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4" r:id="rId1"/>
  </p:sldMasterIdLst>
  <p:notesMasterIdLst>
    <p:notesMasterId r:id="rId14"/>
  </p:notesMasterIdLst>
  <p:sldIdLst>
    <p:sldId id="288" r:id="rId2"/>
    <p:sldId id="289" r:id="rId3"/>
    <p:sldId id="279" r:id="rId4"/>
    <p:sldId id="280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184D2-189D-468E-984D-E8502A29082B}">
          <p14:sldIdLst>
            <p14:sldId id="288"/>
            <p14:sldId id="289"/>
            <p14:sldId id="279"/>
            <p14:sldId id="280"/>
            <p14:sldId id="281"/>
            <p14:sldId id="282"/>
            <p14:sldId id="284"/>
            <p14:sldId id="283"/>
            <p14:sldId id="285"/>
            <p14:sldId id="286"/>
            <p14:sldId id="287"/>
            <p14:sldId id="290"/>
          </p14:sldIdLst>
        </p14:section>
        <p14:section name="Untitled Section" id="{09148EA6-0267-409B-922C-57AE5C7475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83455" autoAdjust="0"/>
  </p:normalViewPr>
  <p:slideViewPr>
    <p:cSldViewPr snapToGrid="0">
      <p:cViewPr varScale="1">
        <p:scale>
          <a:sx n="61" d="100"/>
          <a:sy n="61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E60A-443B-4A4F-B3A8-A05916A5BA1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B4FA-E6A0-4BDD-920B-C86DB67A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B4FA-E6A0-4BDD-920B-C86DB67A4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B4FA-E6A0-4BDD-920B-C86DB67A4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3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B4FA-E6A0-4BDD-920B-C86DB67A4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B4FA-E6A0-4BDD-920B-C86DB67A4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74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6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8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0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5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0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89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7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0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B6810-0E16-4B26-80E3-B8372E10C8B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BC8E63-FF9D-47C2-BA9B-1DF4C869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  <p:sldLayoutId id="2147484588" r:id="rId14"/>
    <p:sldLayoutId id="2147484589" r:id="rId15"/>
    <p:sldLayoutId id="2147484590" r:id="rId16"/>
    <p:sldLayoutId id="21474845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119313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6" y="1976438"/>
            <a:ext cx="1571625" cy="290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276562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7"/>
    </mc:Choice>
    <mc:Fallback xmlns="">
      <p:transition spd="slow" advTm="10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745212"/>
            <a:ext cx="9324109" cy="436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     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2800" dirty="0" smtClean="0"/>
              <a:t>১।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</a:p>
          <a:p>
            <a:r>
              <a:rPr lang="bn-BD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২।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5b-3b=?     </a:t>
            </a:r>
            <a:endParaRPr lang="bn-BD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8b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 ঘ)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4b</a:t>
            </a:r>
            <a:endParaRPr lang="bn-BD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bn-BD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৩।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গু্নফল 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গুনফল বিয়োগ করলে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b-xy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ax-by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iii)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xy-ab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  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681" y="3325954"/>
            <a:ext cx="9099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দ্বারা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দ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্বারা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দ্বারা গুন করে,যোগ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এবং </a:t>
            </a:r>
            <a:r>
              <a:rPr lang="en-GB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দ্বারা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্বারা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দ্বারা গুন করে,যোগ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প্রাপ্ত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রাশিগুলো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0879" y="1558972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বাড়ির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endParaRPr lang="bn-BD" sz="4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1219201"/>
            <a:ext cx="6343650" cy="14196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IN" altLang="en-US" sz="8625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altLang="en-US" sz="8625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57551"/>
            <a:ext cx="6115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5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1" y="1428750"/>
            <a:ext cx="4783455" cy="971550"/>
          </a:xfrm>
        </p:spPr>
        <p:txBody>
          <a:bodyPr>
            <a:normAutofit/>
          </a:bodyPr>
          <a:lstStyle/>
          <a:p>
            <a:pPr algn="ctr"/>
            <a:r>
              <a:rPr lang="bn-IN" sz="3038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38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3243262"/>
            <a:ext cx="3337560" cy="2706624"/>
          </a:xfrm>
        </p:spPr>
        <p:txBody>
          <a:bodyPr/>
          <a:lstStyle/>
          <a:p>
            <a:pPr defTabSz="289322">
              <a:defRPr/>
            </a:pP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নাম: মোঃ শরিফুল ইসলাম</a:t>
            </a:r>
            <a:endParaRPr lang="en-US" sz="2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289322">
              <a:defRPr/>
            </a:pPr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গণিত)</a:t>
            </a:r>
          </a:p>
          <a:p>
            <a:pPr defTabSz="289322">
              <a:defRPr/>
            </a:pPr>
            <a:r>
              <a:rPr lang="bn-IN" sz="2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ধলাই-বগাদিয়া উচ্চ বিদ্যালয়</a:t>
            </a:r>
            <a:endParaRPr lang="en-US" sz="21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289322">
              <a:defRPr/>
            </a:pP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GB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০১৭১২৪৯৫২০৫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sz="2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426" y="3283172"/>
            <a:ext cx="3220974" cy="2023934"/>
          </a:xfrm>
        </p:spPr>
        <p:txBody>
          <a:bodyPr>
            <a:noAutofit/>
          </a:bodyPr>
          <a:lstStyle/>
          <a:p>
            <a:pPr defTabSz="385763">
              <a:defRPr/>
            </a:pPr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1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 ষ্ঠ</a:t>
            </a:r>
            <a:endParaRPr lang="bn-IN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85763">
              <a:defRPr/>
            </a:pP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গ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289322">
              <a:defRPr/>
            </a:pPr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bn-IN" sz="21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289322">
              <a:defRPr/>
            </a:pPr>
            <a:r>
              <a:rPr lang="en-US" sz="21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100" b="1" dirty="0" smtClean="0">
                <a:latin typeface="NikoshBAN" pitchFamily="2" charset="0"/>
                <a:cs typeface="NikoshBAN" pitchFamily="2" charset="0"/>
              </a:rPr>
              <a:t>বীজগনিত</a:t>
            </a:r>
          </a:p>
          <a:p>
            <a:pPr marL="0" indent="0" defTabSz="289322">
              <a:buNone/>
              <a:defRPr/>
            </a:pPr>
            <a:endParaRPr lang="en-US" sz="21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5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376">
        <p:circle/>
      </p:transition>
    </mc:Choice>
    <mc:Fallback xmlns="">
      <p:transition spd="slow" advTm="263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890" y="992268"/>
            <a:ext cx="6063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দাওঃ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63037" y="1955409"/>
            <a:ext cx="6597748" cy="646331"/>
            <a:chOff x="2377440" y="1955409"/>
            <a:chExt cx="6597748" cy="646331"/>
          </a:xfrm>
        </p:grpSpPr>
        <p:grpSp>
          <p:nvGrpSpPr>
            <p:cNvPr id="6" name="Group 5"/>
            <p:cNvGrpSpPr/>
            <p:nvPr/>
          </p:nvGrpSpPr>
          <p:grpSpPr>
            <a:xfrm>
              <a:off x="5008099" y="1955409"/>
              <a:ext cx="647114" cy="590844"/>
              <a:chOff x="2025747" y="2208627"/>
              <a:chExt cx="1294228" cy="130829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025747" y="2208627"/>
                <a:ext cx="1294228" cy="130829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" name="Plus 4"/>
              <p:cNvSpPr/>
              <p:nvPr/>
            </p:nvSpPr>
            <p:spPr>
              <a:xfrm>
                <a:off x="2039815" y="2475914"/>
                <a:ext cx="1266092" cy="787791"/>
              </a:xfrm>
              <a:prstGeom prst="mathPlu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377440" y="1955409"/>
              <a:ext cx="6597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১)গণিতের ভাষা            চিহ্নকে কী বলে?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89309" y="2799470"/>
            <a:ext cx="6597748" cy="787791"/>
            <a:chOff x="1489309" y="2799470"/>
            <a:chExt cx="6597748" cy="787791"/>
          </a:xfrm>
        </p:grpSpPr>
        <p:grpSp>
          <p:nvGrpSpPr>
            <p:cNvPr id="35" name="Group 34"/>
            <p:cNvGrpSpPr/>
            <p:nvPr/>
          </p:nvGrpSpPr>
          <p:grpSpPr>
            <a:xfrm>
              <a:off x="4135902" y="2799470"/>
              <a:ext cx="759653" cy="787791"/>
              <a:chOff x="1582615" y="3502854"/>
              <a:chExt cx="661181" cy="84406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582615" y="3594302"/>
                <a:ext cx="661181" cy="675249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Minus 33"/>
              <p:cNvSpPr/>
              <p:nvPr/>
            </p:nvSpPr>
            <p:spPr>
              <a:xfrm>
                <a:off x="1631852" y="3502854"/>
                <a:ext cx="576776" cy="844063"/>
              </a:xfrm>
              <a:prstGeom prst="mathMinu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489309" y="2895594"/>
              <a:ext cx="6597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)গণিতের ভাষা           চিহ্নকে কী বলে?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89308" y="3677804"/>
            <a:ext cx="6597748" cy="646331"/>
            <a:chOff x="1615437" y="3598976"/>
            <a:chExt cx="6597748" cy="646331"/>
          </a:xfrm>
        </p:grpSpPr>
        <p:grpSp>
          <p:nvGrpSpPr>
            <p:cNvPr id="37" name="Group 36"/>
            <p:cNvGrpSpPr/>
            <p:nvPr/>
          </p:nvGrpSpPr>
          <p:grpSpPr>
            <a:xfrm>
              <a:off x="4121834" y="3606023"/>
              <a:ext cx="759656" cy="614286"/>
              <a:chOff x="1608406" y="4661099"/>
              <a:chExt cx="684626" cy="67524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608406" y="4661099"/>
                <a:ext cx="661181" cy="675249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Multiply 35"/>
              <p:cNvSpPr/>
              <p:nvPr/>
            </p:nvSpPr>
            <p:spPr>
              <a:xfrm>
                <a:off x="1631851" y="4684543"/>
                <a:ext cx="661181" cy="647114"/>
              </a:xfrm>
              <a:prstGeom prst="mathMultiply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15437" y="3598976"/>
              <a:ext cx="6597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)গণিতের ভাষা           চিহ্নকে কী বলে?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05074" y="4527940"/>
            <a:ext cx="6597748" cy="649450"/>
            <a:chOff x="1615437" y="4654070"/>
            <a:chExt cx="6597748" cy="649450"/>
          </a:xfrm>
        </p:grpSpPr>
        <p:grpSp>
          <p:nvGrpSpPr>
            <p:cNvPr id="39" name="Group 38"/>
            <p:cNvGrpSpPr/>
            <p:nvPr/>
          </p:nvGrpSpPr>
          <p:grpSpPr>
            <a:xfrm>
              <a:off x="4375050" y="4682198"/>
              <a:ext cx="731522" cy="621322"/>
              <a:chOff x="5430128" y="3584918"/>
              <a:chExt cx="731521" cy="79013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44197" y="3584918"/>
                <a:ext cx="672905" cy="79013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Division 37"/>
              <p:cNvSpPr/>
              <p:nvPr/>
            </p:nvSpPr>
            <p:spPr>
              <a:xfrm>
                <a:off x="5430128" y="3713871"/>
                <a:ext cx="731521" cy="590843"/>
              </a:xfrm>
              <a:prstGeom prst="mathDivid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15437" y="4654070"/>
              <a:ext cx="6597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)গণিতের ভাষা            চিহ্নকে কী বলে?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984920" y="1859617"/>
            <a:ext cx="142031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81727" y="2794088"/>
            <a:ext cx="162846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39908" y="3594567"/>
            <a:ext cx="14810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ইনটু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54823" y="4512538"/>
            <a:ext cx="1986446" cy="658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ডিভাইডেড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33799" y="5295569"/>
            <a:ext cx="255926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৫)প্রক্রিয়া 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9815" y="5232139"/>
            <a:ext cx="579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৫)সবগুলো চিহ্নকে একত্রে কী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842" y="1138343"/>
            <a:ext cx="273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074" y="3550473"/>
            <a:ext cx="965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 চিহ্নর সাহায্যে বীজগনীতিক রাশির যোগ ও বিয়োগ নির্ণয়।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24216" y="891859"/>
            <a:ext cx="386643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4" y="2011650"/>
            <a:ext cx="6684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7204" y="3924651"/>
            <a:ext cx="821154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রাশির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 সমস্যার সমাধান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635" y="4819158"/>
            <a:ext cx="878628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রাশির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বিয়োগের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207" y="3187588"/>
            <a:ext cx="760294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রাশির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চিহ্ন কী তা বলতে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422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66" y="2687989"/>
            <a:ext cx="3504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5a+4b-5c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3a-4b-6c</a:t>
            </a:r>
          </a:p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2a+8b+c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10a+8b-10c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636" y="1125704"/>
            <a:ext cx="674233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রাশির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সমাধান।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635" y="2075966"/>
            <a:ext cx="23675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নংঃ-১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123" y="2156650"/>
            <a:ext cx="23675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নংঃ-২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0860" y="2894183"/>
            <a:ext cx="2661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+4y-2z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2x-3y+6z</a:t>
            </a:r>
          </a:p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2x+8y-9z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11x+9y-5z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4582" y="1191491"/>
            <a:ext cx="353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472" y="2330823"/>
            <a:ext cx="668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5a+4b-5c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3a-4b-6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36" y="1125704"/>
            <a:ext cx="674233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রাশির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বিয়োগের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সমাধান।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635" y="2075966"/>
            <a:ext cx="23675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নংঃ-১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66" y="2687989"/>
            <a:ext cx="3504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3a-4b-6c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2a+8b+c</a:t>
            </a:r>
          </a:p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   -      -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a+12b-7c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123" y="2156650"/>
            <a:ext cx="23675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নংঃ-২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0860" y="2894183"/>
            <a:ext cx="2661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+4y-2z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2x-3y+6z</a:t>
            </a:r>
            <a:endParaRPr lang="bn-I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n-IN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  +       -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5x+7y-8z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286" y="1163782"/>
            <a:ext cx="4660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জোড়ায় কাজঃ-             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395" y="2538484"/>
            <a:ext cx="734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a+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bn-BD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b-</a:t>
            </a:r>
            <a:r>
              <a:rPr lang="en-GB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3</a:t>
            </a:r>
            <a:r>
              <a:rPr lang="bn-BD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c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n-BD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a-b+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n-BD" sz="4000" dirty="0" smtClean="0">
                <a:latin typeface="Arial" panose="020B0604020202020204" pitchFamily="34" charset="0"/>
                <a:cs typeface="NikoshBAN" panose="02000000000000000000" pitchFamily="2" charset="0"/>
              </a:rPr>
              <a:t>c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বিয়োগ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.6|4.4|1.6|4.1|1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1665</TotalTime>
  <Words>346</Words>
  <Application>Microsoft Office PowerPoint</Application>
  <PresentationFormat>Widescreen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NikoshLightBAN</vt:lpstr>
      <vt:lpstr>Times New Roman</vt:lpstr>
      <vt:lpstr>Vrinda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</dc:title>
  <dc:creator>DOEL</dc:creator>
  <cp:lastModifiedBy>HNT-USER</cp:lastModifiedBy>
  <cp:revision>297</cp:revision>
  <dcterms:created xsi:type="dcterms:W3CDTF">2013-11-14T16:59:29Z</dcterms:created>
  <dcterms:modified xsi:type="dcterms:W3CDTF">2021-09-07T10:49:40Z</dcterms:modified>
</cp:coreProperties>
</file>