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337" r:id="rId3"/>
    <p:sldId id="336" r:id="rId4"/>
    <p:sldId id="259" r:id="rId5"/>
    <p:sldId id="260" r:id="rId6"/>
    <p:sldId id="265" r:id="rId7"/>
    <p:sldId id="267" r:id="rId8"/>
    <p:sldId id="277" r:id="rId9"/>
    <p:sldId id="330" r:id="rId10"/>
    <p:sldId id="331" r:id="rId11"/>
    <p:sldId id="332" r:id="rId12"/>
    <p:sldId id="333" r:id="rId13"/>
    <p:sldId id="300" r:id="rId14"/>
    <p:sldId id="302" r:id="rId15"/>
    <p:sldId id="304" r:id="rId16"/>
    <p:sldId id="307" r:id="rId17"/>
    <p:sldId id="324" r:id="rId18"/>
    <p:sldId id="309" r:id="rId19"/>
    <p:sldId id="310" r:id="rId20"/>
    <p:sldId id="317" r:id="rId21"/>
    <p:sldId id="319" r:id="rId22"/>
    <p:sldId id="329" r:id="rId23"/>
    <p:sldId id="276" r:id="rId24"/>
    <p:sldId id="264" r:id="rId25"/>
  </p:sldIdLst>
  <p:sldSz cx="14173200" cy="86868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31" autoAdjust="0"/>
  </p:normalViewPr>
  <p:slideViewPr>
    <p:cSldViewPr>
      <p:cViewPr varScale="1">
        <p:scale>
          <a:sx n="89" d="100"/>
          <a:sy n="89" d="100"/>
        </p:scale>
        <p:origin x="-840" y="-102"/>
      </p:cViewPr>
      <p:guideLst>
        <p:guide orient="horz" pos="2736"/>
        <p:guide pos="44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2698539"/>
            <a:ext cx="12047220" cy="1862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5980" y="4922520"/>
            <a:ext cx="992124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75570" y="347875"/>
            <a:ext cx="3188970" cy="7411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8660" y="347875"/>
            <a:ext cx="9330690" cy="7411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585" y="5582074"/>
            <a:ext cx="12047220" cy="1725295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585" y="3681837"/>
            <a:ext cx="12047220" cy="1900237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60" y="2026921"/>
            <a:ext cx="6259830" cy="57328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710" y="2026921"/>
            <a:ext cx="6259830" cy="57328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1944477"/>
            <a:ext cx="6262291" cy="81036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" y="2754842"/>
            <a:ext cx="6262291" cy="500496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99790" y="1944477"/>
            <a:ext cx="6264751" cy="81036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99790" y="2754842"/>
            <a:ext cx="6264751" cy="500496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76200" y="76200"/>
            <a:ext cx="14020800" cy="8610600"/>
          </a:xfrm>
          <a:prstGeom prst="frame">
            <a:avLst>
              <a:gd name="adj1" fmla="val 31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1" y="345863"/>
            <a:ext cx="4662885" cy="147193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1327" y="345864"/>
            <a:ext cx="7923213" cy="7413943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1" y="1817794"/>
            <a:ext cx="4662885" cy="5942013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046" y="6080760"/>
            <a:ext cx="8503920" cy="71786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8046" y="776182"/>
            <a:ext cx="8503920" cy="521208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8046" y="6798628"/>
            <a:ext cx="8503920" cy="1019492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8660" y="347875"/>
            <a:ext cx="12755880" cy="14478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" y="2026921"/>
            <a:ext cx="12755880" cy="573288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" y="8051377"/>
            <a:ext cx="33070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510" y="8051377"/>
            <a:ext cx="44881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7460" y="8051377"/>
            <a:ext cx="3307080" cy="462492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56111" y="5449458"/>
            <a:ext cx="10489941" cy="15784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 algn="ctr"/>
            <a:r>
              <a:rPr lang="en-US" sz="69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lgerian" pitchFamily="82" charset="0"/>
                <a:cs typeface="Times New Roman" pitchFamily="18" charset="0"/>
              </a:rPr>
              <a:t>Welcome</a:t>
            </a:r>
            <a:r>
              <a:rPr lang="en-US" sz="9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stellar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" name="Picture 3" descr="C:\Users\Saiful\Desktop\1_2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0" y="1158240"/>
            <a:ext cx="8385810" cy="3856273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4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8623" y="6629400"/>
            <a:ext cx="10633289" cy="12398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Happiness does not lie in the mere possession of money.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0380" y="1761236"/>
            <a:ext cx="5483340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Ownership/Authority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9519" y="685799"/>
            <a:ext cx="4396675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0379" y="685800"/>
            <a:ext cx="5519199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Possession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2214" y="1744572"/>
            <a:ext cx="439667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pic>
        <p:nvPicPr>
          <p:cNvPr id="8194" name="Picture 2" descr="C:\Users\Saiful\Desktop\Extra content\121653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72" b="14238"/>
          <a:stretch/>
        </p:blipFill>
        <p:spPr bwMode="auto">
          <a:xfrm>
            <a:off x="7235268" y="2981088"/>
            <a:ext cx="5078730" cy="3447143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iful\Desktop\7439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4"/>
          <a:stretch/>
        </p:blipFill>
        <p:spPr bwMode="auto">
          <a:xfrm>
            <a:off x="2007870" y="2895600"/>
            <a:ext cx="4842510" cy="3557451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010305"/>
            <a:ext cx="1074890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the proverb goes,  time is money.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70" y="1676305"/>
            <a:ext cx="5530907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685705"/>
            <a:ext cx="3733800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7789" y="609505"/>
            <a:ext cx="5485327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Proverb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1752505"/>
            <a:ext cx="373380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pic>
        <p:nvPicPr>
          <p:cNvPr id="9218" name="Picture 2" descr="C:\Users\Saiful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3321844" cy="3389911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aiful\Desktop\taka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77" y="3048000"/>
            <a:ext cx="6781800" cy="34290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2231" y="7246877"/>
            <a:ext cx="1120610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Vast areas of land have become desert.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1732185"/>
            <a:ext cx="6301550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618586"/>
            <a:ext cx="4633523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7126" y="618586"/>
            <a:ext cx="6249618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715520"/>
            <a:ext cx="463352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pic>
        <p:nvPicPr>
          <p:cNvPr id="10242" name="Picture 2" descr="C:\Users\Saiful\Desktop\tree-desert-climate-change-728x4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11257"/>
          <a:stretch/>
        </p:blipFill>
        <p:spPr bwMode="auto">
          <a:xfrm>
            <a:off x="5700323" y="2702561"/>
            <a:ext cx="7218008" cy="428273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104" y="1523905"/>
            <a:ext cx="1204109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1.The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physically weak person can hardly ___  on any work.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9618" y="2743200"/>
            <a:ext cx="4641462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concentrates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95259" y="3804920"/>
            <a:ext cx="449105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concentrated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9618" y="3886718"/>
            <a:ext cx="4641462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concentrate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5259" y="2743200"/>
            <a:ext cx="449105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not concentrate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9615" y="533305"/>
            <a:ext cx="12084385" cy="6858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70C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Choose the correct answer from the alternative.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4355" y="5212081"/>
            <a:ext cx="1186964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The word ‘balanced’ in the text means-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23950" y="6322980"/>
            <a:ext cx="4647129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fair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48600" y="7369978"/>
            <a:ext cx="4437715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stabilized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3950" y="7369978"/>
            <a:ext cx="4647129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evenhanded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48600" y="6308258"/>
            <a:ext cx="443771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unequal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0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66064" y="838200"/>
            <a:ext cx="10226230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The word ‘lead’ in the text means-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4241" y="2051285"/>
            <a:ext cx="4415791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guide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3770" y="3113005"/>
            <a:ext cx="439085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live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4241" y="3122431"/>
            <a:ext cx="450273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advance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83770" y="2051285"/>
            <a:ext cx="439085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direct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2371" y="4419600"/>
            <a:ext cx="10226229" cy="962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The phrase ‘to keep late hours’ mean-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6064" y="6032753"/>
            <a:ext cx="4515513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To go to bed late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9000" y="7038579"/>
            <a:ext cx="434511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To be late in class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66064" y="7079751"/>
            <a:ext cx="4515513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To do things late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9000" y="6018031"/>
            <a:ext cx="434511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To wake up late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20026" y="2394968"/>
            <a:ext cx="5184031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as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599" y="3429000"/>
            <a:ext cx="479278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least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4028" y="3403899"/>
            <a:ext cx="5184031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most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2362200"/>
            <a:ext cx="479278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more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9887" y="5943600"/>
            <a:ext cx="5210707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Vast property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600" y="6982998"/>
            <a:ext cx="479278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Rich food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9887" y="6982998"/>
            <a:ext cx="5210707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Money and power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67600" y="5952723"/>
            <a:ext cx="4792783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Peace of mind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762000"/>
            <a:ext cx="11117383" cy="962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B0F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Gold is not __ valuable than health.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6820" y="4572000"/>
            <a:ext cx="11033563" cy="9628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B0F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What is another condition for good health?</a:t>
            </a:r>
          </a:p>
        </p:txBody>
      </p:sp>
    </p:spTree>
    <p:extLst>
      <p:ext uri="{BB962C8B-B14F-4D97-AF65-F5344CB8AC3E}">
        <p14:creationId xmlns:p14="http://schemas.microsoft.com/office/powerpoint/2010/main" val="169501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642" y="838200"/>
            <a:ext cx="1061996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B0F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The word ‘activity’ in the text means-</a:t>
            </a:r>
          </a:p>
        </p:txBody>
      </p:sp>
      <p:sp>
        <p:nvSpPr>
          <p:cNvPr id="3" name="Rectangle 2"/>
          <p:cNvSpPr/>
          <p:nvPr/>
        </p:nvSpPr>
        <p:spPr>
          <a:xfrm>
            <a:off x="1980818" y="1964995"/>
            <a:ext cx="485222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pastimes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0774" y="3026715"/>
            <a:ext cx="485222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indolence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0818" y="3026715"/>
            <a:ext cx="485222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movement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0774" y="1964995"/>
            <a:ext cx="4852226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doings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3034" y="4377995"/>
            <a:ext cx="10619966" cy="962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B0F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 ‘Condition’ refers to-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0818" y="5729275"/>
            <a:ext cx="4760674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fiction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20774" y="6887515"/>
            <a:ext cx="4760674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situation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0818" y="6887515"/>
            <a:ext cx="4760674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excitement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20774" y="5729275"/>
            <a:ext cx="4760674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tradition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1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925" y="2123441"/>
            <a:ext cx="1180106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B0F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The word ‘certain’ in the text means-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7320" y="4246881"/>
            <a:ext cx="484251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positive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8490" y="5782077"/>
            <a:ext cx="507873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 sure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17320" y="5782077"/>
            <a:ext cx="484251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several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68490" y="4246881"/>
            <a:ext cx="507873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130622" tIns="65311" rIns="130622" bIns="65311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b. particular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5032" y="1828800"/>
            <a:ext cx="12005178" cy="58492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Why is good health essential for us?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Why is physical exercise necessary?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What does good health mean?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What is a balanced diet?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What are equivalent to good health?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What is the advice in the old saying mentioned in the passage?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100" y="662130"/>
            <a:ext cx="1192911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passage and answer the following questions</a:t>
            </a:r>
          </a:p>
        </p:txBody>
      </p:sp>
    </p:spTree>
    <p:extLst>
      <p:ext uri="{BB962C8B-B14F-4D97-AF65-F5344CB8AC3E}">
        <p14:creationId xmlns:p14="http://schemas.microsoft.com/office/powerpoint/2010/main" val="147667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50968"/>
            <a:ext cx="11910760" cy="8633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Why is good health essential for us?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3418391"/>
            <a:ext cx="1191076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Good health is essential for us to lead a happy life.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1338" y="785055"/>
            <a:ext cx="11910760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1339" y="4835125"/>
            <a:ext cx="11910760" cy="962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Why is physical exercise necessary?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1339" y="6260604"/>
            <a:ext cx="11910761" cy="12398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Physical exercise is necessary to keep our body fit for work.</a:t>
            </a:r>
          </a:p>
        </p:txBody>
      </p:sp>
    </p:spTree>
    <p:extLst>
      <p:ext uri="{BB962C8B-B14F-4D97-AF65-F5344CB8AC3E}">
        <p14:creationId xmlns:p14="http://schemas.microsoft.com/office/powerpoint/2010/main" val="15994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7823" y="5486400"/>
            <a:ext cx="6033977" cy="2101668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Saiful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Chowdhury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Senior Teacher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C.  J.  M  High School, 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Mohara,Chandgaon,Chittagong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9977" y="5486400"/>
            <a:ext cx="5181601" cy="2163223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  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Unit-5; Lesson: –One ;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Time: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Minutes. 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Up Ribbon 3"/>
          <p:cNvSpPr/>
          <p:nvPr/>
        </p:nvSpPr>
        <p:spPr>
          <a:xfrm>
            <a:off x="4648200" y="843280"/>
            <a:ext cx="5562600" cy="756920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200" dirty="0"/>
              <a:t>IDENTITY</a:t>
            </a:r>
          </a:p>
        </p:txBody>
      </p:sp>
      <p:pic>
        <p:nvPicPr>
          <p:cNvPr id="5" name="Picture 2" descr="C:\Users\Saiful\Downloads\New folder\color-vector-illustration-tulip-red-bud-symbol-passion-plant-isolated-background-cartoon-style-color-vector-1733156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r="29971"/>
          <a:stretch/>
        </p:blipFill>
        <p:spPr bwMode="auto">
          <a:xfrm>
            <a:off x="7200900" y="2060336"/>
            <a:ext cx="8763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From Dekstop\Extra content\Download Pic\Saifu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13" y="2413686"/>
            <a:ext cx="2466050" cy="24660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iful\Desktop\5c16c176482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413686"/>
            <a:ext cx="19812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7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908" y="1194084"/>
            <a:ext cx="11774302" cy="8633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What does good health mean?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5908" y="2666905"/>
            <a:ext cx="11774302" cy="6858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Good health means healthy body free from diseases.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5908" y="4222195"/>
            <a:ext cx="11774302" cy="962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What is a balanced diet?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5908" y="5922907"/>
            <a:ext cx="11774302" cy="12398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A balanced diet means the diet consisting of right amount of food from all six groups of foods.</a:t>
            </a:r>
          </a:p>
        </p:txBody>
      </p:sp>
    </p:spTree>
    <p:extLst>
      <p:ext uri="{BB962C8B-B14F-4D97-AF65-F5344CB8AC3E}">
        <p14:creationId xmlns:p14="http://schemas.microsoft.com/office/powerpoint/2010/main" val="196325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0952" y="4551307"/>
            <a:ext cx="11641148" cy="123989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What is the advice in the old saying mentioned in the passage?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4079" y="6303907"/>
            <a:ext cx="11656192" cy="12398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The advice in the old saying is that we should go to bed early and rise early.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4079" y="1246906"/>
            <a:ext cx="11656192" cy="9628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What are equivalent to good health?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4079" y="2722507"/>
            <a:ext cx="11656192" cy="123989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Gold or any other possessions are equivalent to good health.</a:t>
            </a:r>
          </a:p>
        </p:txBody>
      </p:sp>
    </p:spTree>
    <p:extLst>
      <p:ext uri="{BB962C8B-B14F-4D97-AF65-F5344CB8AC3E}">
        <p14:creationId xmlns:p14="http://schemas.microsoft.com/office/powerpoint/2010/main" val="201696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2990" y="4150361"/>
            <a:ext cx="12047220" cy="39374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lgDash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can keep good health if we play regularly. If the body is sound, the mind also (a) ………….. .sound, We should bear in mind (b)………….. it is a very good rule to (c)………… while it is time for reading and (d)………….  while it is time for playing. Good (e) …………….do not play all day long.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23087" y="1113599"/>
            <a:ext cx="3101654" cy="10552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(e) children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9566910" y="1074757"/>
            <a:ext cx="2480310" cy="10552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(d) play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6849818" y="1092150"/>
            <a:ext cx="2480873" cy="10552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(c) read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4537836" y="1091279"/>
            <a:ext cx="2076324" cy="10552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(b) that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1299210" y="1091279"/>
            <a:ext cx="3070860" cy="105522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(a) remains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2991" y="899181"/>
            <a:ext cx="12165332" cy="15476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dash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following text and fill in the gaps with appropriate words.</a:t>
            </a:r>
          </a:p>
        </p:txBody>
      </p:sp>
    </p:spTree>
    <p:extLst>
      <p:ext uri="{BB962C8B-B14F-4D97-AF65-F5344CB8AC3E}">
        <p14:creationId xmlns:p14="http://schemas.microsoft.com/office/powerpoint/2010/main" val="21814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56667 0.4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0.3566 0.4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0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5416 0.531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375 0.6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0.00538 0.64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03145" y="965200"/>
            <a:ext cx="8858250" cy="1009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lgDashDot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5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990" y="6401766"/>
            <a:ext cx="11456670" cy="18862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5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Write a paragraph about </a:t>
            </a:r>
            <a:r>
              <a:rPr lang="en-US" sz="5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 health </a:t>
            </a:r>
            <a:endParaRPr lang="en-US" sz="5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aiful\Desktop\Extra content\farmer-house-ponkunn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45" y="2311340"/>
            <a:ext cx="8858250" cy="376942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6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07870" y="6177280"/>
            <a:ext cx="10157460" cy="1009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  <a:prstDash val="dash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5700" b="1" dirty="0">
                <a:solidFill>
                  <a:srgbClr val="7030A0"/>
                </a:solidFill>
                <a:latin typeface="Engravers MT" pitchFamily="18" charset="0"/>
                <a:cs typeface="Times New Roman" pitchFamily="18" charset="0"/>
              </a:rPr>
              <a:t>Thank   you all</a:t>
            </a:r>
          </a:p>
        </p:txBody>
      </p:sp>
      <p:pic>
        <p:nvPicPr>
          <p:cNvPr id="1026" name="Picture 2" descr="C:\Users\Saiful\Desktop\2106f363bce9d2143ee3a02b0dbbde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10" y="965200"/>
            <a:ext cx="6023610" cy="4922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83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17187" y="6728424"/>
            <a:ext cx="5829243" cy="1009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5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Unhealthy boy</a:t>
            </a:r>
            <a:endParaRPr lang="en-US" sz="4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44090" y="650240"/>
            <a:ext cx="9448800" cy="1254760"/>
          </a:xfrm>
          <a:prstGeom prst="ellipse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5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Look at the picture</a:t>
            </a:r>
            <a:endParaRPr lang="en-US" sz="6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aiful\Desktop\healthy-young-boy-showing-arm-muscles-isolated-white-background-1373182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-1853" r="-11" b="7413"/>
          <a:stretch/>
        </p:blipFill>
        <p:spPr bwMode="auto">
          <a:xfrm>
            <a:off x="1050147" y="2556860"/>
            <a:ext cx="5564731" cy="357124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iful\Desktop\brick12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r="12908"/>
          <a:stretch/>
        </p:blipFill>
        <p:spPr bwMode="auto">
          <a:xfrm>
            <a:off x="7469943" y="2556861"/>
            <a:ext cx="5608536" cy="357123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94019" y="6707220"/>
            <a:ext cx="5520860" cy="1009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5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Healthy boy</a:t>
            </a:r>
            <a:endParaRPr lang="en-US" sz="4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715000"/>
            <a:ext cx="8178501" cy="16092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lgDashDotDot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Health</a:t>
            </a:r>
          </a:p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Unit-5; Lesson: –One ;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776549"/>
            <a:ext cx="7526768" cy="7474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  <a:prstDash val="dash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Today our Lesson is about</a:t>
            </a:r>
          </a:p>
        </p:txBody>
      </p:sp>
      <p:pic>
        <p:nvPicPr>
          <p:cNvPr id="3074" name="Picture 2" descr="C:\Users\Saiful\Desktop\slid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02" y="2819400"/>
            <a:ext cx="3777253" cy="238727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iful\Desktop\1_2_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24" y="2819400"/>
            <a:ext cx="4114800" cy="2387276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3307080" y="702088"/>
            <a:ext cx="7136906" cy="115824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30622" tIns="65311" rIns="130622" bIns="65311"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370" y="2522720"/>
            <a:ext cx="11974830" cy="456388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lvl="1"/>
            <a:r>
              <a:rPr lang="en-US" sz="36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After completing the Lesson students will be able to </a:t>
            </a: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Read and understand texts through silent </a:t>
            </a:r>
            <a:r>
              <a:rPr lang="en-US" sz="36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reading;</a:t>
            </a:r>
            <a:endParaRPr lang="en-US" sz="3600" b="1" dirty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Ask and answer </a:t>
            </a:r>
            <a:r>
              <a:rPr lang="en-US" sz="36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questions;</a:t>
            </a:r>
            <a:endParaRPr lang="en-US" sz="3600" b="1" dirty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Write the answers to </a:t>
            </a:r>
            <a:r>
              <a:rPr lang="en-US" sz="3600" b="1" dirty="0" smtClean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questions;</a:t>
            </a:r>
            <a:endParaRPr lang="en-US" sz="3600" b="1" dirty="0">
              <a:solidFill>
                <a:srgbClr val="7030A0"/>
              </a:solidFill>
              <a:latin typeface="Century Gothic" pitchFamily="34" charset="0"/>
              <a:cs typeface="Times New Roman" pitchFamily="18" charset="0"/>
            </a:endParaRPr>
          </a:p>
          <a:p>
            <a:pPr marL="653110" indent="-65311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>
                <a:solidFill>
                  <a:srgbClr val="7030A0"/>
                </a:solidFill>
                <a:latin typeface="Century Gothic" pitchFamily="34" charset="0"/>
                <a:cs typeface="Times New Roman" pitchFamily="18" charset="0"/>
              </a:rPr>
              <a:t> Write a short paragraph.</a:t>
            </a:r>
          </a:p>
        </p:txBody>
      </p:sp>
    </p:spTree>
    <p:extLst>
      <p:ext uri="{BB962C8B-B14F-4D97-AF65-F5344CB8AC3E}">
        <p14:creationId xmlns:p14="http://schemas.microsoft.com/office/powerpoint/2010/main" val="29363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5609" y="442460"/>
            <a:ext cx="12290821" cy="62434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  <a:prstDash val="dash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Read the following passage about Health</a:t>
            </a:r>
          </a:p>
        </p:txBody>
      </p:sp>
      <p:pic>
        <p:nvPicPr>
          <p:cNvPr id="3" name="Picture 2" descr="G:\BTT Training\01050070187_Saiful\Image\Screenshot_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11" y="1153795"/>
            <a:ext cx="12209620" cy="334200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BTT Training\01050070187_Saiful\Image\Screenshot_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10" y="4533265"/>
            <a:ext cx="12209621" cy="384873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72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5126" y="2133600"/>
            <a:ext cx="5308474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Illness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79633" y="1032279"/>
            <a:ext cx="5266952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70C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1143000"/>
            <a:ext cx="4048836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2209800"/>
            <a:ext cx="404883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6786" y="7020775"/>
            <a:ext cx="979204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A disease known is half cured.</a:t>
            </a:r>
          </a:p>
        </p:txBody>
      </p:sp>
      <p:pic>
        <p:nvPicPr>
          <p:cNvPr id="5122" name="Picture 2" descr="C:\Users\Saiful\Desktop\66884015-doctor-consulting-patient-lying-on-hospital-bed-talking-about-the-diagnose-and-treatment-in-modern-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10" y="3281680"/>
            <a:ext cx="6141720" cy="3339994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0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393246" y="1950625"/>
            <a:ext cx="5712319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Necessary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0157" y="652961"/>
            <a:ext cx="4513426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8768" y="610656"/>
            <a:ext cx="5707632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Essential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30157" y="1933960"/>
            <a:ext cx="4513426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7010400"/>
            <a:ext cx="10915649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is essential to life.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Saiful\Desktop\food-pyramid-chart-vector-20949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60" y="3276600"/>
            <a:ext cx="5314950" cy="312074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aiful\Desktop\Japanese-Food-Deliveries-In-Singapore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57" y="3276600"/>
            <a:ext cx="5474309" cy="2983001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656" y="6855616"/>
            <a:ext cx="11364039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should concentrate on your study.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5128" y="1739035"/>
            <a:ext cx="5648534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Focus / Centralize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6656" y="685705"/>
            <a:ext cx="4539001" cy="685895"/>
          </a:xfrm>
          <a:prstGeom prst="rect">
            <a:avLst/>
          </a:prstGeom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Word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58234" y="685705"/>
            <a:ext cx="5601985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Concentrate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6656" y="1722370"/>
            <a:ext cx="4539001" cy="685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Meaning</a:t>
            </a:r>
          </a:p>
        </p:txBody>
      </p:sp>
      <p:pic>
        <p:nvPicPr>
          <p:cNvPr id="7170" name="Picture 2" descr="C:\Users\Saiful\Desktop\Extra content\05_488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657" y="2667000"/>
            <a:ext cx="6808005" cy="396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</TotalTime>
  <Words>716</Words>
  <Application>Microsoft Office PowerPoint</Application>
  <PresentationFormat>Custom</PresentationFormat>
  <Paragraphs>128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389</cp:revision>
  <dcterms:created xsi:type="dcterms:W3CDTF">2006-08-16T00:00:00Z</dcterms:created>
  <dcterms:modified xsi:type="dcterms:W3CDTF">2021-09-05T17:35:10Z</dcterms:modified>
</cp:coreProperties>
</file>