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4" r:id="rId2"/>
    <p:sldId id="345" r:id="rId3"/>
    <p:sldId id="335" r:id="rId4"/>
    <p:sldId id="259" r:id="rId5"/>
    <p:sldId id="260" r:id="rId6"/>
    <p:sldId id="265" r:id="rId7"/>
    <p:sldId id="266" r:id="rId8"/>
    <p:sldId id="267" r:id="rId9"/>
    <p:sldId id="277" r:id="rId10"/>
    <p:sldId id="330" r:id="rId11"/>
    <p:sldId id="336" r:id="rId12"/>
    <p:sldId id="337" r:id="rId13"/>
    <p:sldId id="339" r:id="rId14"/>
    <p:sldId id="342" r:id="rId15"/>
    <p:sldId id="300" r:id="rId16"/>
    <p:sldId id="301" r:id="rId17"/>
    <p:sldId id="302" r:id="rId18"/>
    <p:sldId id="303" r:id="rId19"/>
    <p:sldId id="324" r:id="rId20"/>
    <p:sldId id="309" r:id="rId21"/>
    <p:sldId id="340" r:id="rId22"/>
    <p:sldId id="317" r:id="rId23"/>
    <p:sldId id="319" r:id="rId24"/>
    <p:sldId id="327" r:id="rId25"/>
    <p:sldId id="276" r:id="rId26"/>
    <p:sldId id="343" r:id="rId27"/>
    <p:sldId id="346" r:id="rId28"/>
  </p:sldIdLst>
  <p:sldSz cx="14173200" cy="86868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88" y="-90"/>
      </p:cViewPr>
      <p:guideLst>
        <p:guide orient="horz" pos="2736"/>
        <p:guide pos="44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EAC0A-3400-4554-BBAC-F8A3B4F87EA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1825" y="685800"/>
            <a:ext cx="5594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FDCAD-A175-4824-8175-B9A2707C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1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1825" y="685800"/>
            <a:ext cx="5594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FDCAD-A175-4824-8175-B9A2707CB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698539"/>
            <a:ext cx="12047220" cy="1862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922520"/>
            <a:ext cx="992124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47875"/>
            <a:ext cx="3188970" cy="7411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47875"/>
            <a:ext cx="9330690" cy="7411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5" y="5582074"/>
            <a:ext cx="12047220" cy="172529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5" y="3681837"/>
            <a:ext cx="12047220" cy="1900237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2026921"/>
            <a:ext cx="6259830" cy="57328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710" y="2026921"/>
            <a:ext cx="6259830" cy="57328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944477"/>
            <a:ext cx="6262291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754842"/>
            <a:ext cx="6262291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90" y="1944477"/>
            <a:ext cx="6264751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90" y="2754842"/>
            <a:ext cx="6264751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76200" y="76200"/>
            <a:ext cx="14020800" cy="8610600"/>
          </a:xfrm>
          <a:prstGeom prst="frame">
            <a:avLst>
              <a:gd name="adj1" fmla="val 4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1" y="345863"/>
            <a:ext cx="4662885" cy="147193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7" y="345864"/>
            <a:ext cx="7923213" cy="7413943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1" y="1817794"/>
            <a:ext cx="4662885" cy="5942013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6" y="6080760"/>
            <a:ext cx="8503920" cy="71786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6" y="776182"/>
            <a:ext cx="8503920" cy="521208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6" y="6798628"/>
            <a:ext cx="8503920" cy="1019492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2026921"/>
            <a:ext cx="12755880" cy="573288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iful\Downloads\f65f86dcaae7002e1f4a57967f4dd0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8765">
            <a:off x="1269122" y="4412462"/>
            <a:ext cx="2874652" cy="32833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iful\Downloads\f65f86dcaae7002e1f4a57967f4dd0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00670">
            <a:off x="9417909" y="4552738"/>
            <a:ext cx="3517666" cy="268315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52751" y="5326463"/>
            <a:ext cx="8223992" cy="14553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8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  <a:cs typeface="Times New Roman" pitchFamily="18" charset="0"/>
              </a:rPr>
              <a:t>Welcome </a:t>
            </a:r>
          </a:p>
        </p:txBody>
      </p:sp>
      <p:pic>
        <p:nvPicPr>
          <p:cNvPr id="9" name="Picture 2" descr="C:\Users\Saiful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63" y="609600"/>
            <a:ext cx="487778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4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4644" y="1904905"/>
            <a:ext cx="6743156" cy="68589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Frame / 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0165" y="761905"/>
            <a:ext cx="6737814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Structure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880" y="1981105"/>
            <a:ext cx="460629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420" y="6858000"/>
            <a:ext cx="11422380" cy="12398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Your growth and physical structure  depend on  your food intake.</a:t>
            </a:r>
          </a:p>
        </p:txBody>
      </p:sp>
      <p:sp>
        <p:nvSpPr>
          <p:cNvPr id="10" name="Oval 9"/>
          <p:cNvSpPr/>
          <p:nvPr/>
        </p:nvSpPr>
        <p:spPr>
          <a:xfrm>
            <a:off x="944880" y="614680"/>
            <a:ext cx="4606290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C:\Users\Saiful\Desktop\46907535-vector-muscular-human-body-anatomy-muscle-man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2768600"/>
            <a:ext cx="4724400" cy="38608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050" y="2362200"/>
            <a:ext cx="6023610" cy="68589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1571" y="1147985"/>
            <a:ext cx="601809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Depend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438400"/>
            <a:ext cx="449846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7162800"/>
            <a:ext cx="11231882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can depend on your parents.</a:t>
            </a:r>
          </a:p>
        </p:txBody>
      </p:sp>
      <p:sp>
        <p:nvSpPr>
          <p:cNvPr id="9" name="Oval 8"/>
          <p:cNvSpPr/>
          <p:nvPr/>
        </p:nvSpPr>
        <p:spPr>
          <a:xfrm>
            <a:off x="1417320" y="990600"/>
            <a:ext cx="3897630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6" name="Picture 2" descr="C:\Users\Saiful\Desktop\GettyImages-100654573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11" y="3505200"/>
            <a:ext cx="5314949" cy="33081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iful\Desktop\shutterstock_1284992692_800x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5444492" cy="33081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050" y="2057305"/>
            <a:ext cx="6311695" cy="68589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6050" y="838105"/>
            <a:ext cx="6259681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Certain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7320" y="2133505"/>
            <a:ext cx="460629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7320" y="7238905"/>
            <a:ext cx="1139042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agree with you to a certain degree. </a:t>
            </a:r>
          </a:p>
        </p:txBody>
      </p:sp>
      <p:sp>
        <p:nvSpPr>
          <p:cNvPr id="8" name="Oval 7"/>
          <p:cNvSpPr/>
          <p:nvPr/>
        </p:nvSpPr>
        <p:spPr>
          <a:xfrm>
            <a:off x="1653540" y="767080"/>
            <a:ext cx="4061460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0" name="Picture 2" descr="C:\Users\Saiful\Desktop\two-men-in-suits-are-talking-in-the-stock-photo_csp625972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0"/>
          <a:stretch/>
        </p:blipFill>
        <p:spPr bwMode="auto">
          <a:xfrm>
            <a:off x="5990953" y="3084734"/>
            <a:ext cx="6764778" cy="367166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1926" y="1981105"/>
            <a:ext cx="6360074" cy="68589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Correctly/Appropriately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26" y="914305"/>
            <a:ext cx="6360074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3674" y="2057305"/>
            <a:ext cx="322652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5285" y="7086600"/>
            <a:ext cx="9856837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should take food properly.</a:t>
            </a:r>
          </a:p>
        </p:txBody>
      </p:sp>
      <p:sp>
        <p:nvSpPr>
          <p:cNvPr id="10" name="Oval 9"/>
          <p:cNvSpPr/>
          <p:nvPr/>
        </p:nvSpPr>
        <p:spPr>
          <a:xfrm>
            <a:off x="2057400" y="712346"/>
            <a:ext cx="3352800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 descr="C:\Users\Saiful\Desktop\c270a7aab8d089606c30f5e9b597b1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28" y="3124200"/>
            <a:ext cx="4335194" cy="365068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iful\Desktop\880b410799f486143b531af01f2df5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85" y="3124200"/>
            <a:ext cx="4587240" cy="365068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47" y="1373529"/>
            <a:ext cx="10306053" cy="677987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marL="734749" indent="-734749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should eat good food to ______.</a:t>
            </a: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We should not eat more than ______.</a:t>
            </a: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Eating too much food is not ______.</a:t>
            </a: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Good food means ______.</a:t>
            </a: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547" y="609505"/>
            <a:ext cx="8332474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  <a:prstDash val="dashDot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Complete the sentences.</a:t>
            </a:r>
          </a:p>
        </p:txBody>
      </p:sp>
      <p:sp>
        <p:nvSpPr>
          <p:cNvPr id="4" name="Oval 3"/>
          <p:cNvSpPr/>
          <p:nvPr/>
        </p:nvSpPr>
        <p:spPr>
          <a:xfrm>
            <a:off x="10439400" y="532509"/>
            <a:ext cx="3048000" cy="991491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b="1" dirty="0"/>
              <a:t>Individual</a:t>
            </a:r>
          </a:p>
          <a:p>
            <a:pPr algn="ctr"/>
            <a:r>
              <a:rPr lang="en-US" sz="3200" b="1" dirty="0"/>
              <a:t>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2222149"/>
            <a:ext cx="9448800" cy="782076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grow properly and stay healthy.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3971522"/>
            <a:ext cx="9448798" cy="782076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our body needs.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5571722"/>
            <a:ext cx="9448798" cy="782076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 for health.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7142724"/>
            <a:ext cx="9448798" cy="782076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right kind of food for good health.</a:t>
            </a:r>
          </a:p>
        </p:txBody>
      </p:sp>
    </p:spTree>
    <p:extLst>
      <p:ext uri="{BB962C8B-B14F-4D97-AF65-F5344CB8AC3E}">
        <p14:creationId xmlns:p14="http://schemas.microsoft.com/office/powerpoint/2010/main" val="367199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1" y="1828800"/>
            <a:ext cx="10134600" cy="962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marL="734749" indent="-734749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word ‘mean’ means ___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5657" y="3047905"/>
            <a:ext cx="5000418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medium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971" y="559617"/>
            <a:ext cx="9960429" cy="11167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best answer to each question from the alternatives given below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1800" y="4038600"/>
            <a:ext cx="4495801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suggests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971" y="4038505"/>
            <a:ext cx="5000418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indicates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0582" y="3047905"/>
            <a:ext cx="446701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says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1" y="5028164"/>
            <a:ext cx="10058400" cy="962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We ___ always eat good food.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8314" y="6208725"/>
            <a:ext cx="5000418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should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3778" y="7136113"/>
            <a:ext cx="4369415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do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5657" y="7270445"/>
            <a:ext cx="5000418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can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4996" y="6219612"/>
            <a:ext cx="4442605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shall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30000" y="716643"/>
            <a:ext cx="2465232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b="1" dirty="0"/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5502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5713" y="2209800"/>
            <a:ext cx="1088766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The teacher tells them what ___ .</a:t>
            </a:r>
          </a:p>
        </p:txBody>
      </p:sp>
      <p:sp>
        <p:nvSpPr>
          <p:cNvPr id="9" name="Rectangle 8"/>
          <p:cNvSpPr/>
          <p:nvPr/>
        </p:nvSpPr>
        <p:spPr>
          <a:xfrm>
            <a:off x="935713" y="3138471"/>
            <a:ext cx="5012135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daily diet is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9445" y="4109404"/>
            <a:ext cx="4983931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kinds of food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038600"/>
            <a:ext cx="5012135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good food is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2686" y="3138470"/>
            <a:ext cx="4983932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is food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7273" y="5181600"/>
            <a:ext cx="10908398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The word ‘contain’ means 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7272" y="6248400"/>
            <a:ext cx="4986344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bear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5343" y="7191505"/>
            <a:ext cx="5012137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comprise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5713" y="7151906"/>
            <a:ext cx="5109463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hold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6186706"/>
            <a:ext cx="5012137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carry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352" y="712017"/>
            <a:ext cx="10769648" cy="11167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best answer to each question from the alternatives given below</a:t>
            </a:r>
          </a:p>
        </p:txBody>
      </p:sp>
      <p:sp>
        <p:nvSpPr>
          <p:cNvPr id="19" name="Oval 18"/>
          <p:cNvSpPr/>
          <p:nvPr/>
        </p:nvSpPr>
        <p:spPr>
          <a:xfrm>
            <a:off x="11553009" y="645763"/>
            <a:ext cx="2465232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b="1" dirty="0"/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4640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35318" y="1981200"/>
            <a:ext cx="9651882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Over-eating is ___ health.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7303" y="2971800"/>
            <a:ext cx="439673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take care of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5665" y="4038600"/>
            <a:ext cx="439673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call for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34646" y="3962399"/>
            <a:ext cx="439673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benefit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90460" y="3076951"/>
            <a:ext cx="439673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bad for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1104" y="5140247"/>
            <a:ext cx="9696096" cy="962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We cannot live without ___.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02504" y="6400799"/>
            <a:ext cx="439673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home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4235" y="7315200"/>
            <a:ext cx="439673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medicine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3105" y="7315200"/>
            <a:ext cx="439673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clothes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5317" y="6400800"/>
            <a:ext cx="439673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food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2558" y="533400"/>
            <a:ext cx="9694042" cy="11167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best answer to each question from the alternatives given below</a:t>
            </a:r>
          </a:p>
        </p:txBody>
      </p:sp>
      <p:sp>
        <p:nvSpPr>
          <p:cNvPr id="20" name="Oval 19"/>
          <p:cNvSpPr/>
          <p:nvPr/>
        </p:nvSpPr>
        <p:spPr>
          <a:xfrm>
            <a:off x="11300298" y="690880"/>
            <a:ext cx="2110902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b="1" dirty="0"/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40474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8038" y="2026921"/>
            <a:ext cx="1012276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Good food means __ food 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3344" y="3124105"/>
            <a:ext cx="4625056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costly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0355" y="4190905"/>
            <a:ext cx="4625056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cheap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4190905"/>
            <a:ext cx="4625056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common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0355" y="3200400"/>
            <a:ext cx="4625056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right kind of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8038" y="5308601"/>
            <a:ext cx="1012276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In the passage ‘Eating’ is used as a/an ___.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0200" y="6324600"/>
            <a:ext cx="4537791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verb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0355" y="7315200"/>
            <a:ext cx="4537791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noun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7315200"/>
            <a:ext cx="4537791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adverb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3012" y="6400800"/>
            <a:ext cx="4537791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adjective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5938" y="635817"/>
            <a:ext cx="9244462" cy="11167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best answer to each question from the alternatives given below</a:t>
            </a:r>
          </a:p>
        </p:txBody>
      </p:sp>
      <p:sp>
        <p:nvSpPr>
          <p:cNvPr id="22" name="Oval 21"/>
          <p:cNvSpPr/>
          <p:nvPr/>
        </p:nvSpPr>
        <p:spPr>
          <a:xfrm>
            <a:off x="11277600" y="642892"/>
            <a:ext cx="2110902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b="1" dirty="0"/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40277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694" y="3047905"/>
            <a:ext cx="1029590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What is the similar meaning of ‘kind’ 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0130" y="4190905"/>
            <a:ext cx="4615406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kindness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737" y="5333905"/>
            <a:ext cx="4615406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sympathetic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6623" y="4114705"/>
            <a:ext cx="4615406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shortage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410105"/>
            <a:ext cx="4615406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sort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1" y="969907"/>
            <a:ext cx="10363200" cy="12398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best answer to each question from the alternatives given below</a:t>
            </a:r>
          </a:p>
        </p:txBody>
      </p:sp>
      <p:sp>
        <p:nvSpPr>
          <p:cNvPr id="8" name="Oval 7"/>
          <p:cNvSpPr/>
          <p:nvPr/>
        </p:nvSpPr>
        <p:spPr>
          <a:xfrm>
            <a:off x="11353800" y="936190"/>
            <a:ext cx="1874682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dirty="0"/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42023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823" y="5486400"/>
            <a:ext cx="6033977" cy="210166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Senior Teacher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 J.  M  High School, 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Mohara,Chandgaon,Chittagong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9977" y="5486400"/>
            <a:ext cx="5181601" cy="210166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– Two , Lesson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One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Time: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Minutes.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Up Ribbon 3"/>
          <p:cNvSpPr/>
          <p:nvPr/>
        </p:nvSpPr>
        <p:spPr>
          <a:xfrm>
            <a:off x="4648200" y="843280"/>
            <a:ext cx="5562600" cy="756920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dirty="0"/>
              <a:t>IDENTITY</a:t>
            </a:r>
          </a:p>
        </p:txBody>
      </p:sp>
      <p:pic>
        <p:nvPicPr>
          <p:cNvPr id="5" name="Picture 2" descr="C:\Users\Saiful\Downloads\New folder\color-vector-illustration-tulip-red-bud-symbol-passion-plant-isolated-background-cartoon-style-color-vector-1733156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r="29971"/>
          <a:stretch/>
        </p:blipFill>
        <p:spPr bwMode="auto">
          <a:xfrm>
            <a:off x="7200900" y="2060336"/>
            <a:ext cx="876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From Dekstop\Extra content\Download Pic\Saifu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12" y="2085849"/>
            <a:ext cx="2793887" cy="27938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iful\Desktop\5c16c176482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085849"/>
            <a:ext cx="2655362" cy="296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50" y="3706916"/>
            <a:ext cx="11830050" cy="3455884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What is healthy food?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is the necessary quantity of food determined?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Why must food contain natural substances?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What is food important for and why?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What amount of food do we have to eat?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Do you agree eating too much is bad? If yes, why?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3950" y="2438305"/>
            <a:ext cx="1183005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 passage and </a:t>
            </a:r>
            <a:r>
              <a:rPr lang="en-US" sz="36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answer the following questions.</a:t>
            </a:r>
          </a:p>
        </p:txBody>
      </p:sp>
      <p:sp>
        <p:nvSpPr>
          <p:cNvPr id="4" name="Oval 3"/>
          <p:cNvSpPr/>
          <p:nvPr/>
        </p:nvSpPr>
        <p:spPr>
          <a:xfrm>
            <a:off x="4903470" y="811315"/>
            <a:ext cx="4409382" cy="9652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14766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985" y="2209705"/>
            <a:ext cx="11778615" cy="68589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What is healthy food?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941" y="3428905"/>
            <a:ext cx="1187685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Healthy food is the right kind of food for good heath.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841" y="838105"/>
            <a:ext cx="8652359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Compare with your answers.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941" y="4876800"/>
            <a:ext cx="11876859" cy="68589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is the necessary quantity of food determined?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941" y="6248400"/>
            <a:ext cx="11876859" cy="1239893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The necessary quantity of food is determined by our growth and physical structure.</a:t>
            </a:r>
          </a:p>
        </p:txBody>
      </p:sp>
      <p:sp>
        <p:nvSpPr>
          <p:cNvPr id="7" name="Oval 6"/>
          <p:cNvSpPr/>
          <p:nvPr/>
        </p:nvSpPr>
        <p:spPr>
          <a:xfrm>
            <a:off x="9906000" y="787400"/>
            <a:ext cx="3505200" cy="9652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Group - A</a:t>
            </a:r>
          </a:p>
        </p:txBody>
      </p:sp>
    </p:spTree>
    <p:extLst>
      <p:ext uri="{BB962C8B-B14F-4D97-AF65-F5344CB8AC3E}">
        <p14:creationId xmlns:p14="http://schemas.microsoft.com/office/powerpoint/2010/main" val="39649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930" y="2347926"/>
            <a:ext cx="11913870" cy="68589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Why must food contain natural substances?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3930" y="3320364"/>
            <a:ext cx="11913870" cy="1239893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Food must contain natural substances, because our body needs these to grow properly and stay healthy.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838105"/>
            <a:ext cx="921258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Compare with your answers.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3930" y="5064830"/>
            <a:ext cx="11913870" cy="68589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What is food important for and why?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930" y="6219777"/>
            <a:ext cx="11913870" cy="1239893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Food is important for our body, because we cannot live without food.</a:t>
            </a:r>
          </a:p>
        </p:txBody>
      </p:sp>
      <p:sp>
        <p:nvSpPr>
          <p:cNvPr id="7" name="Oval 6"/>
          <p:cNvSpPr/>
          <p:nvPr/>
        </p:nvSpPr>
        <p:spPr>
          <a:xfrm>
            <a:off x="10439400" y="740898"/>
            <a:ext cx="3091815" cy="9652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Group - B</a:t>
            </a:r>
          </a:p>
        </p:txBody>
      </p:sp>
    </p:spTree>
    <p:extLst>
      <p:ext uri="{BB962C8B-B14F-4D97-AF65-F5344CB8AC3E}">
        <p14:creationId xmlns:p14="http://schemas.microsoft.com/office/powerpoint/2010/main" val="19632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85968"/>
            <a:ext cx="944880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Compare with your answers.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3930" y="4826000"/>
            <a:ext cx="11913870" cy="68589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Do you agree eating too much is bad? If yes, why?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930" y="5791200"/>
            <a:ext cx="11913870" cy="1793891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Yes, I think that eating too much is bad for health. Because if we eat too much, we may become fat and suffer various diseases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930" y="2219961"/>
            <a:ext cx="11913870" cy="685895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What amount of food do we have to eat?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930" y="3185160"/>
            <a:ext cx="11913870" cy="1239893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The amount of food to be eaten depends on the growth and physical structure of our body.</a:t>
            </a:r>
          </a:p>
        </p:txBody>
      </p:sp>
      <p:sp>
        <p:nvSpPr>
          <p:cNvPr id="10" name="Oval 9"/>
          <p:cNvSpPr/>
          <p:nvPr/>
        </p:nvSpPr>
        <p:spPr>
          <a:xfrm>
            <a:off x="10439400" y="646316"/>
            <a:ext cx="3091815" cy="9652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Group - C</a:t>
            </a:r>
          </a:p>
        </p:txBody>
      </p:sp>
    </p:spTree>
    <p:extLst>
      <p:ext uri="{BB962C8B-B14F-4D97-AF65-F5344CB8AC3E}">
        <p14:creationId xmlns:p14="http://schemas.microsoft.com/office/powerpoint/2010/main" val="201696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489984"/>
            <a:ext cx="12877800" cy="382521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the English teacher, tells the class about the (a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)….                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good food. According to her, we must always have good food (b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)……..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can’t live without it. In (c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)………. .     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question of a student, she says that good food means the (d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)……..     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food for good health. And eating (e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)………..           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bad for health.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" y="1884307"/>
            <a:ext cx="12268200" cy="12398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dashDot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following text and fill in the gaps with appropriate words.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8420" y="6538460"/>
            <a:ext cx="2480310" cy="6243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much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02340" y="3566660"/>
            <a:ext cx="2308860" cy="6243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9025" y="5776460"/>
            <a:ext cx="1476375" cy="6243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5026582"/>
            <a:ext cx="1535430" cy="6243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96800" y="4328660"/>
            <a:ext cx="826770" cy="6243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</a:p>
        </p:txBody>
      </p:sp>
      <p:sp>
        <p:nvSpPr>
          <p:cNvPr id="9" name="Oval 8"/>
          <p:cNvSpPr/>
          <p:nvPr/>
        </p:nvSpPr>
        <p:spPr>
          <a:xfrm>
            <a:off x="4960620" y="675640"/>
            <a:ext cx="4251960" cy="9652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1288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iful\Downloads\a2fc9bf899074e24d5a8d1f6cd76a2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2684" r="1868" b="8697"/>
          <a:stretch/>
        </p:blipFill>
        <p:spPr bwMode="auto">
          <a:xfrm>
            <a:off x="3881790" y="2209800"/>
            <a:ext cx="7015954" cy="3693953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1790" y="821361"/>
            <a:ext cx="7015954" cy="8705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  <a:prstDash val="lgDashDot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840" y="6412373"/>
            <a:ext cx="11109960" cy="936220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Write a short paragraph on Good Food.</a:t>
            </a:r>
          </a:p>
        </p:txBody>
      </p:sp>
    </p:spTree>
    <p:extLst>
      <p:ext uri="{BB962C8B-B14F-4D97-AF65-F5344CB8AC3E}">
        <p14:creationId xmlns:p14="http://schemas.microsoft.com/office/powerpoint/2010/main" val="20044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599" y="5932714"/>
            <a:ext cx="10972801" cy="12398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Eat your food  as your medicines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Otherwise you have to  eat medicines as your food.</a:t>
            </a:r>
          </a:p>
        </p:txBody>
      </p:sp>
      <p:pic>
        <p:nvPicPr>
          <p:cNvPr id="1026" name="Picture 2" descr="C:\Users\Saiful\Desktop\nico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0044" y="1151098"/>
            <a:ext cx="3463868" cy="512407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ful\Desktop\stock-photo-medicine-health-care-drugs-health-sick-illness-pills-prescriptions-pharmaceutical-a571aec7-e579-4297-aff5-b501912e309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4" y="2083510"/>
            <a:ext cx="5573486" cy="33615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9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257" y="6019800"/>
            <a:ext cx="9448800" cy="15784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  <a:prstDash val="lgDashDot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9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8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Saiful\Desktop\ede32d0d6edff12b9dd514540f070d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85" y="1447800"/>
            <a:ext cx="5992230" cy="406908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9680" y="7162705"/>
            <a:ext cx="10866120" cy="68589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3600" dirty="0">
                <a:solidFill>
                  <a:srgbClr val="7030A0"/>
                </a:solidFill>
                <a:latin typeface="Cooper Black" pitchFamily="18" charset="0"/>
                <a:cs typeface="NikoshBAN" pitchFamily="2" charset="0"/>
              </a:rPr>
              <a:t>Try to guess what our today’s lesson may be --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7229" y="761905"/>
            <a:ext cx="10448478" cy="68589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 at the pictures</a:t>
            </a:r>
          </a:p>
        </p:txBody>
      </p:sp>
      <p:pic>
        <p:nvPicPr>
          <p:cNvPr id="7" name="Picture 2" descr="C:\Users\Saiful\Desktop\American_shad_DuaneRavenArt.f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29" y="2019299"/>
            <a:ext cx="5235041" cy="2171701"/>
          </a:xfrm>
          <a:prstGeom prst="rect">
            <a:avLst/>
          </a:prstGeom>
          <a:noFill/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Saiful\Desktop\bowl-of-eggs-b-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30" y="4552188"/>
            <a:ext cx="5196840" cy="2229612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Saiful\Desktop\downlo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3348" r="37054"/>
          <a:stretch/>
        </p:blipFill>
        <p:spPr bwMode="auto">
          <a:xfrm>
            <a:off x="8484529" y="4224021"/>
            <a:ext cx="3478871" cy="2557779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iful\Desktop\ede32d0d6edff12b9dd514540f070d9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722120"/>
            <a:ext cx="3411307" cy="231648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6629400"/>
            <a:ext cx="8915400" cy="14861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  <a:prstDash val="lgDashDot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Good Food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Unit: 2 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lesson: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1690" y="663871"/>
            <a:ext cx="6938710" cy="7474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  <a:prstDash val="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Today our Lesson is about</a:t>
            </a:r>
          </a:p>
        </p:txBody>
      </p:sp>
      <p:pic>
        <p:nvPicPr>
          <p:cNvPr id="5122" name="Picture 2" descr="C:\Users\Saiful\Desktop\food_pyramid_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90" y="1600200"/>
            <a:ext cx="6862510" cy="478806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905000" y="1356360"/>
            <a:ext cx="10743754" cy="115824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Learning</a:t>
            </a:r>
            <a:r>
              <a:rPr lang="en-US" sz="3600" b="1" dirty="0">
                <a:solidFill>
                  <a:srgbClr val="C00000"/>
                </a:solidFill>
                <a:latin typeface="Copperplate Gothic Bold" pitchFamily="34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048000"/>
            <a:ext cx="10932000" cy="407143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lvl="1"/>
            <a:r>
              <a:rPr lang="en-US" sz="32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After completing the Lesson students will be able to------ </a:t>
            </a: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Read and understand texts through silent </a:t>
            </a:r>
            <a:r>
              <a:rPr lang="en-US" sz="32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reading;</a:t>
            </a:r>
            <a:endParaRPr lang="en-US" sz="3200" b="1" dirty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marL="653110" indent="-653110"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Infer meaning from the </a:t>
            </a:r>
            <a:r>
              <a:rPr lang="en-US" sz="32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context;</a:t>
            </a:r>
            <a:endParaRPr lang="en-US" sz="3200" b="1" dirty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marL="653110" indent="-653110"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Ask and answer </a:t>
            </a:r>
            <a:r>
              <a:rPr lang="en-US" sz="32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questions;</a:t>
            </a:r>
            <a:endParaRPr lang="en-US" sz="3200" b="1" dirty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marL="653110" indent="-653110"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Fill in the </a:t>
            </a:r>
            <a:r>
              <a:rPr lang="en-US" sz="32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blanks;</a:t>
            </a:r>
            <a:endParaRPr lang="en-US" sz="3200" b="1" dirty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Write a short paragraph.</a:t>
            </a:r>
          </a:p>
        </p:txBody>
      </p:sp>
    </p:spTree>
    <p:extLst>
      <p:ext uri="{BB962C8B-B14F-4D97-AF65-F5344CB8AC3E}">
        <p14:creationId xmlns:p14="http://schemas.microsoft.com/office/powerpoint/2010/main" val="29363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1825764" cy="11167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  <a:prstDash val="dashDot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following passage about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pperplate Gothic Bold" pitchFamily="34" charset="0"/>
                <a:cs typeface="Times New Roman" pitchFamily="18" charset="0"/>
              </a:rPr>
              <a:t>Good Food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BTT Training\01050070187_Saiful\Image\Screenshot_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5"/>
          <a:stretch/>
        </p:blipFill>
        <p:spPr bwMode="auto">
          <a:xfrm>
            <a:off x="1219200" y="2050567"/>
            <a:ext cx="11825764" cy="569468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7162705"/>
            <a:ext cx="1142121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Nutritious food is very important for our body.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8098" y="2133600"/>
            <a:ext cx="6722316" cy="68589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Healthful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7880" y="990505"/>
            <a:ext cx="674253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Nutritious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2159378"/>
            <a:ext cx="412887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Meaning</a:t>
            </a:r>
          </a:p>
        </p:txBody>
      </p:sp>
      <p:sp>
        <p:nvSpPr>
          <p:cNvPr id="12" name="Oval 11"/>
          <p:cNvSpPr/>
          <p:nvPr/>
        </p:nvSpPr>
        <p:spPr>
          <a:xfrm>
            <a:off x="1304186" y="843280"/>
            <a:ext cx="3774543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Saiful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6641414" cy="389356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0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7860" y="2133505"/>
            <a:ext cx="6835140" cy="68589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860" y="878745"/>
            <a:ext cx="683514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70C0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Substances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" y="2133505"/>
            <a:ext cx="397383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7258" y="7086599"/>
            <a:ext cx="11165742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 food contain natural substances.</a:t>
            </a:r>
          </a:p>
        </p:txBody>
      </p:sp>
      <p:sp>
        <p:nvSpPr>
          <p:cNvPr id="9" name="Oval 8"/>
          <p:cNvSpPr/>
          <p:nvPr/>
        </p:nvSpPr>
        <p:spPr>
          <a:xfrm>
            <a:off x="1283970" y="843280"/>
            <a:ext cx="3897630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Saiful\Desktop\Calcium-rich-foo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11" y="3190240"/>
            <a:ext cx="6736889" cy="366776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04911" y="1904904"/>
            <a:ext cx="7194759" cy="68589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Bodily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61205" y="838104"/>
            <a:ext cx="7140734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Physical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3999" y="1981105"/>
            <a:ext cx="337756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608707"/>
            <a:ext cx="11227582" cy="12398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must do physical exercise regularly to keep our body fit for work.</a:t>
            </a:r>
          </a:p>
        </p:txBody>
      </p:sp>
      <p:sp>
        <p:nvSpPr>
          <p:cNvPr id="9" name="Oval 8"/>
          <p:cNvSpPr/>
          <p:nvPr/>
        </p:nvSpPr>
        <p:spPr>
          <a:xfrm>
            <a:off x="1447800" y="614680"/>
            <a:ext cx="3352800" cy="106172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Saiful\Desktop\Food pic\20190113_091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7646670" cy="371310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918</Words>
  <Application>Microsoft Office PowerPoint</Application>
  <PresentationFormat>Custom</PresentationFormat>
  <Paragraphs>167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434</cp:revision>
  <dcterms:created xsi:type="dcterms:W3CDTF">2006-08-16T00:00:00Z</dcterms:created>
  <dcterms:modified xsi:type="dcterms:W3CDTF">2021-09-07T10:08:58Z</dcterms:modified>
</cp:coreProperties>
</file>