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4" r:id="rId2"/>
    <p:sldId id="283" r:id="rId3"/>
    <p:sldId id="287" r:id="rId4"/>
    <p:sldId id="295" r:id="rId5"/>
    <p:sldId id="285" r:id="rId6"/>
    <p:sldId id="280" r:id="rId7"/>
    <p:sldId id="288" r:id="rId8"/>
    <p:sldId id="289" r:id="rId9"/>
    <p:sldId id="290" r:id="rId10"/>
    <p:sldId id="291" r:id="rId11"/>
    <p:sldId id="292" r:id="rId12"/>
    <p:sldId id="293" r:id="rId13"/>
    <p:sldId id="29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SAIBA HOSSAIN" initials="NH" lastIdx="2" clrIdx="0">
    <p:extLst>
      <p:ext uri="{19B8F6BF-5375-455C-9EA6-DF929625EA0E}">
        <p15:presenceInfo xmlns:p15="http://schemas.microsoft.com/office/powerpoint/2012/main" userId="NUSAIBA HOSSA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832"/>
    <a:srgbClr val="FF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86378" autoAdjust="0"/>
  </p:normalViewPr>
  <p:slideViewPr>
    <p:cSldViewPr snapToGrid="0">
      <p:cViewPr varScale="1">
        <p:scale>
          <a:sx n="60" d="100"/>
          <a:sy n="60" d="100"/>
        </p:scale>
        <p:origin x="874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commentAuthors" Target="commentAuthors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7C826-764F-42AD-A4E8-1575299510FF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8C7BD-0B78-41A8-A094-F55953A5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2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8C7BD-0B78-41A8-A094-F55953A58B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43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8C7BD-0B78-41A8-A094-F55953A58B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54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8C7BD-0B78-41A8-A094-F55953A58B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45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8C7BD-0B78-41A8-A094-F55953A58B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99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8C7BD-0B78-41A8-A094-F55953A58B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64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8C7BD-0B78-41A8-A094-F55953A58B0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33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8C7BD-0B78-41A8-A094-F55953A58B0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05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852B-4541-4B2F-86EF-8D4911C27F0D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6BD-3271-4DAF-82EB-C9C1E15D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37147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852B-4541-4B2F-86EF-8D4911C27F0D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6BD-3271-4DAF-82EB-C9C1E15D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82807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852B-4541-4B2F-86EF-8D4911C27F0D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6BD-3271-4DAF-82EB-C9C1E15D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65506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852B-4541-4B2F-86EF-8D4911C27F0D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6BD-3271-4DAF-82EB-C9C1E15D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17054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852B-4541-4B2F-86EF-8D4911C27F0D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6BD-3271-4DAF-82EB-C9C1E15D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86451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852B-4541-4B2F-86EF-8D4911C27F0D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6BD-3271-4DAF-82EB-C9C1E15D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25113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852B-4541-4B2F-86EF-8D4911C27F0D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6BD-3271-4DAF-82EB-C9C1E15D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30301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852B-4541-4B2F-86EF-8D4911C27F0D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6BD-3271-4DAF-82EB-C9C1E15D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5961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852B-4541-4B2F-86EF-8D4911C27F0D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6BD-3271-4DAF-82EB-C9C1E15D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68214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852B-4541-4B2F-86EF-8D4911C27F0D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6BD-3271-4DAF-82EB-C9C1E15D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5677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852B-4541-4B2F-86EF-8D4911C27F0D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6BD-3271-4DAF-82EB-C9C1E15D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94203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B852B-4541-4B2F-86EF-8D4911C27F0D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B06BD-3271-4DAF-82EB-C9C1E15D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6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2.jpeg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 /><Relationship Id="rId3" Type="http://schemas.openxmlformats.org/officeDocument/2006/relationships/notesSlide" Target="../notesSlides/notesSlide3.xml" /><Relationship Id="rId7" Type="http://schemas.openxmlformats.org/officeDocument/2006/relationships/image" Target="../media/image7.png" /><Relationship Id="rId2" Type="http://schemas.openxmlformats.org/officeDocument/2006/relationships/slideLayout" Target="../slideLayouts/slideLayout7.xml" /><Relationship Id="rId1" Type="http://schemas.openxmlformats.org/officeDocument/2006/relationships/themeOverride" Target="../theme/themeOverride1.xml" /><Relationship Id="rId6" Type="http://schemas.openxmlformats.org/officeDocument/2006/relationships/image" Target="../media/image6.png" /><Relationship Id="rId5" Type="http://schemas.openxmlformats.org/officeDocument/2006/relationships/image" Target="../media/image5.png" /><Relationship Id="rId4" Type="http://schemas.openxmlformats.org/officeDocument/2006/relationships/image" Target="../media/image4.png" /><Relationship Id="rId9" Type="http://schemas.openxmlformats.org/officeDocument/2006/relationships/image" Target="../media/image9.png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8C0FD94B-1768-A744-965F-9706814AC1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1895" y="142875"/>
            <a:ext cx="6858000" cy="6858000"/>
          </a:xfrm>
          <a:prstGeom prst="rect">
            <a:avLst/>
          </a:prstGeom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9D37A781-4ED3-CA40-989D-1E76D3A7EA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689" y="107156"/>
            <a:ext cx="5798344" cy="658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071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46432" y="280029"/>
            <a:ext cx="27666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217460"/>
              </p:ext>
            </p:extLst>
          </p:nvPr>
        </p:nvGraphicFramePr>
        <p:xfrm>
          <a:off x="498232" y="3107265"/>
          <a:ext cx="11195535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9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9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ক-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দল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খ-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দল</a:t>
                      </a:r>
                      <a:r>
                        <a:rPr lang="en-US" sz="3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গ-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দল</a:t>
                      </a:r>
                      <a:r>
                        <a:rPr lang="en-US" sz="3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ঘ-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দল</a:t>
                      </a:r>
                      <a:r>
                        <a:rPr lang="en-US" sz="3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ঙ-</a:t>
                      </a:r>
                      <a:r>
                        <a:rPr lang="en-US" sz="3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দল</a:t>
                      </a:r>
                      <a:r>
                        <a:rPr lang="en-US" sz="3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AE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قَدْ جَاءَتْكُمْ بَيِّنَةٌ مِنْ رَبِّكُمْ 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ذَلِكُمْ خَيْرٌ لَكُمْ         إِنْ كُنْتُمْ مُؤْمِنِينَ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عَنْ سَبِيلِ اللَّهِ مَنْ آمَنَ بِهِ 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وَانْظُرُوا كَيْفَ كَانَ عَاقِبَةُ الْمُفْسِدِين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وَإِنْ كَانَ طَائِفَةٌ مِنْكُمْ آمَنُوا بِالَّذِي أُرْسِلْتُ بِهِ 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Horizontal Scroll 4"/>
          <p:cNvSpPr/>
          <p:nvPr/>
        </p:nvSpPr>
        <p:spPr>
          <a:xfrm>
            <a:off x="3024554" y="444287"/>
            <a:ext cx="5064368" cy="1112097"/>
          </a:xfrm>
          <a:prstGeom prst="horizontalScroll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/>
              <a:t>দলীয়</a:t>
            </a:r>
            <a:r>
              <a:rPr lang="en-US" sz="6000" dirty="0"/>
              <a:t> </a:t>
            </a:r>
            <a:r>
              <a:rPr lang="en-US" sz="6000" dirty="0" err="1"/>
              <a:t>কাজ</a:t>
            </a:r>
            <a:r>
              <a:rPr lang="en-US" sz="6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1639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7107" y="2010325"/>
            <a:ext cx="9237785" cy="378565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১/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তারক্বীব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অপশন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২/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মাদাঈন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নবীকে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পাঠিয়েছিলেন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৩/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ওজনে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দিলে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পরিণতি ব‌্যখ্যাদিতে পারবে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EFA6E7-8BF3-F24D-8DC5-85F7E8A255FD}"/>
              </a:ext>
            </a:extLst>
          </p:cNvPr>
          <p:cNvSpPr txBox="1"/>
          <p:nvPr/>
        </p:nvSpPr>
        <p:spPr>
          <a:xfrm>
            <a:off x="518160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"/>
          </a:p>
        </p:txBody>
      </p:sp>
    </p:spTree>
    <p:extLst>
      <p:ext uri="{BB962C8B-B14F-4D97-AF65-F5344CB8AC3E}">
        <p14:creationId xmlns:p14="http://schemas.microsoft.com/office/powerpoint/2010/main" val="178589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Callout 5"/>
          <p:cNvSpPr/>
          <p:nvPr/>
        </p:nvSpPr>
        <p:spPr>
          <a:xfrm>
            <a:off x="3251654" y="1020849"/>
            <a:ext cx="4278924" cy="1406770"/>
          </a:xfrm>
          <a:prstGeom prst="down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1101" y="3231284"/>
            <a:ext cx="102459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মালামাল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পরিমাপের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দিলে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পরিণাম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অত্র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আয়াতে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আলোকে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596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5032" y="480095"/>
            <a:ext cx="7933042" cy="1031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" sz="6000" b="1" dirty="0"/>
              <a:t>الي اللقاء       مع السلام </a:t>
            </a:r>
            <a:endParaRPr lang="en-US" sz="6000" b="1" dirty="0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3EA9F38E-3617-E44F-9CDA-16CA551640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21" y="1604962"/>
            <a:ext cx="10267157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65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86318" y="2158229"/>
            <a:ext cx="6185647" cy="31700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আতাউল্লাহ</a:t>
            </a:r>
          </a:p>
          <a:p>
            <a:r>
              <a:rPr lang="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প্রভাষক ইটাখোলা সিনিয়র আলিম মাদরাসা মাধবপুর হবিগঞ্জ</a:t>
            </a:r>
          </a:p>
          <a:p>
            <a:r>
              <a:rPr lang="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 01858702090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Horizontal Scroll 6"/>
          <p:cNvSpPr/>
          <p:nvPr/>
        </p:nvSpPr>
        <p:spPr>
          <a:xfrm>
            <a:off x="7142839" y="855785"/>
            <a:ext cx="66853" cy="4571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uble Wave 8"/>
          <p:cNvSpPr/>
          <p:nvPr/>
        </p:nvSpPr>
        <p:spPr>
          <a:xfrm>
            <a:off x="269630" y="173362"/>
            <a:ext cx="6283391" cy="861338"/>
          </a:xfrm>
          <a:prstGeom prst="doubleWav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6BFABEC7-0950-D145-A959-90B5301999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23" y="1386926"/>
            <a:ext cx="4725871" cy="471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193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1027" y="5476405"/>
            <a:ext cx="119899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দেখতেছো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7344" y="433754"/>
            <a:ext cx="2804747" cy="23270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5785" y="2906717"/>
            <a:ext cx="2954215" cy="21431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65785" y="433754"/>
            <a:ext cx="2954215" cy="23270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2120" y="433754"/>
            <a:ext cx="3253684" cy="23568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67344" y="2783020"/>
            <a:ext cx="2804747" cy="21506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2120" y="2916242"/>
            <a:ext cx="3253683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800460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9660" y="1937210"/>
            <a:ext cx="111955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১/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সোয়াইব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সম্প্রদায়ের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প্রেরণ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করেছিলেন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২/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ওজনে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পরিণতি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৩/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ধৈর্যধারণ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কারীদের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সংবাদ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৪/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আসহাবে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আইকার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পরিণতি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 বর্ণনা 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7" name="Bevel 6"/>
          <p:cNvSpPr/>
          <p:nvPr/>
        </p:nvSpPr>
        <p:spPr>
          <a:xfrm>
            <a:off x="2669473" y="541342"/>
            <a:ext cx="6853054" cy="822085"/>
          </a:xfrm>
          <a:prstGeom prst="bevel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618189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83344" y="2428510"/>
            <a:ext cx="10924993" cy="3477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কোরআন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তাজভীদ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সূরাহ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আ’রাফ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আয়াত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৮৫-৮৬-৮৭</a:t>
            </a:r>
          </a:p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– ৪৫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" sz="4400" dirty="0">
                <a:latin typeface="NikoshBAN" panose="02000000000000000000" pitchFamily="2" charset="0"/>
                <a:cs typeface="NikoshBAN" panose="02000000000000000000" pitchFamily="2" charset="0"/>
              </a:rPr>
              <a:t>07/09/2021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Left-Right Arrow 6"/>
          <p:cNvSpPr/>
          <p:nvPr/>
        </p:nvSpPr>
        <p:spPr>
          <a:xfrm>
            <a:off x="2634943" y="241788"/>
            <a:ext cx="6471139" cy="1370332"/>
          </a:xfrm>
          <a:prstGeom prst="leftRightArrow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3" name="Picture 7">
            <a:extLst>
              <a:ext uri="{FF2B5EF4-FFF2-40B4-BE49-F238E27FC236}">
                <a16:creationId xmlns:a16="http://schemas.microsoft.com/office/drawing/2014/main" id="{BE5E7A87-CBB4-F54D-BFD5-C4CD9823EA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150" y="2333624"/>
            <a:ext cx="3838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251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4770" y="2335829"/>
            <a:ext cx="10773507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AE" sz="2800" dirty="0">
                <a:latin typeface="Arial" panose="020B0604020202020204" pitchFamily="34" charset="0"/>
                <a:cs typeface="Arial" panose="020B0604020202020204" pitchFamily="34" charset="0"/>
              </a:rPr>
              <a:t>لَى مَدْيَنَ أَخَاهُمْ شُعَيْبًا قَالَ يَا قَوْمِ اعْبُدُوا اللَّهَ مَا لَكُمْ مِنْ إِلَهٍ غَيْرُهُ قَدْ جَاءَتْكُمْ بَيِّنَةٌ مِنْ رَبِّكُمْ فَأَوْفُوا الْكَيْلَ وَالْمِيزَانَ وَلَا تَبْخَسُوا النَّاسَ أَشْيَاءَهُمْ </a:t>
            </a:r>
            <a:r>
              <a:rPr lang="ar-AE" sz="2800" dirty="0">
                <a:latin typeface="Arial" panose="020B0604020202020204" pitchFamily="34" charset="0"/>
              </a:rPr>
              <a:t>اعْبُدُوا اللَّهَ فِي </a:t>
            </a:r>
            <a:r>
              <a:rPr lang="ar-AE" sz="2800" dirty="0">
                <a:latin typeface="Arial" panose="020B0604020202020204" pitchFamily="34" charset="0"/>
                <a:cs typeface="Arial" panose="020B0604020202020204" pitchFamily="34" charset="0"/>
              </a:rPr>
              <a:t>الْأَرْضِ بَعْدَ إِصْلَاحِهَا ذَلِكُمْ خَيْرٌ لَكُمْ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ar-AE" sz="2800" dirty="0">
                <a:latin typeface="Arial" panose="020B0604020202020204" pitchFamily="34" charset="0"/>
                <a:cs typeface="Arial" panose="020B0604020202020204" pitchFamily="34" charset="0"/>
              </a:rPr>
              <a:t>إِنْ كُنْتُمْ مُؤْمِنِينَ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</a:p>
        </p:txBody>
      </p:sp>
      <p:sp>
        <p:nvSpPr>
          <p:cNvPr id="8" name="Rectangle 7"/>
          <p:cNvSpPr/>
          <p:nvPr/>
        </p:nvSpPr>
        <p:spPr>
          <a:xfrm>
            <a:off x="489989" y="4189730"/>
            <a:ext cx="10773507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AE" sz="2800" dirty="0">
                <a:latin typeface="Arial" panose="020B0604020202020204" pitchFamily="34" charset="0"/>
                <a:cs typeface="Arial" panose="020B0604020202020204" pitchFamily="34" charset="0"/>
              </a:rPr>
              <a:t>وَلَا تَقْعُدُوا بِكُلِّ صِرَاطٍ تُوعِدُونَ وَتَصُدُّونَ عَنْ سَبِيلِ اللَّهِ مَنْ آمَنَ بِهِ وَتَبْغُونَهَا عِوَجًا وَاذْكُرُوا إِذْ كُنْتُمْ قَلِيلًا فَكَثَّرَكُمْ وَانْظُرُوا كَيْفَ كَانَ عَاقِبَةُ الْمُفْسِدِينَ(86)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489" y="5434148"/>
            <a:ext cx="10547105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AE" dirty="0"/>
              <a:t>و</a:t>
            </a:r>
            <a:r>
              <a:rPr lang="ar-AE" sz="2800" dirty="0">
                <a:latin typeface="Arial" panose="020B0604020202020204" pitchFamily="34" charset="0"/>
                <a:cs typeface="Arial" panose="020B0604020202020204" pitchFamily="34" charset="0"/>
              </a:rPr>
              <a:t>َإِنْ كَانَ طَائِفَةٌ مِنْكُمْ آمَنُوا بِالَّذِي أُرْسِلْتُ بِهِ وَطَائِفَةٌ لَمْ يُؤْمِنُوا فَاصْبِرُوا حَتَّى يَحْكُمَ اللَّهُ بَيْنَنَا وَهُوَ خَيْرُ الْحَاكِمِينَ(87</a:t>
            </a:r>
            <a:r>
              <a:rPr lang="ar-AE" dirty="0"/>
              <a:t>)</a:t>
            </a:r>
            <a:endParaRPr lang="en-US" dirty="0"/>
          </a:p>
        </p:txBody>
      </p:sp>
      <p:sp>
        <p:nvSpPr>
          <p:cNvPr id="5" name="Horizontal Scroll 4"/>
          <p:cNvSpPr/>
          <p:nvPr/>
        </p:nvSpPr>
        <p:spPr>
          <a:xfrm>
            <a:off x="2801816" y="553413"/>
            <a:ext cx="7080372" cy="684837"/>
          </a:xfrm>
          <a:prstGeom prst="horizontalScroll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আয়াত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4399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15484" y="646562"/>
            <a:ext cx="2651688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AE" sz="4000" b="1" dirty="0">
                <a:solidFill>
                  <a:srgbClr val="00B0F0"/>
                </a:solidFill>
              </a:rPr>
              <a:t>تحقیق الکلمات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5107" y="2314417"/>
            <a:ext cx="9894275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AE" sz="2400" b="1" dirty="0">
                <a:solidFill>
                  <a:srgbClr val="FF0000"/>
                </a:solidFill>
              </a:rPr>
              <a:t>اوفوا </a:t>
            </a:r>
            <a:r>
              <a:rPr lang="ar-AE" sz="2400" b="1" dirty="0"/>
              <a:t>۔ صیغه جمع مذکر حاضر بحث امر حاضر معروف باب افعال مصدر الایفاء ماده  و ف ی  جنس لفیف مفروق معنی   </a:t>
            </a:r>
            <a:r>
              <a:rPr lang="as-IN" sz="2400" b="1" dirty="0"/>
              <a:t>তোমারা পুরোপুরি দাও।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715105" y="3281331"/>
            <a:ext cx="9894277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AE" sz="2400" b="1" dirty="0">
                <a:solidFill>
                  <a:srgbClr val="FF0000"/>
                </a:solidFill>
              </a:rPr>
              <a:t>المیزان</a:t>
            </a:r>
            <a:r>
              <a:rPr lang="ar-AE" sz="2400" b="1" dirty="0"/>
              <a:t>  صیضه واحد کبرای باب ضرب یضرب مصدار الوزن بحث اسم اله  ماده و ز ن جنس اجوف واوی  </a:t>
            </a:r>
            <a:r>
              <a:rPr lang="as-IN" sz="2400" b="1" dirty="0"/>
              <a:t>অর্থ  পরিমাপ করার যন্ত্র।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715107" y="4226785"/>
            <a:ext cx="9894275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AE" sz="2400" b="1" dirty="0">
                <a:solidFill>
                  <a:srgbClr val="FF0000"/>
                </a:solidFill>
              </a:rPr>
              <a:t>ل</a:t>
            </a:r>
            <a:r>
              <a:rPr lang="ar-AE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اتبخسوا</a:t>
            </a:r>
            <a:r>
              <a:rPr lang="ar-AE" sz="2400" b="1" dirty="0">
                <a:latin typeface="Arial" panose="020B0604020202020204" pitchFamily="34" charset="0"/>
                <a:cs typeface="Arial" panose="020B0604020202020204" pitchFamily="34" charset="0"/>
              </a:rPr>
              <a:t>  صیغه جمع مذکر حاضر بحث نهی حاضر معروف  باب فتح یفتح مصدار  البحس ماده ب خ س جنس صحیح  </a:t>
            </a:r>
            <a:r>
              <a:rPr lang="as-IN" sz="2400" b="1" dirty="0">
                <a:latin typeface="Arial" panose="020B0604020202020204" pitchFamily="34" charset="0"/>
              </a:rPr>
              <a:t>অর্থ তোমরা কম দিবেনা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5105" y="5173424"/>
            <a:ext cx="9894277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AE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کثر</a:t>
            </a:r>
            <a:r>
              <a:rPr lang="ar-AE" sz="2400" b="1" dirty="0">
                <a:latin typeface="Arial" panose="020B0604020202020204" pitchFamily="34" charset="0"/>
                <a:cs typeface="Arial" panose="020B0604020202020204" pitchFamily="34" charset="0"/>
              </a:rPr>
              <a:t> صیغه واحد مذکر حاضر بحث ماضی معروف باب تفعیل مصدار التکثیر ماده ک ث ر   جنس صحیح  </a:t>
            </a:r>
            <a:r>
              <a:rPr lang="as-IN" sz="2400" b="1" dirty="0">
                <a:latin typeface="Arial" panose="020B0604020202020204" pitchFamily="34" charset="0"/>
              </a:rPr>
              <a:t>অর্থ - তিনি অধিক করেছেন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982203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141460"/>
              </p:ext>
            </p:extLst>
          </p:nvPr>
        </p:nvGraphicFramePr>
        <p:xfrm>
          <a:off x="2031999" y="2012123"/>
          <a:ext cx="8128000" cy="4846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        </a:t>
                      </a:r>
                      <a:r>
                        <a:rPr lang="en-US" sz="2400" dirty="0" err="1"/>
                        <a:t>বাংলা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অর্থ</a:t>
                      </a:r>
                      <a:r>
                        <a:rPr lang="en-US" sz="2400" baseline="0" dirty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 </a:t>
                      </a:r>
                      <a:r>
                        <a:rPr lang="en-US" sz="2400" dirty="0" err="1"/>
                        <a:t>আরবি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শব্দ</a:t>
                      </a:r>
                      <a:r>
                        <a:rPr lang="en-US" sz="2400" baseline="0" dirty="0"/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তাদের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ভাই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أَخَاهُمْ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তিনি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বলেছেন</a:t>
                      </a:r>
                      <a:r>
                        <a:rPr lang="en-US" sz="28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قَالَ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হে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আমার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জাতির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লোকজন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يَا قَوْمِ 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তোমরা</a:t>
                      </a:r>
                      <a:r>
                        <a:rPr lang="en-US" sz="28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আল্লাহর</a:t>
                      </a:r>
                      <a:r>
                        <a:rPr lang="en-US" sz="28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ইবাদত</a:t>
                      </a:r>
                      <a:r>
                        <a:rPr lang="en-US" sz="28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</a:t>
                      </a:r>
                      <a:r>
                        <a:rPr lang="en-US" sz="28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اعْبُدُوا اللَّهَ 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অচিরেই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তোমাদের</a:t>
                      </a:r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কাছে</a:t>
                      </a:r>
                      <a:r>
                        <a:rPr lang="en-US" sz="28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এসেছে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قَدْ جَاءَتْكُمْ 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আর</a:t>
                      </a:r>
                      <a:r>
                        <a:rPr lang="en-US" sz="28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তোমরা</a:t>
                      </a:r>
                      <a:r>
                        <a:rPr lang="en-US" sz="28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বসবে</a:t>
                      </a:r>
                      <a:r>
                        <a:rPr lang="en-US" sz="28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</a:t>
                      </a:r>
                      <a:r>
                        <a:rPr lang="en-US" sz="28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وَلَا تَقْعُدُوا 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Bevel 4"/>
          <p:cNvSpPr/>
          <p:nvPr/>
        </p:nvSpPr>
        <p:spPr>
          <a:xfrm>
            <a:off x="3560886" y="442362"/>
            <a:ext cx="5826369" cy="679939"/>
          </a:xfrm>
          <a:prstGeom prst="bevel">
            <a:avLst>
              <a:gd name="adj" fmla="val 0"/>
            </a:avLst>
          </a:prstGeom>
          <a:ln>
            <a:solidFill>
              <a:schemeClr val="accent6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শব্দার্থ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জেনে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957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857329"/>
              </p:ext>
            </p:extLst>
          </p:nvPr>
        </p:nvGraphicFramePr>
        <p:xfrm>
          <a:off x="1844431" y="2853266"/>
          <a:ext cx="8128000" cy="3261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52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5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</a:t>
                      </a:r>
                      <a:r>
                        <a:rPr lang="en-US" sz="28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বাংলা</a:t>
                      </a:r>
                      <a:r>
                        <a:rPr lang="en-US" sz="28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অর্থ</a:t>
                      </a:r>
                      <a:r>
                        <a:rPr lang="en-US" sz="28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লিখ</a:t>
                      </a:r>
                      <a:r>
                        <a:rPr lang="en-US" sz="28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</a:t>
                      </a:r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আরবি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AE" sz="5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وَاذْكُرُوا</a:t>
                      </a:r>
                      <a:endParaRPr lang="en-US" sz="5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AE" sz="5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إِصْلَاحِهَا</a:t>
                      </a:r>
                      <a:endParaRPr lang="en-US" sz="5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sz="5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فَاصْبِرُو</a:t>
                      </a:r>
                      <a:endParaRPr lang="en-US" sz="5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Vertical Scroll 8"/>
          <p:cNvSpPr/>
          <p:nvPr/>
        </p:nvSpPr>
        <p:spPr>
          <a:xfrm>
            <a:off x="2895600" y="771620"/>
            <a:ext cx="3798277" cy="951673"/>
          </a:xfrm>
          <a:prstGeom prst="verticalScroll">
            <a:avLst>
              <a:gd name="adj" fmla="val 0"/>
            </a:avLst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016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1641</TotalTime>
  <Words>1221</Words>
  <Application>Microsoft Office PowerPoint</Application>
  <PresentationFormat>Widescreen</PresentationFormat>
  <Paragraphs>106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NUSAIBA HOSSAIN</dc:creator>
  <cp:lastModifiedBy>8801720472221</cp:lastModifiedBy>
  <cp:revision>156</cp:revision>
  <dcterms:created xsi:type="dcterms:W3CDTF">2020-04-10T05:27:26Z</dcterms:created>
  <dcterms:modified xsi:type="dcterms:W3CDTF">2021-09-06T21:40:17Z</dcterms:modified>
</cp:coreProperties>
</file>