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sz="4000" u="sng" dirty="0" smtClean="0">
                <a:latin typeface="Arabic Typesetting" pitchFamily="66" charset="-78"/>
                <a:cs typeface="Arabic Typesetting" pitchFamily="66" charset="-78"/>
              </a:rPr>
              <a:t>بسم الله الرحمن الرحيم</a:t>
            </a:r>
            <a:endParaRPr lang="en-US" sz="4000" u="sng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معهد تدريب المعلمين لمدارس بنغلاديس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84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620000" cy="2838451"/>
          </a:xfrm>
        </p:spPr>
        <p:txBody>
          <a:bodyPr>
            <a:normAutofit/>
          </a:bodyPr>
          <a:lstStyle/>
          <a:p>
            <a:r>
              <a:rPr lang="ar-SA" dirty="0" smtClean="0"/>
              <a:t>خطة الدرس </a:t>
            </a:r>
            <a:br>
              <a:rPr lang="ar-SA" dirty="0" smtClean="0"/>
            </a:br>
            <a:r>
              <a:rPr lang="ar-SA" dirty="0" smtClean="0"/>
              <a:t> ممارسة الدرس:الله</a:t>
            </a:r>
            <a:br>
              <a:rPr lang="ar-SA" dirty="0" smtClean="0"/>
            </a:br>
            <a:r>
              <a:rPr lang="ar-SA" dirty="0" smtClean="0"/>
              <a:t>المادة:اللغة العربية </a:t>
            </a:r>
            <a:br>
              <a:rPr lang="ar-SA" dirty="0" smtClean="0"/>
            </a:br>
            <a:r>
              <a:rPr lang="ar-SA" dirty="0" smtClean="0"/>
              <a:t>الصف:الثامن </a:t>
            </a:r>
            <a:r>
              <a:rPr lang="ar-SA" dirty="0" smtClean="0">
                <a:solidFill>
                  <a:srgbClr val="FF0000"/>
                </a:solidFill>
              </a:rPr>
              <a:t>للداخل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867400"/>
            <a:ext cx="6248400" cy="1447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92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143000"/>
            <a:ext cx="5562600" cy="2457451"/>
          </a:xfrm>
        </p:spPr>
        <p:txBody>
          <a:bodyPr>
            <a:normAutofit/>
          </a:bodyPr>
          <a:lstStyle/>
          <a:p>
            <a:r>
              <a:rPr lang="ar-SA" dirty="0" smtClean="0"/>
              <a:t>اسم المدرس:محمد شهيد الله</a:t>
            </a:r>
            <a:br>
              <a:rPr lang="ar-SA" dirty="0" smtClean="0"/>
            </a:br>
            <a:r>
              <a:rPr lang="ar-SA" dirty="0" smtClean="0"/>
              <a:t>دورة:رحمة بور داخل مدرسة</a:t>
            </a:r>
            <a:br>
              <a:rPr lang="ar-SA" dirty="0" smtClean="0"/>
            </a:br>
            <a:r>
              <a:rPr lang="ar-SA" dirty="0" smtClean="0"/>
              <a:t>الدفعة:161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60618"/>
            <a:ext cx="6400800" cy="2078182"/>
          </a:xfrm>
        </p:spPr>
        <p:txBody>
          <a:bodyPr/>
          <a:lstStyle/>
          <a:p>
            <a:r>
              <a:rPr lang="ar-SA" dirty="0" smtClean="0"/>
              <a:t>رقم التعارف:17</a:t>
            </a:r>
          </a:p>
          <a:p>
            <a:r>
              <a:rPr lang="ar-SA" dirty="0" smtClean="0"/>
              <a:t>السنة الدراسية:202</a:t>
            </a:r>
          </a:p>
          <a:p>
            <a:r>
              <a:rPr lang="ar-SA" dirty="0" smtClean="0"/>
              <a:t>التاريخ:5-3-2021</a:t>
            </a:r>
            <a:endParaRPr lang="en-US" dirty="0"/>
          </a:p>
        </p:txBody>
      </p:sp>
      <p:pic>
        <p:nvPicPr>
          <p:cNvPr id="1026" name="Picture 2" descr="C:\Users\User\Documents\picter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719263"/>
            <a:ext cx="1295399" cy="1481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900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024255" cy="3048000"/>
          </a:xfrm>
        </p:spPr>
        <p:txBody>
          <a:bodyPr/>
          <a:lstStyle/>
          <a:p>
            <a:r>
              <a:rPr lang="ar-SA" u="sng" dirty="0" smtClean="0"/>
              <a:t>خطة الدرس</a:t>
            </a:r>
            <a:r>
              <a:rPr lang="ar-SA" u="sng" dirty="0"/>
              <a:t/>
            </a:r>
            <a:br>
              <a:rPr lang="ar-SA" u="sng" dirty="0"/>
            </a:br>
            <a:r>
              <a:rPr lang="ar-SA" dirty="0" smtClean="0"/>
              <a:t>اسم المدرسة:رحمة بور داخل المدرسة</a:t>
            </a:r>
            <a:br>
              <a:rPr lang="ar-SA" dirty="0" smtClean="0"/>
            </a:br>
            <a:r>
              <a:rPr lang="en-US" dirty="0">
                <a:latin typeface="Arial"/>
              </a:rPr>
              <a:t/>
            </a:r>
            <a:br>
              <a:rPr lang="en-US" dirty="0">
                <a:latin typeface="Arial"/>
              </a:rPr>
            </a:b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562600"/>
            <a:ext cx="512617" cy="374072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882935"/>
              </p:ext>
            </p:extLst>
          </p:nvPr>
        </p:nvGraphicFramePr>
        <p:xfrm>
          <a:off x="768927" y="1918854"/>
          <a:ext cx="6502862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650"/>
                <a:gridCol w="3371532"/>
                <a:gridCol w="1376680"/>
              </a:tblGrid>
              <a:tr h="1353742">
                <a:tc>
                  <a:txBody>
                    <a:bodyPr/>
                    <a:lstStyle/>
                    <a:p>
                      <a:r>
                        <a:rPr lang="ar-SA" sz="3600" dirty="0" smtClean="0"/>
                        <a:t>المعلم:محمد</a:t>
                      </a:r>
                      <a:r>
                        <a:rPr lang="ar-SA" sz="3600" baseline="0" dirty="0" smtClean="0"/>
                        <a:t> شهيد الله</a:t>
                      </a:r>
                    </a:p>
                    <a:p>
                      <a:r>
                        <a:rPr lang="ar-SA" sz="3600" baseline="0" dirty="0" smtClean="0"/>
                        <a:t>المدرس مساعد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3600" dirty="0" smtClean="0"/>
                        <a:t>الصف:الثامن</a:t>
                      </a:r>
                      <a:r>
                        <a:rPr lang="ar-SA" sz="3600" baseline="0" dirty="0" smtClean="0"/>
                        <a:t> للدخال </a:t>
                      </a:r>
                    </a:p>
                    <a:p>
                      <a:r>
                        <a:rPr lang="ar-SA" sz="3600" baseline="0" dirty="0" smtClean="0"/>
                        <a:t>المادة: اللغة العربية</a:t>
                      </a:r>
                    </a:p>
                    <a:p>
                      <a:r>
                        <a:rPr lang="ar-SA" sz="3600" baseline="0" dirty="0" smtClean="0"/>
                        <a:t>الحصة:الدرس الثالث</a:t>
                      </a:r>
                    </a:p>
                    <a:p>
                      <a:r>
                        <a:rPr lang="ar-SA" sz="3600" baseline="0" dirty="0" smtClean="0"/>
                        <a:t>الموضوع:الله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3600" dirty="0" smtClean="0"/>
                        <a:t>المعرفة</a:t>
                      </a:r>
                      <a:endParaRPr lang="en-US" sz="3600" dirty="0"/>
                    </a:p>
                  </a:txBody>
                  <a:tcPr/>
                </a:tc>
              </a:tr>
              <a:tr h="388697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65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782" y="1136072"/>
            <a:ext cx="8437418" cy="290252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4343400" cy="8382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598809"/>
              </p:ext>
            </p:extLst>
          </p:nvPr>
        </p:nvGraphicFramePr>
        <p:xfrm>
          <a:off x="457200" y="1439970"/>
          <a:ext cx="8264538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6002"/>
                <a:gridCol w="1428536"/>
              </a:tblGrid>
              <a:tr h="2147455">
                <a:tc>
                  <a:txBody>
                    <a:bodyPr/>
                    <a:lstStyle/>
                    <a:p>
                      <a:r>
                        <a:rPr lang="ar-SA" sz="4000" dirty="0" smtClean="0"/>
                        <a:t>بعد نهاية التدريس فى</a:t>
                      </a:r>
                      <a:r>
                        <a:rPr lang="ar-SA" sz="4000" baseline="0" dirty="0" smtClean="0"/>
                        <a:t> هذا الموضوع </a:t>
                      </a:r>
                    </a:p>
                    <a:p>
                      <a:r>
                        <a:rPr lang="ar-SA" sz="4000" dirty="0" smtClean="0"/>
                        <a:t> يستطيع الطلاب قراءة القصيدة-</a:t>
                      </a:r>
                    </a:p>
                    <a:p>
                      <a:r>
                        <a:rPr lang="ar-SA" sz="4000" dirty="0" smtClean="0"/>
                        <a:t>يستطيع زكر معانى بعد الكالمات</a:t>
                      </a:r>
                      <a:r>
                        <a:rPr lang="ar-SA" sz="4000" baseline="0" dirty="0" smtClean="0"/>
                        <a:t> الصبة-</a:t>
                      </a:r>
                    </a:p>
                    <a:p>
                      <a:r>
                        <a:rPr lang="ar-SA" sz="4000" baseline="0" dirty="0" smtClean="0"/>
                        <a:t>يستطيع الطلاب اجوبة عن الاسألة-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4000" dirty="0" smtClean="0"/>
                        <a:t>اهداف الدرس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Left Arrow 7"/>
          <p:cNvSpPr/>
          <p:nvPr/>
        </p:nvSpPr>
        <p:spPr>
          <a:xfrm>
            <a:off x="6373090" y="2549235"/>
            <a:ext cx="554181" cy="311311"/>
          </a:xfrm>
          <a:prstGeom prst="leftArrow">
            <a:avLst>
              <a:gd name="adj1" fmla="val 3284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79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315200" cy="27622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2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61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بسم الله الرحمن الرحيم</vt:lpstr>
      <vt:lpstr>خطة الدرس   ممارسة الدرس:الله المادة:اللغة العربية  الصف:الثامن للداخل</vt:lpstr>
      <vt:lpstr>اسم المدرس:محمد شهيد الله دورة:رحمة بور داخل مدرسة الدفعة:161</vt:lpstr>
      <vt:lpstr>خطة الدرس اسم المدرسة:رحمة بور داخل المدرسة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</dc:title>
  <dc:creator>User</dc:creator>
  <cp:lastModifiedBy>Windows User</cp:lastModifiedBy>
  <cp:revision>14</cp:revision>
  <dcterms:created xsi:type="dcterms:W3CDTF">2006-08-16T00:00:00Z</dcterms:created>
  <dcterms:modified xsi:type="dcterms:W3CDTF">2021-05-26T03:58:10Z</dcterms:modified>
</cp:coreProperties>
</file>