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26"/>
  </p:notesMasterIdLst>
  <p:sldIdLst>
    <p:sldId id="374" r:id="rId3"/>
    <p:sldId id="377" r:id="rId4"/>
    <p:sldId id="373" r:id="rId5"/>
    <p:sldId id="421" r:id="rId6"/>
    <p:sldId id="325" r:id="rId7"/>
    <p:sldId id="327" r:id="rId8"/>
    <p:sldId id="394" r:id="rId9"/>
    <p:sldId id="444" r:id="rId10"/>
    <p:sldId id="424" r:id="rId11"/>
    <p:sldId id="425" r:id="rId12"/>
    <p:sldId id="426" r:id="rId13"/>
    <p:sldId id="428" r:id="rId14"/>
    <p:sldId id="427" r:id="rId15"/>
    <p:sldId id="440" r:id="rId16"/>
    <p:sldId id="429" r:id="rId17"/>
    <p:sldId id="430" r:id="rId18"/>
    <p:sldId id="441" r:id="rId19"/>
    <p:sldId id="442" r:id="rId20"/>
    <p:sldId id="371" r:id="rId21"/>
    <p:sldId id="443" r:id="rId22"/>
    <p:sldId id="367" r:id="rId23"/>
    <p:sldId id="368" r:id="rId24"/>
    <p:sldId id="4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56A21-A28C-44B3-9773-201CFA5E30B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3F93B-A320-4E6F-A5C4-714F9776F06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n-US" sz="4400" b="1" dirty="0" err="1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rPr>
            <a:t>বুলিয়ান</a:t>
          </a:r>
          <a:r>
            <a:rPr lang="en-US" sz="4400" b="1" dirty="0" smtClean="0">
              <a:solidFill>
                <a:srgbClr val="00B050"/>
              </a:solidFill>
            </a:rPr>
            <a:t> </a:t>
          </a:r>
          <a:r>
            <a:rPr lang="en-US" sz="4400" b="1" dirty="0" err="1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rPr>
            <a:t>পূরক</a:t>
          </a:r>
          <a:r>
            <a:rPr lang="en-US" sz="4400" b="1" dirty="0" smtClean="0">
              <a:solidFill>
                <a:srgbClr val="00B050"/>
              </a:solidFill>
            </a:rPr>
            <a:t> </a:t>
          </a:r>
          <a:endParaRPr lang="en-US" sz="4400" dirty="0">
            <a:solidFill>
              <a:srgbClr val="00B050"/>
            </a:solidFill>
          </a:endParaRPr>
        </a:p>
      </dgm:t>
    </dgm:pt>
    <dgm:pt modelId="{112236C7-84B9-4834-9852-CB9B045339A8}" type="parTrans" cxnId="{50CE7FE8-5874-435A-B201-5C368D7A5CF8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48598E55-B26F-4BA1-B27D-61C4F05E03DF}" type="sibTrans" cxnId="{50CE7FE8-5874-435A-B201-5C368D7A5CF8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09343637-2A8E-46F2-A76A-401ED97F82F6}" type="pres">
      <dgm:prSet presAssocID="{5B856A21-A28C-44B3-9773-201CFA5E30B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271F5-23CC-4F9D-9F93-8C70DC9A8623}" type="pres">
      <dgm:prSet presAssocID="{0793F93B-A320-4E6F-A5C4-714F9776F06F}" presName="circ1TxSh" presStyleLbl="vennNode1" presStyleIdx="0" presStyleCnt="1" custScaleX="874135"/>
      <dgm:spPr/>
      <dgm:t>
        <a:bodyPr/>
        <a:lstStyle/>
        <a:p>
          <a:endParaRPr lang="en-US"/>
        </a:p>
      </dgm:t>
    </dgm:pt>
  </dgm:ptLst>
  <dgm:cxnLst>
    <dgm:cxn modelId="{50CE7FE8-5874-435A-B201-5C368D7A5CF8}" srcId="{5B856A21-A28C-44B3-9773-201CFA5E30B2}" destId="{0793F93B-A320-4E6F-A5C4-714F9776F06F}" srcOrd="0" destOrd="0" parTransId="{112236C7-84B9-4834-9852-CB9B045339A8}" sibTransId="{48598E55-B26F-4BA1-B27D-61C4F05E03DF}"/>
    <dgm:cxn modelId="{DCB6F443-6616-4C3A-B5A1-7C03DDCA5CCF}" type="presOf" srcId="{0793F93B-A320-4E6F-A5C4-714F9776F06F}" destId="{8E7271F5-23CC-4F9D-9F93-8C70DC9A8623}" srcOrd="0" destOrd="0" presId="urn:microsoft.com/office/officeart/2005/8/layout/venn1"/>
    <dgm:cxn modelId="{998A20C6-BE33-493E-B26E-E02E7021D5AA}" type="presOf" srcId="{5B856A21-A28C-44B3-9773-201CFA5E30B2}" destId="{09343637-2A8E-46F2-A76A-401ED97F82F6}" srcOrd="0" destOrd="0" presId="urn:microsoft.com/office/officeart/2005/8/layout/venn1"/>
    <dgm:cxn modelId="{DA347AE8-2371-4C23-806D-D60CA10825AD}" type="presParOf" srcId="{09343637-2A8E-46F2-A76A-401ED97F82F6}" destId="{8E7271F5-23CC-4F9D-9F93-8C70DC9A862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271F5-23CC-4F9D-9F93-8C70DC9A8623}">
      <dsp:nvSpPr>
        <dsp:cNvPr id="0" name=""/>
        <dsp:cNvSpPr/>
      </dsp:nvSpPr>
      <dsp:spPr>
        <a:xfrm>
          <a:off x="2321489" y="0"/>
          <a:ext cx="7549021" cy="863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rPr>
            <a:t>বুলিয়ান</a:t>
          </a:r>
          <a:r>
            <a:rPr lang="en-US" sz="4400" b="1" kern="1200" dirty="0" smtClean="0">
              <a:solidFill>
                <a:srgbClr val="00B050"/>
              </a:solidFill>
            </a:rPr>
            <a:t> </a:t>
          </a:r>
          <a:r>
            <a:rPr lang="en-US" sz="4400" b="1" kern="1200" dirty="0" err="1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rPr>
            <a:t>পূরক</a:t>
          </a:r>
          <a:r>
            <a:rPr lang="en-US" sz="4400" b="1" kern="1200" dirty="0" smtClean="0">
              <a:solidFill>
                <a:srgbClr val="00B050"/>
              </a:solidFill>
            </a:rPr>
            <a:t> </a:t>
          </a:r>
          <a:endParaRPr lang="en-US" sz="4400" kern="1200" dirty="0">
            <a:solidFill>
              <a:srgbClr val="00B050"/>
            </a:solidFill>
          </a:endParaRPr>
        </a:p>
      </dsp:txBody>
      <dsp:txXfrm>
        <a:off x="3427018" y="126471"/>
        <a:ext cx="5337963" cy="610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47EE-56EB-4E43-9918-851A64D934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7BCC-A91B-4916-826E-50B7E6FE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0E194A54-1A1D-4CF1-9DA2-28CDB2E39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BD1B6B49-D4DC-481F-84B7-74158E2367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FDD3D462-1AAC-498F-B14E-7D7A2F6DB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8829BE-BD03-431D-B464-095B3D7A70A8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00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12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56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57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1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5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8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22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26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4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3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6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5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7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0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98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0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7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15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91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4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54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6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1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3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70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0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3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2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60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88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5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99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1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3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1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2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12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1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FycXLpwzxQ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16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15910"/>
            <a:ext cx="381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54E235-4637-4963-8301-CF7262ED1B88}"/>
              </a:ext>
            </a:extLst>
          </p:cNvPr>
          <p:cNvSpPr txBox="1"/>
          <p:nvPr/>
        </p:nvSpPr>
        <p:spPr>
          <a:xfrm>
            <a:off x="304800" y="589068"/>
            <a:ext cx="11449049" cy="554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জর্জ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যুক্তির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ভিত্তি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উদ্ভাবিত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লজিকের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সত্য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মিথ্যা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(ON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OFF)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সত্য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মিথ্যাকে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পরবর্তীতে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বাইনারি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1 ও 0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সার্কিটে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বিদ্যুতের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1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বিদ্যুতের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অনুপস্থিতিকে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0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3410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823040-DCB9-4E0B-A7BD-5589D7AD1D6C}"/>
              </a:ext>
            </a:extLst>
          </p:cNvPr>
          <p:cNvSpPr txBox="1"/>
          <p:nvPr/>
        </p:nvSpPr>
        <p:spPr>
          <a:xfrm>
            <a:off x="352315" y="1095709"/>
            <a:ext cx="11499272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1 ও 0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ত্রিকোণোমিতিক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সূত্র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যৌক্তিক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যোগের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গাণিতিক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এ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ভগ্নাংশ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লগারিদম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ঋণাত্মক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কাল্পনিক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n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320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92A42B-8200-44F1-AD63-6ACE0900F4E0}"/>
              </a:ext>
            </a:extLst>
          </p:cNvPr>
          <p:cNvSpPr txBox="1"/>
          <p:nvPr/>
        </p:nvSpPr>
        <p:spPr>
          <a:xfrm>
            <a:off x="1223493" y="163415"/>
            <a:ext cx="8979502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অ্যালজেবরার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2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FFFCEA-28B7-408D-9298-80AB4A703855}"/>
              </a:ext>
            </a:extLst>
          </p:cNvPr>
          <p:cNvSpPr txBox="1"/>
          <p:nvPr/>
        </p:nvSpPr>
        <p:spPr>
          <a:xfrm>
            <a:off x="325580" y="1429062"/>
            <a:ext cx="11215256" cy="4539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লজিকে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বাইনারি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0 ও 1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চলকের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0 ও 1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চলকের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ইলেকট্রনিক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বর্তনীর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লজিক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পরিবর্তিত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চলক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Y = A + B; 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A ও B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E8DDBE-0403-4B04-8B73-A706082F9370}"/>
              </a:ext>
            </a:extLst>
          </p:cNvPr>
          <p:cNvSpPr txBox="1"/>
          <p:nvPr/>
        </p:nvSpPr>
        <p:spPr>
          <a:xfrm>
            <a:off x="325580" y="393006"/>
            <a:ext cx="11679383" cy="805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চলক</a:t>
            </a:r>
            <a:endParaRPr lang="en-US" sz="4400" b="1" u="sng" dirty="0">
              <a:solidFill>
                <a:srgbClr val="00B050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E9F994-A269-4674-9D32-E5278CC222A8}"/>
              </a:ext>
            </a:extLst>
          </p:cNvPr>
          <p:cNvSpPr txBox="1"/>
          <p:nvPr/>
        </p:nvSpPr>
        <p:spPr>
          <a:xfrm>
            <a:off x="457200" y="1286458"/>
            <a:ext cx="11220450" cy="429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লজিকে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বাইনারি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0 ও 1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ধ্রুবকের</a:t>
            </a:r>
            <a:r>
              <a:rPr lang="en-US" sz="32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0 ও 1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ধ্রুবকের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অপরিবর্তিত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বর্তনীর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আউটপুটের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লজিক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ধ্রুবক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ধ্রুবক</a:t>
            </a:r>
            <a:r>
              <a:rPr lang="en-US" sz="3200" b="1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Y = 0 + 1; 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0 ও 1 </a:t>
            </a:r>
            <a:r>
              <a:rPr lang="en-US" sz="32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ধ্রুবক</a:t>
            </a:r>
            <a:r>
              <a:rPr lang="en-US" sz="32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7C3771-5819-46CD-834E-620378E9909D}"/>
              </a:ext>
            </a:extLst>
          </p:cNvPr>
          <p:cNvSpPr txBox="1"/>
          <p:nvPr/>
        </p:nvSpPr>
        <p:spPr>
          <a:xfrm>
            <a:off x="227734" y="156918"/>
            <a:ext cx="11679382" cy="805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ধ্রুবক</a:t>
            </a:r>
            <a:r>
              <a:rPr lang="en-US" sz="4400" b="1" u="sng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4400" b="1" u="sng" dirty="0">
              <a:solidFill>
                <a:srgbClr val="00B050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2444419"/>
              </p:ext>
            </p:extLst>
          </p:nvPr>
        </p:nvGraphicFramePr>
        <p:xfrm>
          <a:off x="0" y="365353"/>
          <a:ext cx="12192000" cy="86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AE8A0BC-5EBC-436D-BE43-E935CD32A8B2}"/>
                  </a:ext>
                </a:extLst>
              </p:cNvPr>
              <p:cNvSpPr txBox="1"/>
              <p:nvPr/>
            </p:nvSpPr>
            <p:spPr>
              <a:xfrm>
                <a:off x="412125" y="1877368"/>
                <a:ext cx="11565868" cy="3799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বুলিয়ান</a:t>
                </a:r>
                <a:r>
                  <a:rPr lang="en-US" sz="3600" b="1" dirty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অ্যালজেবরার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চলকের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সম্ভাব্য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০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১-কে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একটিকে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অপরটির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পূরক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(Complement)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 smtClean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effectLst/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 </a:t>
                </a:r>
                <a:r>
                  <a:rPr lang="en-US" sz="3600" dirty="0" err="1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-  </a:t>
                </a: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0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পূরক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1 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1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পূরক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0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 A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পূরক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 err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পূরক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A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ৎ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A = 0 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 err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= 1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         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A = 1 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 err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= 0 </a:t>
                </a:r>
                <a:r>
                  <a:rPr lang="en-US" sz="36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E8A0BC-5EBC-436D-BE43-E935CD32A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5" y="1877368"/>
                <a:ext cx="11565868" cy="3799758"/>
              </a:xfrm>
              <a:prstGeom prst="rect">
                <a:avLst/>
              </a:prstGeom>
              <a:blipFill rotWithShape="0">
                <a:blip r:embed="rId8"/>
                <a:stretch>
                  <a:fillRect l="-1634" t="-2568" b="-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DD21F8-8BBA-4B2C-A01C-6EC886C07F05}"/>
              </a:ext>
            </a:extLst>
          </p:cNvPr>
          <p:cNvSpPr txBox="1"/>
          <p:nvPr/>
        </p:nvSpPr>
        <p:spPr>
          <a:xfrm>
            <a:off x="590550" y="1572884"/>
            <a:ext cx="10972800" cy="355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মৌলিক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যথা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 AND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যৌক্তিক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endParaRPr lang="en-US" sz="36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 OR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যৌক্তিক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NOT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যৌক্তিক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উল্টানো</a:t>
            </a:r>
            <a:endParaRPr lang="en-US" sz="36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386469-EF15-4490-9803-0C9125660729}"/>
              </a:ext>
            </a:extLst>
          </p:cNvPr>
          <p:cNvSpPr txBox="1"/>
          <p:nvPr/>
        </p:nvSpPr>
        <p:spPr>
          <a:xfrm>
            <a:off x="237259" y="447430"/>
            <a:ext cx="11679382" cy="805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অ্যালজেবরার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মৌলিক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4400" b="1" u="sng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0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F43A554-93A1-4061-AFBC-B536288F5817}"/>
                  </a:ext>
                </a:extLst>
              </p:cNvPr>
              <p:cNvSpPr txBox="1"/>
              <p:nvPr/>
            </p:nvSpPr>
            <p:spPr>
              <a:xfrm>
                <a:off x="231820" y="917199"/>
                <a:ext cx="11771290" cy="4526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indent="-5143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-US" sz="3200" b="1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AND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অপারেশন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যৌক্তিক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গুণ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: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AND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অপারেশনে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সাধারণত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(.)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ব্যবহৃত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  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  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: A AND B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A.B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২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. OR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অপারেশন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যৌক্তিক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: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OR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অপারেশনে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সাধারণত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(+)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ব্যবহৃত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   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  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: A OR B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A+B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৩. NOT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অপারেশন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যৌক্তিক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উল্টানো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: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NOT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অপারেশনে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সাধারণত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(-) </a:t>
                </a:r>
                <a:endParaRPr lang="en-US" sz="3200" dirty="0" smtClean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  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( / )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ব্যবহৃত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। 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: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NOT A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A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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43A554-93A1-4061-AFBC-B536288F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20" y="917199"/>
                <a:ext cx="11771290" cy="4526047"/>
              </a:xfrm>
              <a:prstGeom prst="rect">
                <a:avLst/>
              </a:prstGeom>
              <a:blipFill rotWithShape="0">
                <a:blip r:embed="rId2"/>
                <a:stretch>
                  <a:fillRect l="-1295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7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2597" y="167425"/>
            <a:ext cx="459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স্বত:সিদ্ধ</a:t>
            </a:r>
            <a:endParaRPr lang="en-US" sz="4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20" y="862884"/>
            <a:ext cx="1170689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স্বত:সিদ্ধ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053" y="3668361"/>
            <a:ext cx="40310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স্বত:সিদ্ধসমূহ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 + 0 = 0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 + 1 = 1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 + 0 = 1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 + 1 = 1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3154" y="3668361"/>
            <a:ext cx="41019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স্বত:সিদ্ধসমূহ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 . 0 = 0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 . 1 = 0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 . 0 = 0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 . 1 = 1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1DF1A7C-439E-4491-84A1-A099C1E18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38608"/>
              </p:ext>
            </p:extLst>
          </p:nvPr>
        </p:nvGraphicFramePr>
        <p:xfrm>
          <a:off x="206063" y="1268405"/>
          <a:ext cx="11732654" cy="4736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6327">
                  <a:extLst>
                    <a:ext uri="{9D8B030D-6E8A-4147-A177-3AD203B41FA5}">
                      <a16:colId xmlns:a16="http://schemas.microsoft.com/office/drawing/2014/main" xmlns="" val="4118201763"/>
                    </a:ext>
                  </a:extLst>
                </a:gridCol>
                <a:gridCol w="5866327">
                  <a:extLst>
                    <a:ext uri="{9D8B030D-6E8A-4147-A177-3AD203B41FA5}">
                      <a16:colId xmlns:a16="http://schemas.microsoft.com/office/drawing/2014/main" xmlns="" val="1459896416"/>
                    </a:ext>
                  </a:extLst>
                </a:gridCol>
              </a:tblGrid>
              <a:tr h="5907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অ্যালজেবরা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বুলিয়ান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অ্যালজেবরা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546958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শুধূ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141915"/>
                  </a:ext>
                </a:extLst>
              </a:tr>
              <a:tr h="1011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বিয়োগ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ভাগ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2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kern="12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গাণিতিক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সম্ভব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শুধু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গাণিতিক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সম্ভব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540434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চলকের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চলকের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3892641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ভগ্নাংশ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ঋণাতক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ভগ্নাংশ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ঋণাতক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730034"/>
                  </a:ext>
                </a:extLst>
              </a:tr>
              <a:tr h="134116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জ্যামিতিক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ত্রিকোণমিতিক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জ্যামিতিক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ত্রিকোণমিতিক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8466572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6699CE-7FE8-43C7-9808-F90E4CEBC2B9}"/>
              </a:ext>
            </a:extLst>
          </p:cNvPr>
          <p:cNvSpPr/>
          <p:nvPr/>
        </p:nvSpPr>
        <p:spPr>
          <a:xfrm>
            <a:off x="206063" y="164611"/>
            <a:ext cx="11681138" cy="8141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</a:t>
            </a:r>
            <a:r>
              <a:rPr lang="en-US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অ্যালজেবরার</a:t>
            </a:r>
            <a:r>
              <a:rPr lang="en-US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166" y="313383"/>
            <a:ext cx="5226838" cy="68608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2" y="3406020"/>
            <a:ext cx="2963275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29585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2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98380" y="2603330"/>
            <a:ext cx="2939557" cy="5965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2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16040" y="3406020"/>
            <a:ext cx="3104236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468193" y="1757378"/>
            <a:ext cx="9174408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অ্যালজেবরায়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792343" y="2603330"/>
            <a:ext cx="3110920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1879844" y="3456259"/>
            <a:ext cx="3023419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3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879844" y="3463916"/>
            <a:ext cx="3022200" cy="5476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785891" y="2581699"/>
            <a:ext cx="311737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4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37" y="857921"/>
            <a:ext cx="11530235" cy="101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435" y="1757933"/>
            <a:ext cx="11530236" cy="4307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539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7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7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 01818606446</a:t>
            </a:r>
          </a:p>
          <a:p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999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amdnurulla@gmail.com</a:t>
            </a:r>
            <a:endParaRPr lang="bn-BD" sz="3199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926334"/>
            <a:ext cx="856714" cy="85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9" y="1917684"/>
            <a:ext cx="3168997" cy="4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9CE0D5A-D889-451B-A395-F11DCA919151}"/>
              </a:ext>
            </a:extLst>
          </p:cNvPr>
          <p:cNvSpPr txBox="1">
            <a:spLocks/>
          </p:cNvSpPr>
          <p:nvPr/>
        </p:nvSpPr>
        <p:spPr>
          <a:xfrm>
            <a:off x="2356834" y="226037"/>
            <a:ext cx="6937418" cy="8382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dirty="0" err="1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দলগত</a:t>
            </a:r>
            <a:r>
              <a:rPr lang="en-US" sz="5400" b="1" cap="all" dirty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cap="all" dirty="0" err="1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EB89-23B9-4155-A164-5FD7880D59B0}"/>
              </a:ext>
            </a:extLst>
          </p:cNvPr>
          <p:cNvSpPr txBox="1"/>
          <p:nvPr/>
        </p:nvSpPr>
        <p:spPr>
          <a:xfrm>
            <a:off x="1618150" y="4576405"/>
            <a:ext cx="94576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১+১ = ১ </a:t>
            </a:r>
            <a:r>
              <a:rPr lang="en-US" sz="36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অ্যালজেবরার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নিয়মগুলো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59" y="1448505"/>
            <a:ext cx="7968605" cy="2875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5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982" y="2250101"/>
            <a:ext cx="9622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কী?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59" y="658322"/>
            <a:ext cx="4858441" cy="318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844800" y="22860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3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5623" y="459246"/>
            <a:ext cx="446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52" y="0"/>
            <a:ext cx="4415348" cy="294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835" y="3590587"/>
            <a:ext cx="10629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</a:t>
            </a:r>
            <a:r>
              <a:rPr lang="en-US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অ্যালজেবরার</a:t>
            </a:r>
            <a:r>
              <a:rPr lang="en-US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পার্থক্য</a:t>
            </a:r>
            <a:endParaRPr lang="en-US" sz="4400" b="1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1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2" y="655094"/>
            <a:ext cx="4148920" cy="55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2ACABE-D596-459C-B65D-79ADBF0BB4BA}"/>
              </a:ext>
            </a:extLst>
          </p:cNvPr>
          <p:cNvSpPr txBox="1"/>
          <p:nvPr/>
        </p:nvSpPr>
        <p:spPr>
          <a:xfrm>
            <a:off x="176680" y="613596"/>
            <a:ext cx="8052920" cy="4677755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998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998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7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58" y="551542"/>
            <a:ext cx="3683358" cy="47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"/>
    </mc:Choice>
    <mc:Fallback xmlns="">
      <p:transition spd="slow" advTm="40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EF41BF5A-E51C-4D3E-BC0D-E519661BBCC5}"/>
              </a:ext>
            </a:extLst>
          </p:cNvPr>
          <p:cNvSpPr txBox="1">
            <a:spLocks/>
          </p:cNvSpPr>
          <p:nvPr/>
        </p:nvSpPr>
        <p:spPr>
          <a:xfrm>
            <a:off x="3430104" y="6014368"/>
            <a:ext cx="7423239" cy="609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00B050"/>
                </a:soli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চিত্রগুলো</a:t>
            </a:r>
            <a:r>
              <a:rPr kumimoji="0" 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দেখে</a:t>
            </a: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cap="all" noProof="0" dirty="0" err="1" smtClean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cap="all" dirty="0" err="1" smtClean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খলাম</a:t>
            </a:r>
            <a:r>
              <a:rPr lang="en-US" sz="4800" b="1" cap="all" dirty="0" smtClean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2" descr="Image result for boolean operators">
            <a:extLst>
              <a:ext uri="{FF2B5EF4-FFF2-40B4-BE49-F238E27FC236}">
                <a16:creationId xmlns="" xmlns:a16="http://schemas.microsoft.com/office/drawing/2014/main" id="{2ABA9C3F-D90A-435C-AFDC-FE703429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373" y="2821456"/>
            <a:ext cx="8843143" cy="319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F41BF5A-E51C-4D3E-BC0D-E519661BBCC5}"/>
              </a:ext>
            </a:extLst>
          </p:cNvPr>
          <p:cNvSpPr txBox="1">
            <a:spLocks/>
          </p:cNvSpPr>
          <p:nvPr/>
        </p:nvSpPr>
        <p:spPr>
          <a:xfrm>
            <a:off x="535904" y="0"/>
            <a:ext cx="5125791" cy="609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চিত্রগুলো</a:t>
            </a:r>
            <a:r>
              <a:rPr kumimoji="0" lang="en-US" sz="4800" b="1" i="0" u="none" strike="noStrike" kern="1200" cap="all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-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04" y="590661"/>
            <a:ext cx="3477607" cy="2086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20" y="590661"/>
            <a:ext cx="3044606" cy="20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753" y="908855"/>
            <a:ext cx="702839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4733" y="2778712"/>
            <a:ext cx="6416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11074" y="1286129"/>
            <a:ext cx="7065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92232" y="2163989"/>
            <a:ext cx="8157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92231" y="2871595"/>
            <a:ext cx="9649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92232" y="3599628"/>
            <a:ext cx="10858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1461" y="164615"/>
            <a:ext cx="305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92231" y="4327661"/>
            <a:ext cx="10858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alt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বুলিয়ান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স্বত:সিদ্ধ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0F559E-FBE4-4C75-911A-A866D9C5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31" y="4912436"/>
            <a:ext cx="106563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3200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1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913" y="551405"/>
            <a:ext cx="69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1251" y="5499971"/>
            <a:ext cx="61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0740" y="2979521"/>
            <a:ext cx="492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</a:t>
            </a:r>
            <a:r>
              <a:rPr lang="en-US" dirty="0" err="1">
                <a:hlinkClick r:id="rId2"/>
              </a:rPr>
              <a:t>ZFycXLpwzxQ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385" y="5722258"/>
            <a:ext cx="4959655" cy="9015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ছবিটা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7" name="Picture 6" descr="https://dnc.techtunes.co/tDrive/tuner/pchelplabnet/399481/220px-George_Boole_col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1386" y="283336"/>
            <a:ext cx="4959655" cy="513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14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742A29-B18A-484D-A1D8-1265CFA37651}"/>
              </a:ext>
            </a:extLst>
          </p:cNvPr>
          <p:cNvSpPr txBox="1"/>
          <p:nvPr/>
        </p:nvSpPr>
        <p:spPr>
          <a:xfrm>
            <a:off x="367145" y="1495440"/>
            <a:ext cx="7901091" cy="40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জর্জ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ব্রিটিশ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গণিতবিদ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দার্শনিক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যাকে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গাণিতিক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যুক্তিবিজ্ঞানের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জনকদের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গণ্য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গণিত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যুক্তির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সুসম্পর্ক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1847 </a:t>
            </a:r>
            <a:r>
              <a:rPr lang="en-US" sz="36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জর্জ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“The Mathematical Analysis 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of Logic"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গবেষণা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গ্রন্থ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8CA51-1D61-466C-9965-8F90B2250B53}"/>
              </a:ext>
            </a:extLst>
          </p:cNvPr>
          <p:cNvSpPr txBox="1"/>
          <p:nvPr/>
        </p:nvSpPr>
        <p:spPr>
          <a:xfrm>
            <a:off x="367146" y="433654"/>
            <a:ext cx="11679382" cy="805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বুলিয়ান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অ্যালজেবরা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1495440"/>
            <a:ext cx="3743459" cy="42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889</Words>
  <Application>Microsoft Office PowerPoint</Application>
  <PresentationFormat>Widescreen</PresentationFormat>
  <Paragraphs>134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NSimSun</vt:lpstr>
      <vt:lpstr>Arial</vt:lpstr>
      <vt:lpstr>Calibri</vt:lpstr>
      <vt:lpstr>Calibri Light</vt:lpstr>
      <vt:lpstr>Cambria Math</vt:lpstr>
      <vt:lpstr>Nikosh</vt:lpstr>
      <vt:lpstr>NikoshBAN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বল দেখি ছবিটা কার?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Ayesha Siddiqua</cp:lastModifiedBy>
  <cp:revision>398</cp:revision>
  <dcterms:created xsi:type="dcterms:W3CDTF">2016-06-10T13:32:33Z</dcterms:created>
  <dcterms:modified xsi:type="dcterms:W3CDTF">2021-09-07T23:00:50Z</dcterms:modified>
</cp:coreProperties>
</file>