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0.jpg" ContentType="image/jpeg"/>
  <Override PartName="/ppt/notesSlides/notesSlide1.xml" ContentType="application/vnd.openxmlformats-officedocument.presentationml.notesSlide+xml"/>
  <Override PartName="/ppt/media/image12.jpg" ContentType="image/jpeg"/>
  <Override PartName="/ppt/media/image13.jpg" ContentType="image/jpeg"/>
  <Override PartName="/ppt/media/image1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363" r:id="rId4"/>
    <p:sldId id="364" r:id="rId5"/>
    <p:sldId id="366" r:id="rId6"/>
    <p:sldId id="367" r:id="rId7"/>
    <p:sldId id="365" r:id="rId8"/>
    <p:sldId id="369" r:id="rId9"/>
    <p:sldId id="371" r:id="rId10"/>
    <p:sldId id="372" r:id="rId11"/>
    <p:sldId id="373" r:id="rId12"/>
    <p:sldId id="374" r:id="rId13"/>
    <p:sldId id="376" r:id="rId14"/>
    <p:sldId id="377" r:id="rId15"/>
    <p:sldId id="378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B1994-8C3B-46A5-9710-C653DA0547ED}" type="datetimeFigureOut">
              <a:rPr lang="en-US" smtClean="0"/>
              <a:t>08-Sep-21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6B298-D2E6-44BF-BB02-77A604BBF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26953-8235-429E-8947-FD01754B3F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0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6200000">
            <a:off x="-3139681" y="3167390"/>
            <a:ext cx="685800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9140371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449761" y="3167390"/>
            <a:ext cx="685800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198" y="6334780"/>
            <a:ext cx="9128802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609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ক্লাসে স্বাগতম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05" y="1469886"/>
            <a:ext cx="3176589" cy="348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83233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685800" y="152400"/>
            <a:ext cx="7315200" cy="2514600"/>
          </a:xfrm>
          <a:prstGeom prst="pentagon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শীতকালীন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04800" y="2971800"/>
            <a:ext cx="7696200" cy="2819400"/>
          </a:xfrm>
          <a:prstGeom prst="flowChartAlternateProcess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কমলা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জলপাই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বরই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\Desktop\13613588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8340"/>
            <a:ext cx="3638433" cy="3276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FF0000"/>
            </a:solidFill>
          </a:ln>
        </p:spPr>
      </p:pic>
      <p:pic>
        <p:nvPicPr>
          <p:cNvPr id="3075" name="Picture 3" descr="C:\Users\Acer\Desktop\timthumb.php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0" t="24615" r="39757" b="39735"/>
          <a:stretch/>
        </p:blipFill>
        <p:spPr bwMode="auto">
          <a:xfrm>
            <a:off x="4720225" y="1495814"/>
            <a:ext cx="3616268" cy="3276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FF0000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515985" y="5272630"/>
            <a:ext cx="3520861" cy="92333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পেঁ</a:t>
            </a:r>
            <a:r>
              <a:rPr lang="bn-IN" sz="54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পে</a:t>
            </a:r>
            <a:endParaRPr lang="en-US" sz="60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0225" y="5272630"/>
            <a:ext cx="3616267" cy="92333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কলা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228600"/>
            <a:ext cx="4572000" cy="76944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বারোমাসি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5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4800" y="304800"/>
            <a:ext cx="8534400" cy="1600200"/>
          </a:xfrm>
          <a:prstGeom prst="flowChartAlternate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বারোমাসি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323850" y="2057400"/>
            <a:ext cx="8686800" cy="4572000"/>
          </a:xfrm>
          <a:prstGeom prst="bevel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পেঁপে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নারিকেল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লেবু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9208"/>
            <a:ext cx="3935154" cy="25925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9208"/>
            <a:ext cx="3886200" cy="2592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52800"/>
            <a:ext cx="8077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295400" y="228600"/>
            <a:ext cx="6934200" cy="2438400"/>
          </a:xfrm>
          <a:prstGeom prst="pent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olded Corner 2"/>
          <p:cNvSpPr/>
          <p:nvPr/>
        </p:nvSpPr>
        <p:spPr>
          <a:xfrm>
            <a:off x="457200" y="2895600"/>
            <a:ext cx="8610600" cy="3733800"/>
          </a:xfrm>
          <a:prstGeom prst="foldedCorner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গ্রীষ্মকালীন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শীতকালীন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বারোমাসি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0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381000" y="944351"/>
            <a:ext cx="8229600" cy="4191000"/>
          </a:xfrm>
          <a:prstGeom prst="flowChartMultidocumen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মৌসুমে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0" y="21021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পরিকল্পিত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50292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00" y="1066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" y="19334"/>
            <a:ext cx="9137176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8800" y="2667000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ধন্যবাদ সবাইকে </a:t>
            </a:r>
            <a:endParaRPr lang="en-US" sz="6600" dirty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63991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315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28800"/>
            <a:ext cx="3608696" cy="3886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" y="1828800"/>
            <a:ext cx="51054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মু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নুরুল আজিম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কোনাখালী সপ্রাবি</a:t>
            </a:r>
          </a:p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চকরিয়া, কক্সবাজার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।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8292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-24008" y="52192"/>
            <a:ext cx="9113729" cy="6858000"/>
          </a:xfrm>
          <a:prstGeom prst="bevel">
            <a:avLst/>
          </a:prstGeom>
          <a:solidFill>
            <a:srgbClr val="00B0F0"/>
          </a:solidFill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৩য়।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মৌসুমী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--------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40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52400" y="2247275"/>
            <a:ext cx="8686800" cy="1676400"/>
          </a:xfrm>
          <a:prstGeom prst="flowChartProcess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মৌসুমী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ফলের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457200"/>
            <a:ext cx="4724400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4267200"/>
            <a:ext cx="87630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কোন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শ্রেণিকরণ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703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9" y="381000"/>
            <a:ext cx="6553199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ভিডিওটি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9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685800"/>
            <a:ext cx="8686800" cy="3810000"/>
          </a:xfrm>
          <a:prstGeom prst="flowChartPunchedTap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dirty="0" err="1" smtClean="0">
                <a:latin typeface="NikoshBAN" pitchFamily="2" charset="0"/>
                <a:cs typeface="NikoshBAN" pitchFamily="2" charset="0"/>
              </a:rPr>
              <a:t>মৌসুমী</a:t>
            </a:r>
            <a:r>
              <a:rPr lang="en-US" sz="13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cer\Desktop\timthumb.ph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24"/>
          <a:stretch/>
        </p:blipFill>
        <p:spPr bwMode="auto">
          <a:xfrm>
            <a:off x="0" y="27140"/>
            <a:ext cx="9172441" cy="6830860"/>
          </a:xfrm>
          <a:prstGeom prst="rect">
            <a:avLst/>
          </a:prstGeom>
          <a:noFill/>
          <a:ln w="762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526762_373502652685951_335290419840508_903578_976318171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6" y="1684868"/>
            <a:ext cx="3124200" cy="2692976"/>
          </a:xfrm>
          <a:prstGeom prst="rect">
            <a:avLst/>
          </a:prstGeom>
          <a:noFill/>
          <a:ln w="5715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\Desktop\136135847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767" y="1691190"/>
            <a:ext cx="2731853" cy="265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7030A0"/>
            </a:solidFill>
          </a:ln>
        </p:spPr>
      </p:pic>
      <p:pic>
        <p:nvPicPr>
          <p:cNvPr id="1028" name="Picture 4" descr="C:\Users\Acer\Desktop\Lychee_Litchi_Chinensis_sweet_tasty_fruit0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504" y="1684868"/>
            <a:ext cx="2743200" cy="262645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402767" y="5115993"/>
            <a:ext cx="2756905" cy="64633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5102082"/>
            <a:ext cx="25908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লিচু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5089556"/>
            <a:ext cx="3048000" cy="674132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তরমুজ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500" y="289142"/>
            <a:ext cx="48387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গ্রীষ্মকালীন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5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62624"/>
            <a:ext cx="3962400" cy="3818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5445452"/>
            <a:ext cx="3962400" cy="76944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কমলা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291230"/>
            <a:ext cx="4876800" cy="76944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শীতকালীন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5414673"/>
            <a:ext cx="4419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জলপাই</a:t>
            </a:r>
            <a:endParaRPr lang="en-US" sz="4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9609"/>
            <a:ext cx="4267200" cy="3818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85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2197</TotalTime>
  <Words>155</Words>
  <Application>Microsoft Office PowerPoint</Application>
  <PresentationFormat>On-screen Show (4:3)</PresentationFormat>
  <Paragraphs>44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CK</dc:creator>
  <cp:lastModifiedBy>IT Solution</cp:lastModifiedBy>
  <cp:revision>459</cp:revision>
  <dcterms:created xsi:type="dcterms:W3CDTF">2006-08-16T00:00:00Z</dcterms:created>
  <dcterms:modified xsi:type="dcterms:W3CDTF">2021-09-07T20:42:48Z</dcterms:modified>
</cp:coreProperties>
</file>