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306" r:id="rId3"/>
    <p:sldId id="308" r:id="rId4"/>
    <p:sldId id="291" r:id="rId5"/>
    <p:sldId id="307" r:id="rId6"/>
    <p:sldId id="297" r:id="rId7"/>
    <p:sldId id="309" r:id="rId8"/>
    <p:sldId id="310" r:id="rId9"/>
    <p:sldId id="283" r:id="rId10"/>
    <p:sldId id="292" r:id="rId11"/>
    <p:sldId id="286" r:id="rId12"/>
    <p:sldId id="285" r:id="rId13"/>
    <p:sldId id="290" r:id="rId14"/>
    <p:sldId id="289" r:id="rId15"/>
    <p:sldId id="288" r:id="rId16"/>
    <p:sldId id="284" r:id="rId17"/>
    <p:sldId id="287" r:id="rId18"/>
    <p:sldId id="293" r:id="rId19"/>
    <p:sldId id="296" r:id="rId20"/>
    <p:sldId id="302" r:id="rId21"/>
    <p:sldId id="311" r:id="rId22"/>
    <p:sldId id="282" r:id="rId23"/>
    <p:sldId id="303" r:id="rId24"/>
    <p:sldId id="263" r:id="rId25"/>
    <p:sldId id="30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72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C9363-4237-4F9B-8C20-C599698B9F06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29A0D-DDF5-491E-9C91-C2CEE8BCE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602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C9363-4237-4F9B-8C20-C599698B9F06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29A0D-DDF5-491E-9C91-C2CEE8BCE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42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C9363-4237-4F9B-8C20-C599698B9F06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29A0D-DDF5-491E-9C91-C2CEE8BCE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874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C9363-4237-4F9B-8C20-C599698B9F06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29A0D-DDF5-491E-9C91-C2CEE8BCE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642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C9363-4237-4F9B-8C20-C599698B9F06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29A0D-DDF5-491E-9C91-C2CEE8BCE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344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C9363-4237-4F9B-8C20-C599698B9F06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29A0D-DDF5-491E-9C91-C2CEE8BCE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714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C9363-4237-4F9B-8C20-C599698B9F06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29A0D-DDF5-491E-9C91-C2CEE8BCE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796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C9363-4237-4F9B-8C20-C599698B9F06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29A0D-DDF5-491E-9C91-C2CEE8BCE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356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C9363-4237-4F9B-8C20-C599698B9F06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29A0D-DDF5-491E-9C91-C2CEE8BCE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094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C9363-4237-4F9B-8C20-C599698B9F06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29A0D-DDF5-491E-9C91-C2CEE8BCE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104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C9363-4237-4F9B-8C20-C599698B9F06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29A0D-DDF5-491E-9C91-C2CEE8BCE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397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C9363-4237-4F9B-8C20-C599698B9F06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29A0D-DDF5-491E-9C91-C2CEE8BCE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98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649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4" y="1917047"/>
            <a:ext cx="12133811" cy="405661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1101915"/>
            <a:ext cx="12133811" cy="57512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6-Point Star 11"/>
          <p:cNvSpPr/>
          <p:nvPr/>
        </p:nvSpPr>
        <p:spPr>
          <a:xfrm>
            <a:off x="2178383" y="2360666"/>
            <a:ext cx="744717" cy="763571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6-Point Star 12"/>
          <p:cNvSpPr/>
          <p:nvPr/>
        </p:nvSpPr>
        <p:spPr>
          <a:xfrm>
            <a:off x="5723640" y="2308371"/>
            <a:ext cx="744717" cy="763571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6-Point Star 13"/>
          <p:cNvSpPr/>
          <p:nvPr/>
        </p:nvSpPr>
        <p:spPr>
          <a:xfrm>
            <a:off x="9642034" y="2157778"/>
            <a:ext cx="744717" cy="763571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6-Point Star 14"/>
          <p:cNvSpPr/>
          <p:nvPr/>
        </p:nvSpPr>
        <p:spPr>
          <a:xfrm>
            <a:off x="2220813" y="3597545"/>
            <a:ext cx="744717" cy="763571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6-Point Star 15"/>
          <p:cNvSpPr/>
          <p:nvPr/>
        </p:nvSpPr>
        <p:spPr>
          <a:xfrm>
            <a:off x="2220812" y="4746178"/>
            <a:ext cx="744717" cy="763571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6-Point Star 16"/>
          <p:cNvSpPr/>
          <p:nvPr/>
        </p:nvSpPr>
        <p:spPr>
          <a:xfrm>
            <a:off x="5670992" y="4695486"/>
            <a:ext cx="744717" cy="763571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6-Point Star 17"/>
          <p:cNvSpPr/>
          <p:nvPr/>
        </p:nvSpPr>
        <p:spPr>
          <a:xfrm>
            <a:off x="9642033" y="3520707"/>
            <a:ext cx="744717" cy="763571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6-Point Star 18"/>
          <p:cNvSpPr/>
          <p:nvPr/>
        </p:nvSpPr>
        <p:spPr>
          <a:xfrm>
            <a:off x="5723640" y="3571398"/>
            <a:ext cx="744717" cy="763571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6-Point Star 19"/>
          <p:cNvSpPr/>
          <p:nvPr/>
        </p:nvSpPr>
        <p:spPr>
          <a:xfrm>
            <a:off x="9642034" y="4792287"/>
            <a:ext cx="744717" cy="763571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44885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1" presetClass="entr" presetSubtype="0" repeatCount="indefinite" fill="hold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363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982" y="1966074"/>
            <a:ext cx="4779818" cy="3324860"/>
          </a:xfrm>
          <a:prstGeom prst="ellipse">
            <a:avLst/>
          </a:prstGeom>
          <a:solidFill>
            <a:srgbClr val="FFFF00"/>
          </a:solidFill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433" y="1945292"/>
            <a:ext cx="4674293" cy="33248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ounded Rectangle 6"/>
          <p:cNvSpPr/>
          <p:nvPr/>
        </p:nvSpPr>
        <p:spPr>
          <a:xfrm>
            <a:off x="3808060" y="1011656"/>
            <a:ext cx="4992624" cy="6583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কিছু ছবি দেখি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015442" y="5308092"/>
            <a:ext cx="6355080" cy="557784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কি দেখতে পারছো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9715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127" y="0"/>
            <a:ext cx="12410902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683327" y="2075688"/>
            <a:ext cx="2358321" cy="197510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>
                <a:latin typeface="NikoshBAN" panose="02000000000000000000" pitchFamily="2" charset="0"/>
                <a:cs typeface="NikoshBAN" panose="02000000000000000000" pitchFamily="2" charset="0"/>
              </a:rPr>
              <a:t>সার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312227" y="523701"/>
            <a:ext cx="5995555" cy="507076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ফেঞ্চুগঞ্জ, ঘোড়াশাল, আশুগঞ্জ,চট্টগ্রাম,তারাকান্দি প্রভৃতি স্থানে সার কারখানা আছে,তবুও বিদেশ থেকে আমাদের সার আমদানি করতে হয়।</a:t>
            </a:r>
            <a:endParaRPr lang="en-US" sz="4800" dirty="0">
              <a:solidFill>
                <a:srgbClr val="FF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542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9754"/>
            <a:ext cx="12191999" cy="6749935"/>
          </a:xfrm>
          <a:prstGeom prst="rect">
            <a:avLst/>
          </a:prstGeom>
        </p:spPr>
      </p:pic>
      <p:pic>
        <p:nvPicPr>
          <p:cNvPr id="3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245" y="1812174"/>
            <a:ext cx="4605466" cy="34363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553" y="1812174"/>
            <a:ext cx="4288536" cy="34363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ounded Rectangle 5"/>
          <p:cNvSpPr/>
          <p:nvPr/>
        </p:nvSpPr>
        <p:spPr>
          <a:xfrm>
            <a:off x="3720777" y="655416"/>
            <a:ext cx="4992624" cy="6583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কিছু ছবি দেখি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862072" y="5586984"/>
            <a:ext cx="6355080" cy="557784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কি দেখতে পারছো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2456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0" y="2478855"/>
            <a:ext cx="3090671" cy="204825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সিমেন্ট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150524" y="1994223"/>
            <a:ext cx="8484801" cy="301752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নির্মান শিল্পের জন্য সিমেন্ট দরকার হয় যা আমাদের দেশের বিভিন্ন সিমেন্ট কারখানাতে উৎপন্ন হয়।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2850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731" y="1819275"/>
            <a:ext cx="4563687" cy="3219450"/>
          </a:xfrm>
          <a:ln w="76200">
            <a:solidFill>
              <a:srgbClr val="FFC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182" y="1819275"/>
            <a:ext cx="4619104" cy="3219450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sp>
        <p:nvSpPr>
          <p:cNvPr id="6" name="Rounded Rectangle 5"/>
          <p:cNvSpPr/>
          <p:nvPr/>
        </p:nvSpPr>
        <p:spPr>
          <a:xfrm>
            <a:off x="3770653" y="886778"/>
            <a:ext cx="4992624" cy="6583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কিছু ছবি দেখি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862072" y="5586984"/>
            <a:ext cx="6355080" cy="55778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কি দেখতে পারছো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66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11"/>
          <a:stretch/>
        </p:blipFill>
        <p:spPr>
          <a:xfrm>
            <a:off x="99753" y="0"/>
            <a:ext cx="12191999" cy="6982691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492987" y="756458"/>
            <a:ext cx="2231136" cy="135331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ঔষুধ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242774" y="2744031"/>
            <a:ext cx="8458200" cy="30540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উন্নতমানের ওষুধ তৈরির জন্য বিভিন্ন ঔষুধ কারখানা আছে।তবে বিদেশ থেকেও আমাদের ঔষুধ আমদানী করতে হয়</a:t>
            </a:r>
            <a:r>
              <a:rPr lang="bn-BD" dirty="0"/>
              <a:t>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904003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95018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090" y="2069869"/>
            <a:ext cx="4612455" cy="3285190"/>
          </a:xfrm>
          <a:prstGeom prst="rect">
            <a:avLst/>
          </a:prstGeom>
          <a:ln w="76200">
            <a:solidFill>
              <a:srgbClr val="FF33CC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596" y="2069869"/>
            <a:ext cx="4613564" cy="3285190"/>
          </a:xfrm>
          <a:prstGeom prst="rect">
            <a:avLst/>
          </a:prstGeom>
          <a:ln w="76200">
            <a:solidFill>
              <a:srgbClr val="FF33CC"/>
            </a:solidFill>
          </a:ln>
        </p:spPr>
      </p:pic>
      <p:sp>
        <p:nvSpPr>
          <p:cNvPr id="6" name="Rounded Rectangle 5"/>
          <p:cNvSpPr/>
          <p:nvPr/>
        </p:nvSpPr>
        <p:spPr>
          <a:xfrm>
            <a:off x="3762340" y="1102909"/>
            <a:ext cx="4992624" cy="6583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কিছু ছবি দেখি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081112" y="5548745"/>
            <a:ext cx="6355080" cy="557784"/>
          </a:xfrm>
          <a:prstGeom prst="roundRect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কি দেখতে পারছো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602675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755" y="-108065"/>
            <a:ext cx="12424756" cy="658506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90450" y="227769"/>
            <a:ext cx="2811365" cy="118872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কাগজ</a:t>
            </a:r>
            <a:endParaRPr lang="en-US" sz="7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997569" y="1132193"/>
            <a:ext cx="8211312" cy="347472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কাগজ কলগুলোতে গাছের গুড়ি থেকে কাগজ তৈরি করা হয়।তিনটি সরকারি কাগজকল রয়েছে চন্দ্রঘোণা,খুলনা এবং পাকশিতে।এছাড়াও বে সরকারি ভাবেও কিছু কাগজ কল রয়েছে।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41413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250" y="2106446"/>
            <a:ext cx="4770674" cy="3438144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804" y="2106446"/>
            <a:ext cx="4896473" cy="3438144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  <p:sp>
        <p:nvSpPr>
          <p:cNvPr id="7" name="Rounded Rectangle 6"/>
          <p:cNvSpPr/>
          <p:nvPr/>
        </p:nvSpPr>
        <p:spPr>
          <a:xfrm>
            <a:off x="3599688" y="562582"/>
            <a:ext cx="4992624" cy="6583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কিছু ছবি দেখি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173384" y="5872302"/>
            <a:ext cx="6355080" cy="557784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কি দেখতে পারছো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0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9" y="0"/>
            <a:ext cx="12133811" cy="6857999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179576" y="438912"/>
            <a:ext cx="2231136" cy="1252728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চিনি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295144" y="1691640"/>
            <a:ext cx="8029263" cy="302167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চিনিকলগুলোতে চিনি উৎপাদন ও পরিশোধন করা হয়।সরকারি চিনি কল ছাড়াও কিছু বেসরকারি চিনিকলও আছে।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04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453342" y="519545"/>
            <a:ext cx="9285316" cy="5818909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028305" y="980902"/>
            <a:ext cx="8154786" cy="491282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552006" y="1413164"/>
            <a:ext cx="7207135" cy="413142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142211" y="1903615"/>
            <a:ext cx="6101542" cy="320871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665913" y="2335877"/>
            <a:ext cx="4962698" cy="2286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5913" y="2851422"/>
            <a:ext cx="5128959" cy="1254907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OffAxis2Left"/>
            <a:lightRig rig="threePt" dir="t"/>
          </a:scene3d>
        </p:spPr>
      </p:pic>
      <p:sp>
        <p:nvSpPr>
          <p:cNvPr id="11" name="Flowchart: Decision 10"/>
          <p:cNvSpPr/>
          <p:nvPr/>
        </p:nvSpPr>
        <p:spPr>
          <a:xfrm rot="2582887">
            <a:off x="418199" y="587511"/>
            <a:ext cx="1784120" cy="997527"/>
          </a:xfrm>
          <a:prstGeom prst="flowChartDecis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Decision 11"/>
          <p:cNvSpPr/>
          <p:nvPr/>
        </p:nvSpPr>
        <p:spPr>
          <a:xfrm rot="2582887">
            <a:off x="9998994" y="5327630"/>
            <a:ext cx="1784120" cy="997527"/>
          </a:xfrm>
          <a:prstGeom prst="flowChartDecis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Decision 12"/>
          <p:cNvSpPr/>
          <p:nvPr/>
        </p:nvSpPr>
        <p:spPr>
          <a:xfrm rot="18655242">
            <a:off x="10030172" y="560176"/>
            <a:ext cx="1784120" cy="997527"/>
          </a:xfrm>
          <a:prstGeom prst="flowChartDecisi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Decision 13"/>
          <p:cNvSpPr/>
          <p:nvPr/>
        </p:nvSpPr>
        <p:spPr>
          <a:xfrm rot="18781832">
            <a:off x="378041" y="5308610"/>
            <a:ext cx="1784120" cy="997527"/>
          </a:xfrm>
          <a:prstGeom prst="flowChartDecisi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9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repeatCount="indefinite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1" t="-544" r="5091" b="544"/>
          <a:stretch/>
        </p:blipFill>
        <p:spPr>
          <a:xfrm>
            <a:off x="0" y="-1"/>
            <a:ext cx="12111643" cy="67582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0282" y="756458"/>
            <a:ext cx="4188739" cy="52522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3763" y="573577"/>
            <a:ext cx="4230429" cy="52522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Rounded Rectangle 1"/>
          <p:cNvSpPr/>
          <p:nvPr/>
        </p:nvSpPr>
        <p:spPr>
          <a:xfrm>
            <a:off x="3499659" y="-1"/>
            <a:ext cx="4746567" cy="57357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মিলিয়ে নেই</a:t>
            </a:r>
            <a:endParaRPr lang="en-US" sz="60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94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1" r="12082"/>
          <a:stretch/>
        </p:blipFill>
        <p:spPr>
          <a:xfrm>
            <a:off x="1" y="-78658"/>
            <a:ext cx="12191999" cy="685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93" y="248264"/>
            <a:ext cx="10589341" cy="6204155"/>
          </a:xfrm>
          <a:prstGeom prst="rect">
            <a:avLst/>
          </a:prstGeom>
        </p:spPr>
      </p:pic>
      <p:sp>
        <p:nvSpPr>
          <p:cNvPr id="6" name="Flowchart: Punched Tape 5"/>
          <p:cNvSpPr/>
          <p:nvPr/>
        </p:nvSpPr>
        <p:spPr>
          <a:xfrm>
            <a:off x="4405554" y="501507"/>
            <a:ext cx="3084021" cy="997527"/>
          </a:xfrm>
          <a:prstGeom prst="flowChartPunchedTap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52916" y="1875507"/>
            <a:ext cx="6480828" cy="44809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410721" y="2202305"/>
            <a:ext cx="5457024" cy="66069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বৃহৎ শিল্পগুলো কি কি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5-Point Star 18"/>
          <p:cNvSpPr/>
          <p:nvPr/>
        </p:nvSpPr>
        <p:spPr>
          <a:xfrm>
            <a:off x="3391193" y="2861882"/>
            <a:ext cx="324464" cy="52111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/>
          <p:cNvSpPr/>
          <p:nvPr/>
        </p:nvSpPr>
        <p:spPr>
          <a:xfrm>
            <a:off x="3391193" y="3709914"/>
            <a:ext cx="324464" cy="52111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/>
          <p:cNvSpPr/>
          <p:nvPr/>
        </p:nvSpPr>
        <p:spPr>
          <a:xfrm>
            <a:off x="3391193" y="4393814"/>
            <a:ext cx="324464" cy="52111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/>
          <p:cNvSpPr/>
          <p:nvPr/>
        </p:nvSpPr>
        <p:spPr>
          <a:xfrm>
            <a:off x="3410721" y="5152795"/>
            <a:ext cx="324464" cy="52111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5-Point Star 22">
            <a:extLst>
              <a:ext uri="{FF2B5EF4-FFF2-40B4-BE49-F238E27FC236}">
                <a16:creationId xmlns:a16="http://schemas.microsoft.com/office/drawing/2014/main" id="{02D992CF-116D-455B-A1C9-F75DAB45C73B}"/>
              </a:ext>
            </a:extLst>
          </p:cNvPr>
          <p:cNvSpPr/>
          <p:nvPr/>
        </p:nvSpPr>
        <p:spPr>
          <a:xfrm>
            <a:off x="3391193" y="5723117"/>
            <a:ext cx="324464" cy="52111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81927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502"/>
            <a:ext cx="12192000" cy="68829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11" b="8272"/>
          <a:stretch/>
        </p:blipFill>
        <p:spPr>
          <a:xfrm>
            <a:off x="2061556" y="606830"/>
            <a:ext cx="8188037" cy="56775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r="6805" b="14659"/>
          <a:stretch/>
        </p:blipFill>
        <p:spPr>
          <a:xfrm>
            <a:off x="3034145" y="1899972"/>
            <a:ext cx="6533804" cy="3091307"/>
          </a:xfrm>
          <a:prstGeom prst="rect">
            <a:avLst/>
          </a:prstGeom>
        </p:spPr>
      </p:pic>
      <p:sp>
        <p:nvSpPr>
          <p:cNvPr id="7" name="32-Point Star 6"/>
          <p:cNvSpPr/>
          <p:nvPr/>
        </p:nvSpPr>
        <p:spPr>
          <a:xfrm>
            <a:off x="3432519" y="774170"/>
            <a:ext cx="5580852" cy="855638"/>
          </a:xfrm>
          <a:prstGeom prst="star32">
            <a:avLst/>
          </a:prstGeom>
          <a:solidFill>
            <a:schemeClr val="accent6">
              <a:lumMod val="50000"/>
            </a:schemeClr>
          </a:solidFill>
          <a:ln w="38100">
            <a:solidFill>
              <a:schemeClr val="accent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8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3658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38"/>
            <a:ext cx="12111644" cy="6858000"/>
          </a:xfrm>
          <a:prstGeom prst="rect">
            <a:avLst/>
          </a:prstGeom>
        </p:spPr>
      </p:pic>
      <p:sp>
        <p:nvSpPr>
          <p:cNvPr id="5" name="32-Point Star 4"/>
          <p:cNvSpPr/>
          <p:nvPr/>
        </p:nvSpPr>
        <p:spPr>
          <a:xfrm>
            <a:off x="4224163" y="1090251"/>
            <a:ext cx="4251159" cy="904804"/>
          </a:xfrm>
          <a:prstGeom prst="star32">
            <a:avLst/>
          </a:prstGeom>
          <a:solidFill>
            <a:srgbClr val="FF33CC"/>
          </a:solidFill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8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003367" y="1995055"/>
            <a:ext cx="9902952" cy="466344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১।বাংলাদেশের তিনটি বৃহৎ শিল্পের নাম লেখ।</a:t>
            </a:r>
          </a:p>
          <a:p>
            <a:r>
              <a:rPr lang="bn-BD" sz="4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সার শিল্প, কাগজ শিল্প ওচিনি শিল্প।</a:t>
            </a:r>
          </a:p>
          <a:p>
            <a:r>
              <a:rPr lang="bn-BD" sz="4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২।বাংলাদেশের তিনটি কুটির শিল্পের নাম লেখ।</a:t>
            </a:r>
          </a:p>
          <a:p>
            <a:r>
              <a:rPr lang="bn-BD" sz="4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কাঠ শিল্প,কাঁসা শিল্প ও পোড়ামাটির শিল্প।</a:t>
            </a:r>
          </a:p>
          <a:p>
            <a:r>
              <a:rPr lang="bn-BD" sz="4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৩।রপ্তানি কী?</a:t>
            </a:r>
          </a:p>
          <a:p>
            <a:r>
              <a:rPr lang="bn-BD" sz="4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দেশের চাহিদা পূরন করার পর অতিরিক্ত পন্য বিদেশে পাঠানো বা বিক্রি করাকে রপ্তানি বলে।</a:t>
            </a:r>
            <a:endParaRPr lang="en-US" sz="44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79802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" y="0"/>
            <a:ext cx="12091416" cy="6858000"/>
          </a:xfrm>
          <a:prstGeom prst="rect">
            <a:avLst/>
          </a:prstGeom>
        </p:spPr>
      </p:pic>
      <p:sp>
        <p:nvSpPr>
          <p:cNvPr id="3" name="32-Point Star 2"/>
          <p:cNvSpPr/>
          <p:nvPr/>
        </p:nvSpPr>
        <p:spPr>
          <a:xfrm>
            <a:off x="5043958" y="529861"/>
            <a:ext cx="7148041" cy="1572128"/>
          </a:xfrm>
          <a:prstGeom prst="star32">
            <a:avLst/>
          </a:prstGeom>
          <a:solidFill>
            <a:schemeClr val="accent4">
              <a:lumMod val="75000"/>
            </a:schemeClr>
          </a:solidFill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000" dirty="0">
              <a:solidFill>
                <a:schemeClr val="bg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819656" y="2185416"/>
            <a:ext cx="6611112" cy="352958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বৃহ</a:t>
            </a:r>
            <a:r>
              <a:rPr lang="en-US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bn-BD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শিল্প কী? এই শিল্প গুরুত্বপূর্ন কেন? </a:t>
            </a:r>
            <a:r>
              <a:rPr lang="en-US" sz="6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বৃহ</a:t>
            </a:r>
            <a:r>
              <a:rPr lang="en-US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bn-BD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শিল্পের চারটি গুরুত্ব লেখ।</a:t>
            </a:r>
            <a:endParaRPr lang="en-US" sz="6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68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9327781" y="6082666"/>
            <a:ext cx="2752274" cy="77533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54459" y="310064"/>
            <a:ext cx="3118537" cy="84849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endParaRPr lang="en-US" sz="8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4690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728" y="0"/>
            <a:ext cx="12408408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488" y="301752"/>
            <a:ext cx="5760720" cy="6085332"/>
          </a:xfrm>
          <a:prstGeom prst="rect">
            <a:avLst/>
          </a:prstGeom>
        </p:spPr>
      </p:pic>
      <p:sp>
        <p:nvSpPr>
          <p:cNvPr id="9" name="Rectangle: Rounded Corners 5">
            <a:extLst>
              <a:ext uri="{FF2B5EF4-FFF2-40B4-BE49-F238E27FC236}">
                <a16:creationId xmlns:a16="http://schemas.microsoft.com/office/drawing/2014/main" id="{0A8A986A-9C6F-44D5-9895-AE1D923FA3A6}"/>
              </a:ext>
            </a:extLst>
          </p:cNvPr>
          <p:cNvSpPr/>
          <p:nvPr/>
        </p:nvSpPr>
        <p:spPr>
          <a:xfrm>
            <a:off x="445019" y="1711697"/>
            <a:ext cx="5108287" cy="4675387"/>
          </a:xfrm>
          <a:prstGeom prst="roundRect">
            <a:avLst>
              <a:gd name="adj" fmla="val 1278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তানিয়া সুলতানা</a:t>
            </a:r>
          </a:p>
          <a:p>
            <a:pPr algn="ctr"/>
            <a:r>
              <a:rPr lang="bn-IN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</a:t>
            </a:r>
          </a:p>
          <a:p>
            <a:pPr algn="ctr"/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ইন্দ্রকাঠী সরকারি </a:t>
            </a:r>
            <a:r>
              <a:rPr lang="bn-IN" sz="48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বিদ্যালয়</a:t>
            </a:r>
          </a:p>
          <a:p>
            <a:pPr algn="ctr"/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বরিশাল সদর,বরিশাল</a:t>
            </a:r>
            <a:r>
              <a:rPr lang="bn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1077804" y="538341"/>
            <a:ext cx="3813048" cy="786384"/>
          </a:xfrm>
          <a:prstGeom prst="round2Diag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</a:t>
            </a:r>
            <a:endParaRPr 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59" t="9734" r="15444" b="59467"/>
          <a:stretch/>
        </p:blipFill>
        <p:spPr>
          <a:xfrm rot="1398798">
            <a:off x="6880847" y="1279256"/>
            <a:ext cx="3618002" cy="465178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70271" y="5732206"/>
            <a:ext cx="4643068" cy="491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7030A0"/>
                </a:solidFill>
              </a:rPr>
              <a:t>ICT4E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bn-BD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 অ্যাম্বাসেডর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4291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086705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217438" y="1921072"/>
            <a:ext cx="6946556" cy="4787298"/>
          </a:xfrm>
          <a:prstGeom prst="ellipse">
            <a:avLst/>
          </a:prstGeom>
          <a:solidFill>
            <a:srgbClr val="92D05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শ্রেনিঃ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৫ম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বিশ্বপরিচয়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অর্থনীতিঃ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বৃহ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কুটির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৪০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257010" y="736093"/>
            <a:ext cx="2751513" cy="5902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915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151" y="1"/>
            <a:ext cx="12265152" cy="73383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D42B0F9-CA0B-415F-BBB1-D7180309C54D}"/>
              </a:ext>
            </a:extLst>
          </p:cNvPr>
          <p:cNvSpPr/>
          <p:nvPr/>
        </p:nvSpPr>
        <p:spPr>
          <a:xfrm>
            <a:off x="4525347" y="2715287"/>
            <a:ext cx="6886365" cy="1106905"/>
          </a:xfrm>
          <a:prstGeom prst="rect">
            <a:avLst/>
          </a:prstGeom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rgbClr val="FF0000"/>
                </a:solidFill>
              </a:rPr>
              <a:t>ছড়া গানের </a:t>
            </a:r>
            <a:r>
              <a:rPr lang="bn-IN" sz="6600" dirty="0">
                <a:solidFill>
                  <a:srgbClr val="FF0000"/>
                </a:solidFill>
              </a:rPr>
              <a:t>মাধ্যমে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897880" y="429768"/>
            <a:ext cx="4718304" cy="1636776"/>
          </a:xfrm>
          <a:prstGeom prst="ellipse">
            <a:avLst/>
          </a:prstGeom>
          <a:solidFill>
            <a:schemeClr val="accent2"/>
          </a:solidFill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আবেগ সৃষ্টি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007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4" y="0"/>
            <a:ext cx="12119956" cy="724038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557848" y="1561130"/>
            <a:ext cx="4343400" cy="914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76904" y="3392424"/>
            <a:ext cx="10616184" cy="170992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১৫।৩।৩। বাংলাদেশের প্রধান প্রধান শিল্প সম্পর্কে বলতে পারবে।</a:t>
            </a:r>
          </a:p>
          <a:p>
            <a:pPr algn="ctr"/>
            <a:r>
              <a:rPr lang="bn-BD" sz="40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১৫।৩।৪। বাংলাদেশের অর্থনীতিতে শিল্পের অবদান বলতে পারবে</a:t>
            </a:r>
            <a:r>
              <a:rPr lang="bn-BD" dirty="0"/>
              <a:t>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4955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288"/>
            <a:ext cx="12088368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36" y="1576387"/>
            <a:ext cx="5093208" cy="3705225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056" y="1576387"/>
            <a:ext cx="4956048" cy="3705225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sp>
        <p:nvSpPr>
          <p:cNvPr id="7" name="Rounded Rectangle 6"/>
          <p:cNvSpPr/>
          <p:nvPr/>
        </p:nvSpPr>
        <p:spPr>
          <a:xfrm>
            <a:off x="3575304" y="374904"/>
            <a:ext cx="4992624" cy="6583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কিছু ছবি দেখি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862072" y="5586984"/>
            <a:ext cx="6355080" cy="557784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কি দেখতে পারছো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8352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" y="-37408"/>
            <a:ext cx="12118848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191256" y="365760"/>
            <a:ext cx="5879592" cy="77724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0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পড়ব</a:t>
            </a:r>
            <a:endParaRPr lang="en-US" sz="80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2532888" y="1508760"/>
            <a:ext cx="7479792" cy="4206240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8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2801389" y="1963881"/>
            <a:ext cx="6168044" cy="285542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বৃহ</a:t>
            </a:r>
            <a:r>
              <a:rPr lang="en-US" sz="8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8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bn-BD" sz="8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</a:p>
          <a:p>
            <a:pPr algn="ctr"/>
            <a:r>
              <a:rPr lang="bn-BD" sz="88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কুটির শিল্প</a:t>
            </a:r>
            <a:endParaRPr lang="en-US" sz="88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0562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7" t="2424" r="3729" b="2788"/>
          <a:stretch/>
        </p:blipFill>
        <p:spPr>
          <a:xfrm>
            <a:off x="157941" y="0"/>
            <a:ext cx="11903825" cy="65005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224" y="806335"/>
            <a:ext cx="9800707" cy="5045825"/>
          </a:xfrm>
          <a:prstGeom prst="rect">
            <a:avLst/>
          </a:prstGeom>
        </p:spPr>
      </p:pic>
      <p:sp>
        <p:nvSpPr>
          <p:cNvPr id="6" name="Donut 5"/>
          <p:cNvSpPr/>
          <p:nvPr/>
        </p:nvSpPr>
        <p:spPr>
          <a:xfrm>
            <a:off x="1388224" y="2360814"/>
            <a:ext cx="5122301" cy="3391593"/>
          </a:xfrm>
          <a:prstGeom prst="don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বৃহৎ শিল্প</a:t>
            </a:r>
            <a:endParaRPr lang="en-US" sz="8000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6777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745</TotalTime>
  <Words>337</Words>
  <Application>Microsoft Office PowerPoint</Application>
  <PresentationFormat>Widescreen</PresentationFormat>
  <Paragraphs>59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103</cp:revision>
  <dcterms:created xsi:type="dcterms:W3CDTF">2020-07-24T18:55:03Z</dcterms:created>
  <dcterms:modified xsi:type="dcterms:W3CDTF">2021-09-08T06:37:38Z</dcterms:modified>
</cp:coreProperties>
</file>