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78" r:id="rId3"/>
    <p:sldId id="279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71" r:id="rId15"/>
    <p:sldId id="266" r:id="rId16"/>
    <p:sldId id="267" r:id="rId17"/>
    <p:sldId id="268" r:id="rId18"/>
    <p:sldId id="269" r:id="rId19"/>
    <p:sldId id="270" r:id="rId20"/>
    <p:sldId id="272" r:id="rId21"/>
    <p:sldId id="273" r:id="rId22"/>
    <p:sldId id="274" r:id="rId23"/>
    <p:sldId id="275" r:id="rId24"/>
    <p:sldId id="276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98E6D-0440-4B61-9886-751C11E702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710A3C-5DB9-4B66-A24C-4F8FCE4450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FEC017-B940-4A08-8F56-A4C735588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2B119-706A-42FF-AEC7-E4F626A057AE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46C9F8-74A2-4C6B-BCC7-35A920957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C5C24A-A439-45F6-B949-31C611593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52991-559E-4040-8569-CF81CF37D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075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A276A-D26F-448C-915B-9A3E58FF5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776B79-419F-46E9-9194-86B0365375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F5418A-9891-4331-867C-ECA3E763C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2B119-706A-42FF-AEC7-E4F626A057AE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98E843-D831-4328-B199-C0C1B64D9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B02045-6181-4490-8456-C7CFA40CC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52991-559E-4040-8569-CF81CF37D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267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D75FF62-2BDF-4CD2-8DCA-97CF11BA2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C25682-378F-4165-8FA3-9411AA17BE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F53689-81D0-48AC-BF98-AFA2E40F4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2B119-706A-42FF-AEC7-E4F626A057AE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5C5C8F-03C9-4066-8240-2FEAB3886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3B3F24-8A0A-4BC8-A9D0-98E9FF00F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52991-559E-4040-8569-CF81CF37D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487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AC149-D60D-401C-8261-C353B584F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FFEDE5-0CF0-409D-BF36-FA34A710F7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BBE1C0-79D9-428F-995E-EFF00C772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2B119-706A-42FF-AEC7-E4F626A057AE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140715-4677-4CF2-BAF1-6BF90A47C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332DC1-FA50-4C32-B626-0B04EFA77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52991-559E-4040-8569-CF81CF37D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614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1383C-56F9-4EAD-904E-01FA329DE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B3F9E9-9576-44C6-9E6B-A9CEF13A68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F68E61-F42E-4DD5-9D8C-597429ED5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2B119-706A-42FF-AEC7-E4F626A057AE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00C164-98C3-409E-A2FD-79690B521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F44B25-52CE-4975-98FB-B2888E47E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52991-559E-4040-8569-CF81CF37D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221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C402E-728F-44BC-919A-A604C188C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DC96C-DFFB-4238-A2D9-453EBFBCBD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377F18-73C1-4A67-855B-DA748EF94D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A5926C-1A37-4900-8916-2E05BE86E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2B119-706A-42FF-AEC7-E4F626A057AE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A82F70-98B4-4707-AFE5-694940CE5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0BC7F4-E96D-4ECE-AB88-4151135DD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52991-559E-4040-8569-CF81CF37D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697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FDB19-518C-44F2-B794-FEF6557E3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CD035C-C22B-4475-8F0F-EA5D704156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C34975-823A-43BD-9F83-46DAE875BE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C9AEEC-4F52-4183-B390-93D3B738CD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BA4D86-11F7-4609-A671-BD4656519B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38EE42-9C1E-4B6E-A18A-9CE9E7887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2B119-706A-42FF-AEC7-E4F626A057AE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8B10DA-E130-4389-B41A-D212A0349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3A4EAE6-A1FD-4158-A5A3-A4128A752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52991-559E-4040-8569-CF81CF37D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946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5BB0D-DF4C-4D88-99DC-C50C19B5E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83A700-B7CE-42E4-AA86-F78AE10E5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2B119-706A-42FF-AEC7-E4F626A057AE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34A96D-6C45-4410-838D-3B3982E87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4D027C-E468-4719-B7E7-8D212A210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52991-559E-4040-8569-CF81CF37D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836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E164DD-6114-41FF-817B-973815451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2B119-706A-42FF-AEC7-E4F626A057AE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B533BF-5ABC-4D71-B552-89B2BA5E7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32CD7-F45C-4DEA-9B1D-A90AEC09F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52991-559E-4040-8569-CF81CF37D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566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FE71A-2F9A-45D5-98F1-9BDDCDBD5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EF7000-D469-459A-A5C3-25642D9B25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AA9EED-D685-47C4-826C-2CBA297C41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38CE7B-5206-4CFB-8AEB-520478D36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2B119-706A-42FF-AEC7-E4F626A057AE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CD604-FEA4-41EB-9848-9F3A13EB4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3B3002-5084-43A9-813B-C97A2C2C1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52991-559E-4040-8569-CF81CF37D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900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221D0-B283-49D1-ACF3-FDFF90A68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8F7984-3BF2-4AD4-B7EB-27BDF6D0BD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525779-513F-4F1D-8FF2-822A75ACDA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87E8A9-9AC2-41F2-A86B-E11A9B87E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2B119-706A-42FF-AEC7-E4F626A057AE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497F04-3A01-4075-8687-65FA44E94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A26603-A2D5-4E4B-AF6B-0886F829F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52991-559E-4040-8569-CF81CF37D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500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12EB6B-CF6F-4307-A6A2-85EC03074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DABF8D-EC32-4AA7-869D-002330ADDD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0C3840-597F-4D4E-BDC6-B4724D2918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B2B119-706A-42FF-AEC7-E4F626A057AE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3879DC-3DEF-451C-83FC-97AEFAD75D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744632-289F-49DD-8901-601F45EC6A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152991-559E-4040-8569-CF81CF37D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239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m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gif"/><Relationship Id="rId5" Type="http://schemas.openxmlformats.org/officeDocument/2006/relationships/image" Target="../media/image39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f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BE65963E-E668-4D56-8090-ACEBD477FE9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218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7946BAB8-BED1-419D-AEAF-C13E19DBCE21}"/>
              </a:ext>
            </a:extLst>
          </p:cNvPr>
          <p:cNvSpPr/>
          <p:nvPr/>
        </p:nvSpPr>
        <p:spPr>
          <a:xfrm>
            <a:off x="103164" y="98474"/>
            <a:ext cx="11995052" cy="6689188"/>
          </a:xfrm>
          <a:prstGeom prst="frame">
            <a:avLst>
              <a:gd name="adj1" fmla="val 121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A45E1E-5255-4BB6-BA8D-1FA622586AB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37157">
            <a:off x="10849414" y="5702251"/>
            <a:ext cx="1619250" cy="12858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FDAB221-F254-4EF3-85FE-B98DCE1EFF8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37157">
            <a:off x="-276664" y="-130127"/>
            <a:ext cx="1619250" cy="128587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55D87368-4C2F-4382-A4EF-AEFE4A5F55B7}"/>
              </a:ext>
            </a:extLst>
          </p:cNvPr>
          <p:cNvGrpSpPr/>
          <p:nvPr/>
        </p:nvGrpSpPr>
        <p:grpSpPr>
          <a:xfrm>
            <a:off x="-4755979" y="1447213"/>
            <a:ext cx="4260160" cy="1271155"/>
            <a:chOff x="3373579" y="1830741"/>
            <a:chExt cx="4260160" cy="1271155"/>
          </a:xfrm>
        </p:grpSpPr>
        <p:sp>
          <p:nvSpPr>
            <p:cNvPr id="8" name="Arrow: Pentagon 15">
              <a:extLst>
                <a:ext uri="{FF2B5EF4-FFF2-40B4-BE49-F238E27FC236}">
                  <a16:creationId xmlns:a16="http://schemas.microsoft.com/office/drawing/2014/main" id="{145E79C9-6ECE-4FFD-9F3D-BF5F98C02F31}"/>
                </a:ext>
              </a:extLst>
            </p:cNvPr>
            <p:cNvSpPr/>
            <p:nvPr/>
          </p:nvSpPr>
          <p:spPr>
            <a:xfrm>
              <a:off x="3373579" y="1830741"/>
              <a:ext cx="3969329" cy="1271155"/>
            </a:xfrm>
            <a:prstGeom prst="homePlate">
              <a:avLst/>
            </a:prstGeom>
            <a:solidFill>
              <a:srgbClr val="C00000"/>
            </a:solidFill>
            <a:effectLst>
              <a:outerShdw blurRad="50800" dist="368300" sx="97000" sy="97000" algn="ctr" rotWithShape="0">
                <a:srgbClr val="000000">
                  <a:alpha val="26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91B756F-0E32-4D93-AB46-52B5473B3D6F}"/>
                </a:ext>
              </a:extLst>
            </p:cNvPr>
            <p:cNvSpPr txBox="1"/>
            <p:nvPr/>
          </p:nvSpPr>
          <p:spPr>
            <a:xfrm>
              <a:off x="3561890" y="2069955"/>
              <a:ext cx="407184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5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শুভেচ্ছা ও</a:t>
              </a:r>
              <a:endParaRPr lang="en-US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AC457BC-6B84-4830-8365-889ECAB51CBB}"/>
              </a:ext>
            </a:extLst>
          </p:cNvPr>
          <p:cNvGrpSpPr/>
          <p:nvPr/>
        </p:nvGrpSpPr>
        <p:grpSpPr>
          <a:xfrm>
            <a:off x="-4116806" y="2686330"/>
            <a:ext cx="3424920" cy="1271155"/>
            <a:chOff x="3373579" y="1830741"/>
            <a:chExt cx="3969329" cy="1271155"/>
          </a:xfrm>
        </p:grpSpPr>
        <p:sp>
          <p:nvSpPr>
            <p:cNvPr id="11" name="Arrow: Pentagon 20">
              <a:extLst>
                <a:ext uri="{FF2B5EF4-FFF2-40B4-BE49-F238E27FC236}">
                  <a16:creationId xmlns:a16="http://schemas.microsoft.com/office/drawing/2014/main" id="{88925658-F8C8-4D4B-862F-8509B9CF929A}"/>
                </a:ext>
              </a:extLst>
            </p:cNvPr>
            <p:cNvSpPr/>
            <p:nvPr/>
          </p:nvSpPr>
          <p:spPr>
            <a:xfrm>
              <a:off x="3373579" y="1830741"/>
              <a:ext cx="3969329" cy="1271155"/>
            </a:xfrm>
            <a:prstGeom prst="homePlate">
              <a:avLst/>
            </a:prstGeom>
            <a:solidFill>
              <a:srgbClr val="C00000"/>
            </a:solidFill>
            <a:effectLst>
              <a:outerShdw blurRad="50800" dist="368300" sx="97000" sy="97000" algn="ctr" rotWithShape="0">
                <a:srgbClr val="000000">
                  <a:alpha val="26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3752E27-488E-48CE-8B79-0009A8D129FF}"/>
                </a:ext>
              </a:extLst>
            </p:cNvPr>
            <p:cNvSpPr txBox="1"/>
            <p:nvPr/>
          </p:nvSpPr>
          <p:spPr>
            <a:xfrm>
              <a:off x="3976254" y="2050819"/>
              <a:ext cx="297872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5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স্বাগত</a:t>
              </a:r>
              <a:endParaRPr lang="en-US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F7B6ACC-1277-459A-9C0F-4EA9A3032ECF}"/>
              </a:ext>
            </a:extLst>
          </p:cNvPr>
          <p:cNvGrpSpPr/>
          <p:nvPr/>
        </p:nvGrpSpPr>
        <p:grpSpPr>
          <a:xfrm>
            <a:off x="-10599899" y="-398980"/>
            <a:ext cx="9307256" cy="7278365"/>
            <a:chOff x="-4630615" y="0"/>
            <a:chExt cx="9111773" cy="7278365"/>
          </a:xfrm>
          <a:solidFill>
            <a:srgbClr val="008BBC"/>
          </a:solidFill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D5146ED-E520-46B0-8D1B-AA19DBB42AC0}"/>
                </a:ext>
              </a:extLst>
            </p:cNvPr>
            <p:cNvGrpSpPr/>
            <p:nvPr/>
          </p:nvGrpSpPr>
          <p:grpSpPr>
            <a:xfrm>
              <a:off x="-4630615" y="0"/>
              <a:ext cx="9111773" cy="7278365"/>
              <a:chOff x="0" y="0"/>
              <a:chExt cx="9111773" cy="7278365"/>
            </a:xfrm>
            <a:grpFill/>
            <a:effectLst>
              <a:outerShdw blurRad="50800" dist="393700" sx="101000" sy="101000" algn="ctr" rotWithShape="0">
                <a:srgbClr val="000000">
                  <a:alpha val="22000"/>
                </a:srgbClr>
              </a:outerShdw>
            </a:effectLst>
          </p:grpSpPr>
          <p:sp>
            <p:nvSpPr>
              <p:cNvPr id="16" name="Chord 15">
                <a:extLst>
                  <a:ext uri="{FF2B5EF4-FFF2-40B4-BE49-F238E27FC236}">
                    <a16:creationId xmlns:a16="http://schemas.microsoft.com/office/drawing/2014/main" id="{EA939015-3046-46E5-8796-64E002ECD6F0}"/>
                  </a:ext>
                </a:extLst>
              </p:cNvPr>
              <p:cNvSpPr/>
              <p:nvPr/>
            </p:nvSpPr>
            <p:spPr>
              <a:xfrm>
                <a:off x="2260807" y="420365"/>
                <a:ext cx="6850966" cy="6858000"/>
              </a:xfrm>
              <a:prstGeom prst="chord">
                <a:avLst>
                  <a:gd name="adj1" fmla="val 16095516"/>
                  <a:gd name="adj2" fmla="val 5521317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0EF3F15-5C1C-4929-B7F0-70DA4DE77B1E}"/>
                  </a:ext>
                </a:extLst>
              </p:cNvPr>
              <p:cNvSpPr/>
              <p:nvPr/>
            </p:nvSpPr>
            <p:spPr>
              <a:xfrm>
                <a:off x="0" y="0"/>
                <a:ext cx="6386732" cy="68580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8086448-40B4-4612-9397-CB724DC843AC}"/>
                </a:ext>
              </a:extLst>
            </p:cNvPr>
            <p:cNvSpPr txBox="1"/>
            <p:nvPr/>
          </p:nvSpPr>
          <p:spPr>
            <a:xfrm>
              <a:off x="2148220" y="1713414"/>
              <a:ext cx="1861339" cy="822305"/>
            </a:xfrm>
            <a:prstGeom prst="ellipse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r>
                <a:rPr lang="bn-IN" sz="32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সবাইকে</a:t>
              </a:r>
              <a:endParaRPr lang="en-US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69701D5-1DC5-48BF-9DC2-37B4B038B0D5}"/>
              </a:ext>
            </a:extLst>
          </p:cNvPr>
          <p:cNvGrpSpPr/>
          <p:nvPr/>
        </p:nvGrpSpPr>
        <p:grpSpPr>
          <a:xfrm>
            <a:off x="-12176321" y="338779"/>
            <a:ext cx="11138003" cy="6864531"/>
            <a:chOff x="-4630615" y="0"/>
            <a:chExt cx="12507218" cy="6864531"/>
          </a:xfrm>
          <a:solidFill>
            <a:schemeClr val="tx1">
              <a:lumMod val="65000"/>
              <a:lumOff val="35000"/>
            </a:schemeClr>
          </a:solidFill>
          <a:effectLst>
            <a:outerShdw blurRad="50800" dist="50800" dir="3300000" sx="64000" sy="64000" algn="ctr" rotWithShape="0">
              <a:srgbClr val="000000">
                <a:alpha val="66000"/>
              </a:srgbClr>
            </a:outerShdw>
          </a:effectLst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9308CFCF-D3AE-4309-AF2D-7646BA29FA60}"/>
                </a:ext>
              </a:extLst>
            </p:cNvPr>
            <p:cNvGrpSpPr/>
            <p:nvPr/>
          </p:nvGrpSpPr>
          <p:grpSpPr>
            <a:xfrm>
              <a:off x="-4630615" y="0"/>
              <a:ext cx="8550824" cy="6864531"/>
              <a:chOff x="0" y="0"/>
              <a:chExt cx="8550824" cy="6864531"/>
            </a:xfrm>
            <a:grpFill/>
            <a:effectLst>
              <a:outerShdw blurRad="50800" dist="393700" sx="101000" sy="101000" algn="ctr" rotWithShape="0">
                <a:srgbClr val="000000">
                  <a:alpha val="22000"/>
                </a:srgbClr>
              </a:outerShdw>
            </a:effectLst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A3C09043-496E-4C49-8DE0-F88772E862F4}"/>
                  </a:ext>
                </a:extLst>
              </p:cNvPr>
              <p:cNvSpPr/>
              <p:nvPr/>
            </p:nvSpPr>
            <p:spPr>
              <a:xfrm>
                <a:off x="0" y="0"/>
                <a:ext cx="6386732" cy="68580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Chord 21">
                <a:extLst>
                  <a:ext uri="{FF2B5EF4-FFF2-40B4-BE49-F238E27FC236}">
                    <a16:creationId xmlns:a16="http://schemas.microsoft.com/office/drawing/2014/main" id="{9E524ABB-3D12-49B3-A3FF-20673C587716}"/>
                  </a:ext>
                </a:extLst>
              </p:cNvPr>
              <p:cNvSpPr/>
              <p:nvPr/>
            </p:nvSpPr>
            <p:spPr>
              <a:xfrm>
                <a:off x="1699858" y="6531"/>
                <a:ext cx="6850966" cy="6858000"/>
              </a:xfrm>
              <a:prstGeom prst="chord">
                <a:avLst>
                  <a:gd name="adj1" fmla="val 16095516"/>
                  <a:gd name="adj2" fmla="val 5521317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FC83943-BAD0-4CBB-845D-C631D65E1D44}"/>
                </a:ext>
              </a:extLst>
            </p:cNvPr>
            <p:cNvSpPr txBox="1"/>
            <p:nvPr/>
          </p:nvSpPr>
          <p:spPr>
            <a:xfrm>
              <a:off x="2473550" y="172486"/>
              <a:ext cx="5403053" cy="822305"/>
            </a:xfrm>
            <a:prstGeom prst="ellipse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r>
                <a:rPr lang="bn-IN" sz="32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আজকের ক্লাসে তোমাদের</a:t>
              </a:r>
              <a:endParaRPr lang="en-US" sz="1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4255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8 -1.48148E-6 L 0.49752 -0.00879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0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0.0088 L 0.53502 -0.01111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58" y="-11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583 -7.40741E-7 L 0.8138 0.0074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898" y="37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063 0.01319 L 0.80782 0.0331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859" y="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BE65963E-E668-4D56-8090-ACEBD477FE9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218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7946BAB8-BED1-419D-AEAF-C13E19DBCE21}"/>
              </a:ext>
            </a:extLst>
          </p:cNvPr>
          <p:cNvSpPr/>
          <p:nvPr/>
        </p:nvSpPr>
        <p:spPr>
          <a:xfrm>
            <a:off x="103164" y="98474"/>
            <a:ext cx="11995052" cy="6689188"/>
          </a:xfrm>
          <a:prstGeom prst="frame">
            <a:avLst>
              <a:gd name="adj1" fmla="val 121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A45E1E-5255-4BB6-BA8D-1FA622586AB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37157">
            <a:off x="10849414" y="5702251"/>
            <a:ext cx="1619250" cy="12858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FDAB221-F254-4EF3-85FE-B98DCE1EFF8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37157">
            <a:off x="-276664" y="-130127"/>
            <a:ext cx="1619250" cy="12858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E859121-31CD-4CC0-9738-0FBCBCE51B13}"/>
              </a:ext>
            </a:extLst>
          </p:cNvPr>
          <p:cNvSpPr txBox="1"/>
          <p:nvPr/>
        </p:nvSpPr>
        <p:spPr>
          <a:xfrm>
            <a:off x="3181398" y="5109570"/>
            <a:ext cx="60732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200" b="1" dirty="0" err="1">
                <a:solidFill>
                  <a:prstClr val="black"/>
                </a:solidFill>
                <a:latin typeface="NikosNan"/>
              </a:rPr>
              <a:t>নানা</a:t>
            </a:r>
            <a:r>
              <a:rPr lang="en-US" sz="3200" b="1" dirty="0">
                <a:solidFill>
                  <a:prstClr val="black"/>
                </a:solidFill>
                <a:latin typeface="NikosNan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Nan"/>
              </a:rPr>
              <a:t>কাজের</a:t>
            </a:r>
            <a:r>
              <a:rPr lang="en-US" sz="3200" b="1" dirty="0">
                <a:solidFill>
                  <a:prstClr val="black"/>
                </a:solidFill>
                <a:latin typeface="NikosNan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Nan"/>
              </a:rPr>
              <a:t>মানুষগুলো</a:t>
            </a:r>
            <a:endParaRPr lang="en-US" sz="3200" b="1" dirty="0">
              <a:solidFill>
                <a:prstClr val="black"/>
              </a:solidFill>
              <a:latin typeface="NikosNan"/>
            </a:endParaRPr>
          </a:p>
          <a:p>
            <a:pPr defTabSz="457200"/>
            <a:r>
              <a:rPr lang="en-US" sz="3200" b="1" dirty="0">
                <a:solidFill>
                  <a:prstClr val="black"/>
                </a:solidFill>
                <a:latin typeface="NikosNan"/>
              </a:rPr>
              <a:t>                   </a:t>
            </a:r>
            <a:r>
              <a:rPr lang="en-US" sz="3200" b="1" dirty="0" err="1">
                <a:solidFill>
                  <a:prstClr val="black"/>
                </a:solidFill>
                <a:latin typeface="NikosNan"/>
              </a:rPr>
              <a:t>আছে</a:t>
            </a:r>
            <a:r>
              <a:rPr lang="en-US" sz="3200" b="1" dirty="0">
                <a:solidFill>
                  <a:prstClr val="black"/>
                </a:solidFill>
                <a:latin typeface="NikosNan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Nan"/>
              </a:rPr>
              <a:t>নানান</a:t>
            </a:r>
            <a:r>
              <a:rPr lang="en-US" sz="3200" b="1" dirty="0">
                <a:solidFill>
                  <a:prstClr val="black"/>
                </a:solidFill>
                <a:latin typeface="NikosNan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Nan"/>
              </a:rPr>
              <a:t>বেশ</a:t>
            </a:r>
            <a:r>
              <a:rPr lang="en-US" sz="3200" b="1" dirty="0">
                <a:solidFill>
                  <a:prstClr val="black"/>
                </a:solidFill>
                <a:latin typeface="NikosNan"/>
              </a:rPr>
              <a:t>।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FC50563-F532-4F54-84D4-920309BFF2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372" y="1209821"/>
            <a:ext cx="3303255" cy="37701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7DC1EE7-AB86-4DB2-A465-236C0160B6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790" y="1209821"/>
            <a:ext cx="3198177" cy="37701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C633AF3-6D77-4B29-A2F2-AFB3B988DE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032" y="1237465"/>
            <a:ext cx="3303255" cy="37424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59228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BE65963E-E668-4D56-8090-ACEBD477FE9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218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7946BAB8-BED1-419D-AEAF-C13E19DBCE21}"/>
              </a:ext>
            </a:extLst>
          </p:cNvPr>
          <p:cNvSpPr/>
          <p:nvPr/>
        </p:nvSpPr>
        <p:spPr>
          <a:xfrm>
            <a:off x="103164" y="98474"/>
            <a:ext cx="11995052" cy="6689188"/>
          </a:xfrm>
          <a:prstGeom prst="frame">
            <a:avLst>
              <a:gd name="adj1" fmla="val 121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A45E1E-5255-4BB6-BA8D-1FA622586AB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37157">
            <a:off x="10849414" y="5702251"/>
            <a:ext cx="1619250" cy="12858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FDAB221-F254-4EF3-85FE-B98DCE1EFF8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37157">
            <a:off x="-276664" y="-130127"/>
            <a:ext cx="1619250" cy="12858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C5483F2-6A8B-4DE4-BFEB-279B2FA4F6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53" y="1828917"/>
            <a:ext cx="5354250" cy="46391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B0EE163-AD28-41D1-8650-4CF8A434042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84" b="14265"/>
          <a:stretch/>
        </p:blipFill>
        <p:spPr>
          <a:xfrm>
            <a:off x="6315486" y="1828918"/>
            <a:ext cx="5103772" cy="46391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1DB593A-57A0-4796-89C5-4771A035E6FD}"/>
              </a:ext>
            </a:extLst>
          </p:cNvPr>
          <p:cNvSpPr txBox="1"/>
          <p:nvPr/>
        </p:nvSpPr>
        <p:spPr>
          <a:xfrm>
            <a:off x="2899834" y="537512"/>
            <a:ext cx="55537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200" b="1" dirty="0" err="1">
                <a:solidFill>
                  <a:prstClr val="black"/>
                </a:solidFill>
                <a:latin typeface="NikosNan"/>
              </a:rPr>
              <a:t>দেখে</a:t>
            </a:r>
            <a:r>
              <a:rPr lang="en-US" sz="3200" b="1" dirty="0">
                <a:solidFill>
                  <a:prstClr val="black"/>
                </a:solidFill>
                <a:latin typeface="NikosNan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Nan"/>
              </a:rPr>
              <a:t>দেখে</a:t>
            </a:r>
            <a:r>
              <a:rPr lang="en-US" sz="3200" b="1" dirty="0">
                <a:solidFill>
                  <a:prstClr val="black"/>
                </a:solidFill>
                <a:latin typeface="NikosNan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Nan"/>
              </a:rPr>
              <a:t>একটি</a:t>
            </a:r>
            <a:r>
              <a:rPr lang="en-US" sz="3200" b="1" dirty="0">
                <a:solidFill>
                  <a:prstClr val="black"/>
                </a:solidFill>
                <a:latin typeface="NikosNan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Nan"/>
              </a:rPr>
              <a:t>ছেলের</a:t>
            </a:r>
            <a:endParaRPr lang="en-US" sz="3200" b="1" dirty="0">
              <a:solidFill>
                <a:prstClr val="black"/>
              </a:solidFill>
              <a:latin typeface="NikosNan"/>
            </a:endParaRPr>
          </a:p>
          <a:p>
            <a:pPr defTabSz="457200"/>
            <a:r>
              <a:rPr lang="en-US" sz="3200" b="1" dirty="0">
                <a:solidFill>
                  <a:prstClr val="black"/>
                </a:solidFill>
                <a:latin typeface="NikosNan"/>
              </a:rPr>
              <a:t>                  </a:t>
            </a:r>
            <a:r>
              <a:rPr lang="en-US" sz="3200" b="1" dirty="0" err="1">
                <a:solidFill>
                  <a:prstClr val="black"/>
                </a:solidFill>
                <a:latin typeface="NikosNan"/>
              </a:rPr>
              <a:t>সারাটি</a:t>
            </a:r>
            <a:r>
              <a:rPr lang="en-US" sz="3200" b="1" dirty="0">
                <a:solidFill>
                  <a:prstClr val="black"/>
                </a:solidFill>
                <a:latin typeface="NikosNan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Nan"/>
              </a:rPr>
              <a:t>দিন</a:t>
            </a:r>
            <a:r>
              <a:rPr lang="en-US" sz="3200" b="1" dirty="0">
                <a:solidFill>
                  <a:prstClr val="black"/>
                </a:solidFill>
                <a:latin typeface="NikosNan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Nan"/>
              </a:rPr>
              <a:t>কাটে</a:t>
            </a:r>
            <a:r>
              <a:rPr lang="bn-IN" sz="3200" b="1" dirty="0">
                <a:solidFill>
                  <a:prstClr val="black"/>
                </a:solidFill>
                <a:latin typeface="NikosNan"/>
              </a:rPr>
              <a:t>।</a:t>
            </a:r>
            <a:endParaRPr lang="en-US" sz="3200" b="1" dirty="0">
              <a:solidFill>
                <a:prstClr val="black"/>
              </a:solidFill>
              <a:latin typeface="NikosNan"/>
            </a:endParaRPr>
          </a:p>
        </p:txBody>
      </p:sp>
    </p:spTree>
    <p:extLst>
      <p:ext uri="{BB962C8B-B14F-4D97-AF65-F5344CB8AC3E}">
        <p14:creationId xmlns:p14="http://schemas.microsoft.com/office/powerpoint/2010/main" val="1633169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BE65963E-E668-4D56-8090-ACEBD477FE9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218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7946BAB8-BED1-419D-AEAF-C13E19DBCE21}"/>
              </a:ext>
            </a:extLst>
          </p:cNvPr>
          <p:cNvSpPr/>
          <p:nvPr/>
        </p:nvSpPr>
        <p:spPr>
          <a:xfrm>
            <a:off x="103164" y="98474"/>
            <a:ext cx="11995052" cy="6689188"/>
          </a:xfrm>
          <a:prstGeom prst="frame">
            <a:avLst>
              <a:gd name="adj1" fmla="val 121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A45E1E-5255-4BB6-BA8D-1FA622586AB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37157">
            <a:off x="10849414" y="5702251"/>
            <a:ext cx="1619250" cy="12858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FDAB221-F254-4EF3-85FE-B98DCE1EFF8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37157">
            <a:off x="-276664" y="-130127"/>
            <a:ext cx="1619250" cy="12858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393AA0A-1FF6-4771-A029-0CBF344B1E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59" y="1848787"/>
            <a:ext cx="10902881" cy="43128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A71B2F9-8939-4AF9-9BD3-85FD8ECB90B0}"/>
              </a:ext>
            </a:extLst>
          </p:cNvPr>
          <p:cNvSpPr txBox="1"/>
          <p:nvPr/>
        </p:nvSpPr>
        <p:spPr>
          <a:xfrm>
            <a:off x="4174535" y="279128"/>
            <a:ext cx="43926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2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ছেলেটির</a:t>
            </a: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মুখ</a:t>
            </a:r>
            <a:endParaRPr lang="en-US" sz="32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defTabSz="457200"/>
            <a:r>
              <a:rPr lang="en-US" sz="32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সারাদেশের</a:t>
            </a: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ছেলেদের</a:t>
            </a:r>
            <a:endParaRPr lang="en-US" sz="32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defTabSz="457200"/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</a:t>
            </a:r>
            <a:r>
              <a:rPr lang="en-US" sz="32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মুখেতে</a:t>
            </a: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টুকটুক</a:t>
            </a: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64976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BE65963E-E668-4D56-8090-ACEBD477FE9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218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7946BAB8-BED1-419D-AEAF-C13E19DBCE21}"/>
              </a:ext>
            </a:extLst>
          </p:cNvPr>
          <p:cNvSpPr/>
          <p:nvPr/>
        </p:nvSpPr>
        <p:spPr>
          <a:xfrm>
            <a:off x="103164" y="98474"/>
            <a:ext cx="11995052" cy="6689188"/>
          </a:xfrm>
          <a:prstGeom prst="frame">
            <a:avLst>
              <a:gd name="adj1" fmla="val 121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A45E1E-5255-4BB6-BA8D-1FA622586AB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37157">
            <a:off x="10849414" y="5702251"/>
            <a:ext cx="1619250" cy="12858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FDAB221-F254-4EF3-85FE-B98DCE1EFF8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37157">
            <a:off x="-276664" y="-130127"/>
            <a:ext cx="1619250" cy="12858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0698BF1-935D-48C7-8AA0-B96DFB97D7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54" y="2333301"/>
            <a:ext cx="5782099" cy="39273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DAA7EA8-6A59-4ABE-9802-2E14F5C07072}"/>
              </a:ext>
            </a:extLst>
          </p:cNvPr>
          <p:cNvSpPr txBox="1"/>
          <p:nvPr/>
        </p:nvSpPr>
        <p:spPr>
          <a:xfrm>
            <a:off x="4197877" y="271198"/>
            <a:ext cx="42591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2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</a:t>
            </a: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defTabSz="457200"/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</a:t>
            </a:r>
            <a:r>
              <a:rPr lang="en-US" sz="32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endParaRPr lang="en-US" sz="32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defTabSz="457200"/>
            <a:r>
              <a:rPr lang="en-US" sz="32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ভালোবাসার</a:t>
            </a: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শিল্পী</a:t>
            </a: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endParaRPr lang="en-US" sz="32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defTabSz="457200"/>
            <a:r>
              <a:rPr lang="en-US" sz="32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বলবে</a:t>
            </a: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হেসে</a:t>
            </a: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51F8BC0-5DB5-4FA4-B3B4-86DA31174F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453" y="2315880"/>
            <a:ext cx="5459101" cy="39622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28784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BE65963E-E668-4D56-8090-ACEBD477FE9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218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7946BAB8-BED1-419D-AEAF-C13E19DBCE21}"/>
              </a:ext>
            </a:extLst>
          </p:cNvPr>
          <p:cNvSpPr/>
          <p:nvPr/>
        </p:nvSpPr>
        <p:spPr>
          <a:xfrm>
            <a:off x="103164" y="98474"/>
            <a:ext cx="11995052" cy="6689188"/>
          </a:xfrm>
          <a:prstGeom prst="frame">
            <a:avLst>
              <a:gd name="adj1" fmla="val 121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A45E1E-5255-4BB6-BA8D-1FA622586AB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37157">
            <a:off x="10849414" y="5702251"/>
            <a:ext cx="1619250" cy="12858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FDAB221-F254-4EF3-85FE-B98DCE1EFF8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37157">
            <a:off x="-276664" y="-130127"/>
            <a:ext cx="1619250" cy="1285875"/>
          </a:xfrm>
          <a:prstGeom prst="rect">
            <a:avLst/>
          </a:prstGeom>
        </p:spPr>
      </p:pic>
      <p:pic>
        <p:nvPicPr>
          <p:cNvPr id="7" name="Picture 6" descr="Screen Clipping">
            <a:extLst>
              <a:ext uri="{FF2B5EF4-FFF2-40B4-BE49-F238E27FC236}">
                <a16:creationId xmlns:a16="http://schemas.microsoft.com/office/drawing/2014/main" id="{FEBDCC74-354F-4B98-9D3B-4F99160109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252" y="1243903"/>
            <a:ext cx="3754744" cy="4833340"/>
          </a:xfrm>
          <a:prstGeom prst="roundRect">
            <a:avLst/>
          </a:prstGeom>
          <a:ln>
            <a:solidFill>
              <a:srgbClr val="FF0000"/>
            </a:solidFill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CD1F1A8-0B31-4124-AFDB-57F44E2B9F39}"/>
              </a:ext>
            </a:extLst>
          </p:cNvPr>
          <p:cNvSpPr txBox="1"/>
          <p:nvPr/>
        </p:nvSpPr>
        <p:spPr>
          <a:xfrm>
            <a:off x="874053" y="1876326"/>
            <a:ext cx="4577248" cy="71508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defTabSz="457200"/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endParaRPr lang="en-US" sz="36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658292-477C-4C2A-8C1E-1B0AE643B7B7}"/>
              </a:ext>
            </a:extLst>
          </p:cNvPr>
          <p:cNvSpPr txBox="1"/>
          <p:nvPr/>
        </p:nvSpPr>
        <p:spPr>
          <a:xfrm>
            <a:off x="1516477" y="3864502"/>
            <a:ext cx="4181464" cy="146423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defTabSz="457200"/>
            <a:r>
              <a:rPr lang="en-US" sz="40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৫০-৫১ </a:t>
            </a:r>
            <a:r>
              <a:rPr lang="en-US" sz="40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F2D4608-48F2-4A4E-98FC-46182206BAF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95354">
            <a:off x="4786867" y="326998"/>
            <a:ext cx="2143125" cy="4071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543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BE65963E-E668-4D56-8090-ACEBD477FE9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218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7946BAB8-BED1-419D-AEAF-C13E19DBCE21}"/>
              </a:ext>
            </a:extLst>
          </p:cNvPr>
          <p:cNvSpPr/>
          <p:nvPr/>
        </p:nvSpPr>
        <p:spPr>
          <a:xfrm>
            <a:off x="103164" y="98474"/>
            <a:ext cx="11995052" cy="6689188"/>
          </a:xfrm>
          <a:prstGeom prst="frame">
            <a:avLst>
              <a:gd name="adj1" fmla="val 121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A45E1E-5255-4BB6-BA8D-1FA622586AB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37157">
            <a:off x="10849414" y="5702251"/>
            <a:ext cx="1619250" cy="12858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FDAB221-F254-4EF3-85FE-B98DCE1EFF8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37157">
            <a:off x="-276664" y="-130127"/>
            <a:ext cx="1619250" cy="1285875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B6933F6-A01D-4A25-95E3-0167D6F700FA}"/>
              </a:ext>
            </a:extLst>
          </p:cNvPr>
          <p:cNvSpPr/>
          <p:nvPr/>
        </p:nvSpPr>
        <p:spPr>
          <a:xfrm>
            <a:off x="3567238" y="689317"/>
            <a:ext cx="5275462" cy="831884"/>
          </a:xfrm>
          <a:prstGeom prst="roundRect">
            <a:avLst/>
          </a:prstGeom>
          <a:solidFill>
            <a:srgbClr val="DADADA">
              <a:lumMod val="20000"/>
              <a:lumOff val="80000"/>
            </a:srgbClr>
          </a:solidFill>
          <a:ln w="1587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শিক্ষকের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F369CAD-09B0-4F52-BCD8-B863DE590F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674" y="1521201"/>
            <a:ext cx="8494652" cy="49778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65578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BE65963E-E668-4D56-8090-ACEBD477FE9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218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7946BAB8-BED1-419D-AEAF-C13E19DBCE21}"/>
              </a:ext>
            </a:extLst>
          </p:cNvPr>
          <p:cNvSpPr/>
          <p:nvPr/>
        </p:nvSpPr>
        <p:spPr>
          <a:xfrm>
            <a:off x="103164" y="98474"/>
            <a:ext cx="11995052" cy="6689188"/>
          </a:xfrm>
          <a:prstGeom prst="frame">
            <a:avLst>
              <a:gd name="adj1" fmla="val 121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A45E1E-5255-4BB6-BA8D-1FA622586AB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37157">
            <a:off x="10849414" y="5702251"/>
            <a:ext cx="1619250" cy="12858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FDAB221-F254-4EF3-85FE-B98DCE1EFF8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37157">
            <a:off x="-276664" y="-130127"/>
            <a:ext cx="1619250" cy="1285875"/>
          </a:xfrm>
          <a:prstGeom prst="rect">
            <a:avLst/>
          </a:prstGeom>
        </p:spPr>
      </p:pic>
      <p:sp>
        <p:nvSpPr>
          <p:cNvPr id="7" name="Scroll: Horizontal 6">
            <a:extLst>
              <a:ext uri="{FF2B5EF4-FFF2-40B4-BE49-F238E27FC236}">
                <a16:creationId xmlns:a16="http://schemas.microsoft.com/office/drawing/2014/main" id="{7C9EB422-F54E-456E-A762-0319F264E376}"/>
              </a:ext>
            </a:extLst>
          </p:cNvPr>
          <p:cNvSpPr/>
          <p:nvPr/>
        </p:nvSpPr>
        <p:spPr>
          <a:xfrm>
            <a:off x="2491470" y="372992"/>
            <a:ext cx="7209059" cy="751676"/>
          </a:xfrm>
          <a:prstGeom prst="horizontalScroll">
            <a:avLst>
              <a:gd name="adj" fmla="val 0"/>
            </a:avLst>
          </a:prstGeom>
          <a:solidFill>
            <a:srgbClr val="DADADA">
              <a:lumMod val="20000"/>
              <a:lumOff val="80000"/>
            </a:srgbClr>
          </a:solidFill>
          <a:ln w="15875" cap="flat" cmpd="sng" algn="ctr">
            <a:solidFill>
              <a:srgbClr val="83992A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শিক্ষক 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-</a:t>
            </a:r>
            <a:r>
              <a:rPr kumimoji="0" lang="bn-BD" sz="4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শিক্ষার্থীর মিলিত পাঠ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D86D3F-8B61-4B4E-87D6-9826673A637B}"/>
              </a:ext>
            </a:extLst>
          </p:cNvPr>
          <p:cNvSpPr txBox="1"/>
          <p:nvPr/>
        </p:nvSpPr>
        <p:spPr>
          <a:xfrm>
            <a:off x="4415400" y="1124668"/>
            <a:ext cx="36030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bn-IN" sz="3200" b="1" dirty="0">
                <a:solidFill>
                  <a:prstClr val="black"/>
                </a:solidFill>
                <a:latin typeface="NikosNan"/>
              </a:rPr>
              <a:t>      </a:t>
            </a:r>
            <a:r>
              <a:rPr lang="en-US" sz="3200" b="1" dirty="0" err="1">
                <a:solidFill>
                  <a:prstClr val="black"/>
                </a:solidFill>
                <a:latin typeface="NikosNan"/>
              </a:rPr>
              <a:t>স্বদেশ</a:t>
            </a:r>
            <a:endParaRPr lang="en-US" sz="3200" b="1" dirty="0">
              <a:solidFill>
                <a:prstClr val="black"/>
              </a:solidFill>
              <a:latin typeface="NikosNan"/>
            </a:endParaRPr>
          </a:p>
          <a:p>
            <a:pPr defTabSz="457200"/>
            <a:r>
              <a:rPr lang="en-US" sz="3200" b="1" dirty="0" err="1">
                <a:solidFill>
                  <a:prstClr val="black"/>
                </a:solidFill>
                <a:latin typeface="NikosNan"/>
              </a:rPr>
              <a:t>আহসান</a:t>
            </a:r>
            <a:r>
              <a:rPr lang="en-US" sz="3200" b="1" dirty="0">
                <a:solidFill>
                  <a:prstClr val="black"/>
                </a:solidFill>
                <a:latin typeface="NikosNan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Nan"/>
              </a:rPr>
              <a:t>হাবীব</a:t>
            </a:r>
            <a:endParaRPr lang="en-US" sz="3200" b="1" dirty="0">
              <a:solidFill>
                <a:prstClr val="black"/>
              </a:solidFill>
              <a:latin typeface="NikosNan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572164-D089-45C3-8823-1ADAD3520B24}"/>
              </a:ext>
            </a:extLst>
          </p:cNvPr>
          <p:cNvSpPr txBox="1"/>
          <p:nvPr/>
        </p:nvSpPr>
        <p:spPr>
          <a:xfrm>
            <a:off x="2491470" y="2330024"/>
            <a:ext cx="4944979" cy="4154984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defTabSz="457200"/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মাঠের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পরে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মাঠ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চলেছে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defTabSz="457200"/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যেন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</a:t>
            </a:r>
            <a:endParaRPr lang="en-US" sz="32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defTabSz="457200"/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মানুষগুলো</a:t>
            </a:r>
            <a:endParaRPr lang="en-US" sz="32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defTabSz="457200"/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নানান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defTabSz="457200"/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মাঠের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মাঠে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endParaRPr lang="en-US" sz="32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defTabSz="457200"/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হাটের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হাটে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defTabSz="457200"/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ছেলের</a:t>
            </a:r>
            <a:endParaRPr lang="en-US" sz="32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defTabSz="457200"/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সারাটি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কাটে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1E54A56-934B-488D-9A07-FB2AD4FCF5C6}"/>
              </a:ext>
            </a:extLst>
          </p:cNvPr>
          <p:cNvSpPr txBox="1"/>
          <p:nvPr/>
        </p:nvSpPr>
        <p:spPr>
          <a:xfrm>
            <a:off x="6676969" y="1876344"/>
            <a:ext cx="4835998" cy="4093428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defTabSz="457200"/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</a:p>
          <a:p>
            <a:pPr defTabSz="457200"/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ছেলেটির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মুখ</a:t>
            </a:r>
            <a:endParaRPr lang="en-US" sz="32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defTabSz="457200"/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সারাদেশের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ছেলেদের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মুখেতে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টুকটুক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defTabSz="457200"/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defTabSz="457200"/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endParaRPr lang="en-US" sz="32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defTabSz="457200"/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ভালোবাসার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শিল্পী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</a:p>
          <a:p>
            <a:pPr defTabSz="457200"/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বলবে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হেসে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027384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BE65963E-E668-4D56-8090-ACEBD477FE9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218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7946BAB8-BED1-419D-AEAF-C13E19DBCE21}"/>
              </a:ext>
            </a:extLst>
          </p:cNvPr>
          <p:cNvSpPr/>
          <p:nvPr/>
        </p:nvSpPr>
        <p:spPr>
          <a:xfrm>
            <a:off x="103164" y="98474"/>
            <a:ext cx="11995052" cy="6689188"/>
          </a:xfrm>
          <a:prstGeom prst="frame">
            <a:avLst>
              <a:gd name="adj1" fmla="val 121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A45E1E-5255-4BB6-BA8D-1FA622586AB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37157">
            <a:off x="10849414" y="5702251"/>
            <a:ext cx="1619250" cy="12858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FDAB221-F254-4EF3-85FE-B98DCE1EFF8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37157">
            <a:off x="-276664" y="-130127"/>
            <a:ext cx="1619250" cy="12858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D879385-0F36-468E-BAD4-27DF41CB433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101" y="357698"/>
            <a:ext cx="6159709" cy="61425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7CAD488-A5CD-46E5-AF18-81228863A9CE}"/>
              </a:ext>
            </a:extLst>
          </p:cNvPr>
          <p:cNvSpPr txBox="1"/>
          <p:nvPr/>
        </p:nvSpPr>
        <p:spPr>
          <a:xfrm>
            <a:off x="819487" y="2776307"/>
            <a:ext cx="3672861" cy="1650742"/>
          </a:xfrm>
          <a:prstGeom prst="rightArrow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defTabSz="457200"/>
            <a:r>
              <a:rPr lang="en-US" sz="48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5B2713-A189-484E-9CED-1D4002EE9546}"/>
              </a:ext>
            </a:extLst>
          </p:cNvPr>
          <p:cNvSpPr txBox="1"/>
          <p:nvPr/>
        </p:nvSpPr>
        <p:spPr>
          <a:xfrm rot="19092096">
            <a:off x="1745411" y="3430068"/>
            <a:ext cx="6734862" cy="890171"/>
          </a:xfrm>
          <a:prstGeom prst="cloudCallou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defTabSz="457200"/>
            <a:r>
              <a:rPr lang="en-US" sz="32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কবিতাংশটুকু</a:t>
            </a: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আবৃত্তি</a:t>
            </a: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IN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 descr="download.png">
            <a:extLst>
              <a:ext uri="{FF2B5EF4-FFF2-40B4-BE49-F238E27FC236}">
                <a16:creationId xmlns:a16="http://schemas.microsoft.com/office/drawing/2014/main" id="{4C33DB9E-F740-4632-A212-AC9A50D01B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849" y="1215836"/>
            <a:ext cx="2937732" cy="17670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08834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BE65963E-E668-4D56-8090-ACEBD477FE9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218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7946BAB8-BED1-419D-AEAF-C13E19DBCE21}"/>
              </a:ext>
            </a:extLst>
          </p:cNvPr>
          <p:cNvSpPr/>
          <p:nvPr/>
        </p:nvSpPr>
        <p:spPr>
          <a:xfrm>
            <a:off x="103164" y="98474"/>
            <a:ext cx="11995052" cy="6689188"/>
          </a:xfrm>
          <a:prstGeom prst="frame">
            <a:avLst>
              <a:gd name="adj1" fmla="val 121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A45E1E-5255-4BB6-BA8D-1FA622586AB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37157">
            <a:off x="10849414" y="5702251"/>
            <a:ext cx="1619250" cy="12858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FDAB221-F254-4EF3-85FE-B98DCE1EFF8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37157">
            <a:off x="-276664" y="-130127"/>
            <a:ext cx="1619250" cy="12858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FD50861-42B2-4110-99D2-EEE20D3B9855}"/>
              </a:ext>
            </a:extLst>
          </p:cNvPr>
          <p:cNvSpPr txBox="1"/>
          <p:nvPr/>
        </p:nvSpPr>
        <p:spPr>
          <a:xfrm>
            <a:off x="1466925" y="537302"/>
            <a:ext cx="9519941" cy="1555909"/>
          </a:xfrm>
          <a:prstGeom prst="downArrowCallou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 defTabSz="457200"/>
            <a:r>
              <a:rPr lang="bn-IN" sz="6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কবিতাটির </a:t>
            </a:r>
            <a:r>
              <a:rPr lang="en-US" sz="60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মূলভাব</a:t>
            </a:r>
            <a:r>
              <a:rPr lang="bn-IN" sz="6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জেনে নিই</a:t>
            </a:r>
            <a:endParaRPr lang="en-US" sz="60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A22E90-C839-45D7-A2C3-1BF43836D2BC}"/>
              </a:ext>
            </a:extLst>
          </p:cNvPr>
          <p:cNvSpPr txBox="1"/>
          <p:nvPr/>
        </p:nvSpPr>
        <p:spPr>
          <a:xfrm>
            <a:off x="543232" y="4112756"/>
            <a:ext cx="11105536" cy="18158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 defTabSz="457200"/>
            <a:r>
              <a:rPr lang="en-US" sz="28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2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নদীমাতৃক</a:t>
            </a:r>
            <a:r>
              <a:rPr lang="en-US" sz="2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দেশ,অর্থাৎএদেশের</a:t>
            </a:r>
            <a:r>
              <a:rPr lang="en-US" sz="2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সবখানেই</a:t>
            </a:r>
            <a:r>
              <a:rPr lang="en-US" sz="2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r>
              <a:rPr lang="en-US" sz="2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2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যায়।স্বদেশ</a:t>
            </a:r>
            <a:r>
              <a:rPr lang="en-US" sz="2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কবিতায়</a:t>
            </a:r>
            <a:r>
              <a:rPr lang="en-US" sz="2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2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প্রকৃতি</a:t>
            </a:r>
            <a:r>
              <a:rPr lang="en-US" sz="2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2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জীবনযাত্রার</a:t>
            </a:r>
            <a:r>
              <a:rPr lang="en-US" sz="2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2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তুলে</a:t>
            </a:r>
            <a:r>
              <a:rPr lang="en-US" sz="2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ধরা</a:t>
            </a:r>
            <a:r>
              <a:rPr lang="en-US" sz="2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হয়েছে।একটি</a:t>
            </a:r>
            <a:r>
              <a:rPr lang="en-US" sz="2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ছেলে</a:t>
            </a:r>
            <a:r>
              <a:rPr lang="en-US" sz="2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2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2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দেখছে</a:t>
            </a:r>
            <a:r>
              <a:rPr lang="en-US" sz="2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মনের</a:t>
            </a:r>
            <a:r>
              <a:rPr lang="en-US" sz="2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ভিতর</a:t>
            </a:r>
            <a:r>
              <a:rPr lang="en-US" sz="2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ধরে</a:t>
            </a:r>
            <a:r>
              <a:rPr lang="en-US" sz="2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রাখছে।নদীর</a:t>
            </a:r>
            <a:r>
              <a:rPr lang="en-US" sz="2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জোয়ার,নদীর </a:t>
            </a:r>
            <a:r>
              <a:rPr lang="en-US" sz="28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তীরে</a:t>
            </a:r>
            <a:r>
              <a:rPr lang="en-US" sz="2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নৌকা</a:t>
            </a:r>
            <a:r>
              <a:rPr lang="en-US" sz="2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বেঁধে</a:t>
            </a:r>
            <a:r>
              <a:rPr lang="en-US" sz="2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রাখা,গাছে</a:t>
            </a:r>
            <a:r>
              <a:rPr lang="en-US" sz="2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গাছে</a:t>
            </a:r>
            <a:r>
              <a:rPr lang="en-US" sz="2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পাখির</a:t>
            </a:r>
            <a:r>
              <a:rPr lang="en-US" sz="2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কলকাকলি-সবই</a:t>
            </a:r>
            <a:r>
              <a:rPr lang="en-US" sz="2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ছেলেটির</a:t>
            </a:r>
            <a:r>
              <a:rPr lang="en-US" sz="2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2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2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মায়া</a:t>
            </a:r>
            <a:r>
              <a:rPr lang="en-US" sz="2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8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মমতা</a:t>
            </a:r>
            <a:r>
              <a:rPr lang="en-US" sz="2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ভালোবাসার</a:t>
            </a:r>
            <a:r>
              <a:rPr lang="en-US" sz="2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অনুভূতি</a:t>
            </a:r>
            <a:r>
              <a:rPr lang="en-US" sz="2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জোগাচ্ছে</a:t>
            </a:r>
            <a:r>
              <a:rPr lang="en-US" sz="2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4088434-0C43-472B-A3AD-55BDB620FE1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4F9FC"/>
              </a:clrFrom>
              <a:clrTo>
                <a:srgbClr val="F4F9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4685" y="1664156"/>
            <a:ext cx="2114550" cy="21621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87A90B0-5D3A-4CF2-8589-352451ECA21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4F9FC"/>
              </a:clrFrom>
              <a:clrTo>
                <a:srgbClr val="F4F9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32" y="1807368"/>
            <a:ext cx="2114550" cy="216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503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BE65963E-E668-4D56-8090-ACEBD477FE9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218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7946BAB8-BED1-419D-AEAF-C13E19DBCE21}"/>
              </a:ext>
            </a:extLst>
          </p:cNvPr>
          <p:cNvSpPr/>
          <p:nvPr/>
        </p:nvSpPr>
        <p:spPr>
          <a:xfrm>
            <a:off x="103164" y="98474"/>
            <a:ext cx="11995052" cy="6689188"/>
          </a:xfrm>
          <a:prstGeom prst="frame">
            <a:avLst>
              <a:gd name="adj1" fmla="val 121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A45E1E-5255-4BB6-BA8D-1FA622586AB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37157">
            <a:off x="10849414" y="5702251"/>
            <a:ext cx="1619250" cy="12858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FDAB221-F254-4EF3-85FE-B98DCE1EFF8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37157">
            <a:off x="-276664" y="-130127"/>
            <a:ext cx="1619250" cy="1285875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703F4CE3-7D6E-428A-9A46-09697792F7BE}"/>
              </a:ext>
            </a:extLst>
          </p:cNvPr>
          <p:cNvSpPr/>
          <p:nvPr/>
        </p:nvSpPr>
        <p:spPr>
          <a:xfrm>
            <a:off x="943966" y="613621"/>
            <a:ext cx="10877265" cy="723331"/>
          </a:xfrm>
          <a:prstGeom prst="rect">
            <a:avLst/>
          </a:prstGeom>
          <a:noFill/>
          <a:ln w="158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ভেঙ্গে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8440F79-0050-47DA-8938-39541EA94132}"/>
              </a:ext>
            </a:extLst>
          </p:cNvPr>
          <p:cNvSpPr/>
          <p:nvPr/>
        </p:nvSpPr>
        <p:spPr>
          <a:xfrm>
            <a:off x="2897872" y="2352072"/>
            <a:ext cx="1023583" cy="696035"/>
          </a:xfrm>
          <a:prstGeom prst="rect">
            <a:avLst/>
          </a:prstGeom>
          <a:gradFill flip="none" rotWithShape="1">
            <a:gsLst>
              <a:gs pos="0">
                <a:sysClr val="window" lastClr="FFFFFF">
                  <a:shade val="30000"/>
                  <a:satMod val="115000"/>
                </a:sysClr>
              </a:gs>
              <a:gs pos="50000">
                <a:sysClr val="window" lastClr="FFFFFF">
                  <a:shade val="67500"/>
                  <a:satMod val="115000"/>
                </a:sysClr>
              </a:gs>
              <a:gs pos="100000">
                <a:sysClr val="window" lastClr="FFFFFF">
                  <a:shade val="100000"/>
                  <a:satMod val="115000"/>
                </a:sysClr>
              </a:gs>
            </a:gsLst>
            <a:path path="circle">
              <a:fillToRect l="100000" t="100000"/>
            </a:path>
            <a:tileRect r="-100000" b="-100000"/>
          </a:gradFill>
          <a:ln w="15875" cap="flat" cmpd="sng" algn="ctr">
            <a:solidFill>
              <a:srgbClr val="83992A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শ্ন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ight Arrow 4">
            <a:extLst>
              <a:ext uri="{FF2B5EF4-FFF2-40B4-BE49-F238E27FC236}">
                <a16:creationId xmlns:a16="http://schemas.microsoft.com/office/drawing/2014/main" id="{37A78300-21E3-4C52-AE96-70B1266EA72B}"/>
              </a:ext>
            </a:extLst>
          </p:cNvPr>
          <p:cNvSpPr/>
          <p:nvPr/>
        </p:nvSpPr>
        <p:spPr>
          <a:xfrm>
            <a:off x="4090203" y="2419184"/>
            <a:ext cx="859809" cy="532262"/>
          </a:xfrm>
          <a:prstGeom prst="rightArrow">
            <a:avLst/>
          </a:prstGeom>
          <a:solidFill>
            <a:srgbClr val="C00000"/>
          </a:solidFill>
          <a:ln w="15875" cap="flat" cmpd="sng" algn="ctr">
            <a:solidFill>
              <a:srgbClr val="83992A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90AE9DD-BC32-4C5D-AECF-8DD5F8E31601}"/>
              </a:ext>
            </a:extLst>
          </p:cNvPr>
          <p:cNvSpPr/>
          <p:nvPr/>
        </p:nvSpPr>
        <p:spPr>
          <a:xfrm>
            <a:off x="6836225" y="2306170"/>
            <a:ext cx="1064525" cy="723331"/>
          </a:xfrm>
          <a:prstGeom prst="rect">
            <a:avLst/>
          </a:prstGeom>
          <a:gradFill flip="none" rotWithShape="1">
            <a:gsLst>
              <a:gs pos="0">
                <a:sysClr val="window" lastClr="FFFFFF">
                  <a:shade val="30000"/>
                  <a:satMod val="115000"/>
                </a:sysClr>
              </a:gs>
              <a:gs pos="50000">
                <a:sysClr val="window" lastClr="FFFFFF">
                  <a:shade val="67500"/>
                  <a:satMod val="115000"/>
                </a:sysClr>
              </a:gs>
              <a:gs pos="100000">
                <a:sysClr val="window" lastClr="FFFFFF">
                  <a:shade val="100000"/>
                  <a:satMod val="115000"/>
                </a:sysClr>
              </a:gs>
            </a:gsLst>
            <a:path path="circle">
              <a:fillToRect l="100000" t="100000"/>
            </a:path>
            <a:tileRect r="-100000" b="-100000"/>
          </a:gradFill>
          <a:ln w="15875" cap="flat" cmpd="sng" algn="ctr">
            <a:solidFill>
              <a:srgbClr val="83992A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E407AF5-2B19-4E67-9021-DD1DBF1B9B18}"/>
              </a:ext>
            </a:extLst>
          </p:cNvPr>
          <p:cNvSpPr/>
          <p:nvPr/>
        </p:nvSpPr>
        <p:spPr>
          <a:xfrm>
            <a:off x="8609177" y="2327307"/>
            <a:ext cx="1419367" cy="702194"/>
          </a:xfrm>
          <a:prstGeom prst="rect">
            <a:avLst/>
          </a:prstGeom>
          <a:gradFill flip="none" rotWithShape="1">
            <a:gsLst>
              <a:gs pos="0">
                <a:sysClr val="window" lastClr="FFFFFF">
                  <a:shade val="30000"/>
                  <a:satMod val="115000"/>
                </a:sysClr>
              </a:gs>
              <a:gs pos="50000">
                <a:sysClr val="window" lastClr="FFFFFF">
                  <a:shade val="67500"/>
                  <a:satMod val="115000"/>
                </a:sysClr>
              </a:gs>
              <a:gs pos="100000">
                <a:sysClr val="window" lastClr="FFFFFF">
                  <a:shade val="100000"/>
                  <a:satMod val="115000"/>
                </a:sysClr>
              </a:gs>
            </a:gsLst>
            <a:path path="circle">
              <a:fillToRect l="100000" t="100000"/>
            </a:path>
            <a:tileRect r="-100000" b="-100000"/>
          </a:gradFill>
          <a:ln w="15875" cap="flat" cmpd="sng" algn="ctr">
            <a:solidFill>
              <a:srgbClr val="83992A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C0CC558-EC85-4DBE-92AD-334C88C27E58}"/>
              </a:ext>
            </a:extLst>
          </p:cNvPr>
          <p:cNvSpPr/>
          <p:nvPr/>
        </p:nvSpPr>
        <p:spPr>
          <a:xfrm>
            <a:off x="3061646" y="4759264"/>
            <a:ext cx="859809" cy="620640"/>
          </a:xfrm>
          <a:prstGeom prst="rect">
            <a:avLst/>
          </a:prstGeom>
          <a:gradFill flip="none" rotWithShape="1">
            <a:gsLst>
              <a:gs pos="0">
                <a:sysClr val="window" lastClr="FFFFFF">
                  <a:shade val="30000"/>
                  <a:satMod val="115000"/>
                </a:sysClr>
              </a:gs>
              <a:gs pos="50000">
                <a:sysClr val="window" lastClr="FFFFFF">
                  <a:shade val="67500"/>
                  <a:satMod val="115000"/>
                </a:sysClr>
              </a:gs>
              <a:gs pos="100000">
                <a:sysClr val="window" lastClr="FFFFFF">
                  <a:shade val="100000"/>
                  <a:satMod val="115000"/>
                </a:sysClr>
              </a:gs>
            </a:gsLst>
            <a:path path="circle">
              <a:fillToRect l="100000" t="100000"/>
            </a:path>
            <a:tileRect r="-100000" b="-100000"/>
          </a:gradFill>
          <a:ln w="15875" cap="flat" cmpd="sng" algn="ctr">
            <a:solidFill>
              <a:srgbClr val="83992A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ল্প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Right Arrow 9">
            <a:extLst>
              <a:ext uri="{FF2B5EF4-FFF2-40B4-BE49-F238E27FC236}">
                <a16:creationId xmlns:a16="http://schemas.microsoft.com/office/drawing/2014/main" id="{06A4EDE6-C743-4BAC-B1BD-14B8A166070D}"/>
              </a:ext>
            </a:extLst>
          </p:cNvPr>
          <p:cNvSpPr/>
          <p:nvPr/>
        </p:nvSpPr>
        <p:spPr>
          <a:xfrm>
            <a:off x="4090203" y="4718005"/>
            <a:ext cx="941696" cy="614150"/>
          </a:xfrm>
          <a:prstGeom prst="rightArrow">
            <a:avLst/>
          </a:prstGeom>
          <a:solidFill>
            <a:srgbClr val="C00000"/>
          </a:solidFill>
          <a:ln w="15875" cap="flat" cmpd="sng" algn="ctr">
            <a:solidFill>
              <a:srgbClr val="83992A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DCC326B-4991-4B79-88E9-083569AFD06F}"/>
              </a:ext>
            </a:extLst>
          </p:cNvPr>
          <p:cNvSpPr/>
          <p:nvPr/>
        </p:nvSpPr>
        <p:spPr>
          <a:xfrm>
            <a:off x="5301443" y="4772598"/>
            <a:ext cx="1088407" cy="696970"/>
          </a:xfrm>
          <a:prstGeom prst="rect">
            <a:avLst/>
          </a:prstGeom>
          <a:gradFill flip="none" rotWithShape="1">
            <a:gsLst>
              <a:gs pos="0">
                <a:sysClr val="window" lastClr="FFFFFF">
                  <a:shade val="30000"/>
                  <a:satMod val="115000"/>
                </a:sysClr>
              </a:gs>
              <a:gs pos="50000">
                <a:sysClr val="window" lastClr="FFFFFF">
                  <a:shade val="67500"/>
                  <a:satMod val="115000"/>
                </a:sysClr>
              </a:gs>
              <a:gs pos="100000">
                <a:sysClr val="window" lastClr="FFFFFF">
                  <a:shade val="100000"/>
                  <a:satMod val="115000"/>
                </a:sysClr>
              </a:gs>
            </a:gsLst>
            <a:path path="circle">
              <a:fillToRect l="100000" t="100000"/>
            </a:path>
            <a:tileRect r="-100000" b="-100000"/>
          </a:gradFill>
          <a:ln w="15875" cap="flat" cmpd="sng" algn="ctr">
            <a:solidFill>
              <a:srgbClr val="83992A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84B7FC4-813A-4D11-9D05-E2567592D14A}"/>
              </a:ext>
            </a:extLst>
          </p:cNvPr>
          <p:cNvSpPr/>
          <p:nvPr/>
        </p:nvSpPr>
        <p:spPr>
          <a:xfrm>
            <a:off x="6836225" y="4767374"/>
            <a:ext cx="1037230" cy="702194"/>
          </a:xfrm>
          <a:prstGeom prst="rect">
            <a:avLst/>
          </a:prstGeom>
          <a:gradFill flip="none" rotWithShape="1">
            <a:gsLst>
              <a:gs pos="0">
                <a:sysClr val="window" lastClr="FFFFFF">
                  <a:shade val="30000"/>
                  <a:satMod val="115000"/>
                </a:sysClr>
              </a:gs>
              <a:gs pos="50000">
                <a:sysClr val="window" lastClr="FFFFFF">
                  <a:shade val="67500"/>
                  <a:satMod val="115000"/>
                </a:sysClr>
              </a:gs>
              <a:gs pos="100000">
                <a:sysClr val="window" lastClr="FFFFFF">
                  <a:shade val="100000"/>
                  <a:satMod val="115000"/>
                </a:sysClr>
              </a:gs>
            </a:gsLst>
            <a:path path="circle">
              <a:fillToRect l="100000" t="100000"/>
            </a:path>
            <a:tileRect r="-100000" b="-100000"/>
          </a:gradFill>
          <a:ln w="15875" cap="flat" cmpd="sng" algn="ctr">
            <a:solidFill>
              <a:srgbClr val="83992A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6FE6DA6-5CBF-4B72-9D12-45D9BEE3093B}"/>
              </a:ext>
            </a:extLst>
          </p:cNvPr>
          <p:cNvSpPr/>
          <p:nvPr/>
        </p:nvSpPr>
        <p:spPr>
          <a:xfrm>
            <a:off x="8609177" y="4730650"/>
            <a:ext cx="1419366" cy="702194"/>
          </a:xfrm>
          <a:prstGeom prst="rect">
            <a:avLst/>
          </a:prstGeom>
          <a:gradFill flip="none" rotWithShape="1">
            <a:gsLst>
              <a:gs pos="0">
                <a:sysClr val="window" lastClr="FFFFFF">
                  <a:shade val="30000"/>
                  <a:satMod val="115000"/>
                </a:sysClr>
              </a:gs>
              <a:gs pos="50000">
                <a:sysClr val="window" lastClr="FFFFFF">
                  <a:shade val="67500"/>
                  <a:satMod val="115000"/>
                </a:sysClr>
              </a:gs>
              <a:gs pos="100000">
                <a:sysClr val="window" lastClr="FFFFFF">
                  <a:shade val="100000"/>
                  <a:satMod val="115000"/>
                </a:sysClr>
              </a:gs>
            </a:gsLst>
            <a:path path="circle">
              <a:fillToRect l="100000" t="100000"/>
            </a:path>
            <a:tileRect r="-100000" b="-100000"/>
          </a:gradFill>
          <a:ln w="15875" cap="flat" cmpd="sng" algn="ctr">
            <a:solidFill>
              <a:srgbClr val="83992A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গল্প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2962FF6-20FF-4E3B-9114-7581B648F473}"/>
              </a:ext>
            </a:extLst>
          </p:cNvPr>
          <p:cNvSpPr txBox="1"/>
          <p:nvPr/>
        </p:nvSpPr>
        <p:spPr>
          <a:xfrm>
            <a:off x="5307129" y="2306170"/>
            <a:ext cx="1023582" cy="707886"/>
          </a:xfrm>
          <a:prstGeom prst="rect">
            <a:avLst/>
          </a:prstGeom>
          <a:gradFill flip="none" rotWithShape="1">
            <a:gsLst>
              <a:gs pos="0">
                <a:sysClr val="window" lastClr="FFFFFF">
                  <a:shade val="30000"/>
                  <a:satMod val="115000"/>
                </a:sysClr>
              </a:gs>
              <a:gs pos="50000">
                <a:sysClr val="window" lastClr="FFFFFF">
                  <a:shade val="67500"/>
                  <a:satMod val="115000"/>
                </a:sysClr>
              </a:gs>
              <a:gs pos="100000">
                <a:sysClr val="window" lastClr="FFFFFF">
                  <a:shade val="100000"/>
                  <a:satMod val="115000"/>
                </a:sysClr>
              </a:gs>
            </a:gsLst>
            <a:path path="circle">
              <a:fillToRect l="100000" t="100000"/>
            </a:path>
            <a:tileRect r="-100000" b="-100000"/>
          </a:gradFill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0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B4F9021-E3A9-4B42-9DEB-C3CB424D281C}"/>
              </a:ext>
            </a:extLst>
          </p:cNvPr>
          <p:cNvSpPr/>
          <p:nvPr/>
        </p:nvSpPr>
        <p:spPr>
          <a:xfrm>
            <a:off x="1727575" y="2340389"/>
            <a:ext cx="1023583" cy="696035"/>
          </a:xfrm>
          <a:prstGeom prst="rect">
            <a:avLst/>
          </a:prstGeom>
          <a:gradFill flip="none" rotWithShape="1">
            <a:gsLst>
              <a:gs pos="0">
                <a:sysClr val="window" lastClr="FFFFFF">
                  <a:shade val="30000"/>
                  <a:satMod val="115000"/>
                </a:sysClr>
              </a:gs>
              <a:gs pos="50000">
                <a:sysClr val="window" lastClr="FFFFFF">
                  <a:shade val="67500"/>
                  <a:satMod val="115000"/>
                </a:sysClr>
              </a:gs>
              <a:gs pos="100000">
                <a:sysClr val="window" lastClr="FFFFFF">
                  <a:shade val="100000"/>
                  <a:satMod val="115000"/>
                </a:sysClr>
              </a:gs>
            </a:gsLst>
            <a:path path="circle">
              <a:fillToRect l="100000" t="100000"/>
            </a:path>
            <a:tileRect r="-100000" b="-100000"/>
          </a:gradFill>
          <a:ln w="15875" cap="flat" cmpd="sng" algn="ctr">
            <a:solidFill>
              <a:srgbClr val="83992A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4D9D783-D84C-4BC4-8744-8A213A5C930A}"/>
              </a:ext>
            </a:extLst>
          </p:cNvPr>
          <p:cNvSpPr/>
          <p:nvPr/>
        </p:nvSpPr>
        <p:spPr>
          <a:xfrm>
            <a:off x="1768519" y="4730650"/>
            <a:ext cx="941696" cy="620641"/>
          </a:xfrm>
          <a:prstGeom prst="rect">
            <a:avLst/>
          </a:prstGeom>
          <a:gradFill flip="none" rotWithShape="1">
            <a:gsLst>
              <a:gs pos="0">
                <a:sysClr val="window" lastClr="FFFFFF">
                  <a:shade val="30000"/>
                  <a:satMod val="115000"/>
                </a:sysClr>
              </a:gs>
              <a:gs pos="50000">
                <a:sysClr val="window" lastClr="FFFFFF">
                  <a:shade val="67500"/>
                  <a:satMod val="115000"/>
                </a:sysClr>
              </a:gs>
              <a:gs pos="100000">
                <a:sysClr val="window" lastClr="FFFFFF">
                  <a:shade val="100000"/>
                  <a:satMod val="115000"/>
                </a:sysClr>
              </a:gs>
            </a:gsLst>
            <a:path path="circle">
              <a:fillToRect l="100000" t="100000"/>
            </a:path>
            <a:tileRect r="-100000" b="-100000"/>
          </a:gradFill>
          <a:ln w="15875" cap="flat" cmpd="sng" algn="ctr">
            <a:solidFill>
              <a:srgbClr val="83992A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শিল্পী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5A87500-0A1D-40F9-8457-2A044443C584}"/>
              </a:ext>
            </a:extLst>
          </p:cNvPr>
          <p:cNvSpPr txBox="1"/>
          <p:nvPr/>
        </p:nvSpPr>
        <p:spPr>
          <a:xfrm>
            <a:off x="3778647" y="3671862"/>
            <a:ext cx="46347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bn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বাক্যঃ</a:t>
            </a:r>
            <a:r>
              <a:rPr lang="bn-IN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গুলোর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2D1579B-C061-41A6-A8C2-72BC6AA58E29}"/>
              </a:ext>
            </a:extLst>
          </p:cNvPr>
          <p:cNvSpPr txBox="1"/>
          <p:nvPr/>
        </p:nvSpPr>
        <p:spPr>
          <a:xfrm>
            <a:off x="3264902" y="5680429"/>
            <a:ext cx="6763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bn-IN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বাক্যঃ </a:t>
            </a:r>
            <a:r>
              <a:rPr lang="en-US" sz="2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জয়নুল</a:t>
            </a:r>
            <a:r>
              <a:rPr lang="en-US" sz="2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আবেদিন</a:t>
            </a:r>
            <a:r>
              <a:rPr lang="en-US" sz="2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2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জনপ্রিয়</a:t>
            </a:r>
            <a:r>
              <a:rPr lang="en-US" sz="2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শিল্পী</a:t>
            </a:r>
            <a:r>
              <a:rPr lang="bn-IN" sz="2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644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/>
      <p:bldP spid="3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BE65963E-E668-4D56-8090-ACEBD477FE9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218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7946BAB8-BED1-419D-AEAF-C13E19DBCE21}"/>
              </a:ext>
            </a:extLst>
          </p:cNvPr>
          <p:cNvSpPr/>
          <p:nvPr/>
        </p:nvSpPr>
        <p:spPr>
          <a:xfrm>
            <a:off x="103164" y="98474"/>
            <a:ext cx="11995052" cy="6689188"/>
          </a:xfrm>
          <a:prstGeom prst="frame">
            <a:avLst>
              <a:gd name="adj1" fmla="val 121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A45E1E-5255-4BB6-BA8D-1FA622586AB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37157">
            <a:off x="10849414" y="5702251"/>
            <a:ext cx="1619250" cy="12858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FDAB221-F254-4EF3-85FE-B98DCE1EFF8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37157">
            <a:off x="-276664" y="-130127"/>
            <a:ext cx="1619250" cy="1285875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32BDE458-C1BD-4443-BB9C-EF6B49AD59C3}"/>
              </a:ext>
            </a:extLst>
          </p:cNvPr>
          <p:cNvSpPr/>
          <p:nvPr/>
        </p:nvSpPr>
        <p:spPr>
          <a:xfrm>
            <a:off x="5501146" y="4822722"/>
            <a:ext cx="639095" cy="639095"/>
          </a:xfrm>
          <a:prstGeom prst="ellipse">
            <a:avLst/>
          </a:prstGeom>
          <a:solidFill>
            <a:srgbClr val="E7E6E6">
              <a:lumMod val="25000"/>
            </a:srgbClr>
          </a:solidFill>
          <a:ln w="12700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A60C1F1-1C62-4DB4-8EAD-E7B6EA94BEC9}"/>
              </a:ext>
            </a:extLst>
          </p:cNvPr>
          <p:cNvSpPr/>
          <p:nvPr/>
        </p:nvSpPr>
        <p:spPr>
          <a:xfrm>
            <a:off x="5383162" y="5584721"/>
            <a:ext cx="1071716" cy="1071716"/>
          </a:xfrm>
          <a:prstGeom prst="ellipse">
            <a:avLst/>
          </a:prstGeom>
          <a:solidFill>
            <a:srgbClr val="002060"/>
          </a:solidFill>
          <a:ln w="12700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E2556E5-8BFB-4B90-801E-02279FD2B6F8}"/>
              </a:ext>
            </a:extLst>
          </p:cNvPr>
          <p:cNvSpPr/>
          <p:nvPr/>
        </p:nvSpPr>
        <p:spPr>
          <a:xfrm>
            <a:off x="6592530" y="5982930"/>
            <a:ext cx="521109" cy="521109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E81ABB4-B5CE-420A-A7EE-3265EA093C59}"/>
              </a:ext>
            </a:extLst>
          </p:cNvPr>
          <p:cNvSpPr/>
          <p:nvPr/>
        </p:nvSpPr>
        <p:spPr>
          <a:xfrm>
            <a:off x="122904" y="1914832"/>
            <a:ext cx="639095" cy="639095"/>
          </a:xfrm>
          <a:prstGeom prst="ellipse">
            <a:avLst/>
          </a:prstGeom>
          <a:solidFill>
            <a:sysClr val="window" lastClr="FFFFFF">
              <a:lumMod val="65000"/>
            </a:sysClr>
          </a:solidFill>
          <a:ln w="12700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6C2DDFE-7E37-4D9F-A6E1-64ACECF9DE8A}"/>
              </a:ext>
            </a:extLst>
          </p:cNvPr>
          <p:cNvSpPr/>
          <p:nvPr/>
        </p:nvSpPr>
        <p:spPr>
          <a:xfrm>
            <a:off x="801327" y="1772265"/>
            <a:ext cx="319547" cy="31954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5073797-3D43-4B56-AC7A-F3E712E732BA}"/>
              </a:ext>
            </a:extLst>
          </p:cNvPr>
          <p:cNvGrpSpPr/>
          <p:nvPr/>
        </p:nvGrpSpPr>
        <p:grpSpPr>
          <a:xfrm>
            <a:off x="811975" y="2779080"/>
            <a:ext cx="4019724" cy="1987109"/>
            <a:chOff x="8517192" y="2344994"/>
            <a:chExt cx="1076633" cy="1934497"/>
          </a:xfrm>
          <a:solidFill>
            <a:srgbClr val="92D050"/>
          </a:solidFill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873798D-A6DF-44DA-8101-F0B96A0FDE1F}"/>
                </a:ext>
              </a:extLst>
            </p:cNvPr>
            <p:cNvSpPr/>
            <p:nvPr/>
          </p:nvSpPr>
          <p:spPr>
            <a:xfrm>
              <a:off x="8760542" y="2344994"/>
              <a:ext cx="589935" cy="619432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Rounded Rectangle 29">
              <a:extLst>
                <a:ext uri="{FF2B5EF4-FFF2-40B4-BE49-F238E27FC236}">
                  <a16:creationId xmlns:a16="http://schemas.microsoft.com/office/drawing/2014/main" id="{A61D12A1-3570-41D7-924B-B82D6AD41AE8}"/>
                </a:ext>
              </a:extLst>
            </p:cNvPr>
            <p:cNvSpPr/>
            <p:nvPr/>
          </p:nvSpPr>
          <p:spPr>
            <a:xfrm>
              <a:off x="8517192" y="2964426"/>
              <a:ext cx="1076633" cy="1315065"/>
            </a:xfrm>
            <a:prstGeom prst="round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kern="0" dirty="0" err="1">
                  <a:latin typeface="Calibri" panose="020F0502020204030204"/>
                </a:rPr>
                <a:t>শিক্ষক</a:t>
              </a:r>
              <a:r>
                <a:rPr lang="en-US" sz="2800" b="1" kern="0" dirty="0">
                  <a:latin typeface="Calibri" panose="020F0502020204030204"/>
                </a:rPr>
                <a:t> </a:t>
              </a:r>
              <a:r>
                <a:rPr lang="en-US" sz="2800" b="1" kern="0" dirty="0" err="1">
                  <a:latin typeface="Calibri" panose="020F0502020204030204"/>
                </a:rPr>
                <a:t>পরিচিতি</a:t>
              </a:r>
              <a:endParaRPr kumimoji="0" lang="en-US" sz="2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BE853B8-6384-4EE3-AD03-73FC2A904C65}"/>
              </a:ext>
            </a:extLst>
          </p:cNvPr>
          <p:cNvCxnSpPr>
            <a:cxnSpLocks/>
          </p:cNvCxnSpPr>
          <p:nvPr/>
        </p:nvCxnSpPr>
        <p:spPr>
          <a:xfrm>
            <a:off x="8311602" y="2"/>
            <a:ext cx="1727905" cy="5761751"/>
          </a:xfrm>
          <a:prstGeom prst="line">
            <a:avLst/>
          </a:prstGeom>
          <a:noFill/>
          <a:ln w="571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CEED519-E12C-47B8-8875-9FFF434D1CE2}"/>
              </a:ext>
            </a:extLst>
          </p:cNvPr>
          <p:cNvCxnSpPr>
            <a:cxnSpLocks/>
          </p:cNvCxnSpPr>
          <p:nvPr/>
        </p:nvCxnSpPr>
        <p:spPr>
          <a:xfrm>
            <a:off x="8493673" y="1013602"/>
            <a:ext cx="1740244" cy="5891348"/>
          </a:xfrm>
          <a:prstGeom prst="line">
            <a:avLst/>
          </a:prstGeom>
          <a:noFill/>
          <a:ln w="571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CE6165E-6967-43B6-9218-7400A457216B}"/>
              </a:ext>
            </a:extLst>
          </p:cNvPr>
          <p:cNvSpPr txBox="1"/>
          <p:nvPr/>
        </p:nvSpPr>
        <p:spPr>
          <a:xfrm>
            <a:off x="1302945" y="1640104"/>
            <a:ext cx="35790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মোঃনূরে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সুফিয়ান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রানা</a:t>
            </a:r>
            <a:endParaRPr lang="en-US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B77E349-DC5F-405C-939D-2F671E4CF48A}"/>
              </a:ext>
            </a:extLst>
          </p:cNvPr>
          <p:cNvSpPr txBox="1"/>
          <p:nvPr/>
        </p:nvSpPr>
        <p:spPr>
          <a:xfrm>
            <a:off x="1341691" y="2230761"/>
            <a:ext cx="29175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  <a:endParaRPr lang="en-US" sz="3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C84B2FA-E9A3-4247-8F77-4F9B748ABC83}"/>
              </a:ext>
            </a:extLst>
          </p:cNvPr>
          <p:cNvSpPr txBox="1"/>
          <p:nvPr/>
        </p:nvSpPr>
        <p:spPr>
          <a:xfrm>
            <a:off x="1341691" y="2869247"/>
            <a:ext cx="36556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সতর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ঘর</a:t>
            </a:r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সরকারি প্রাথমিক বিদ্যালয় 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1E169CE-8F8A-47F3-A141-B1D9DC7B4F44}"/>
              </a:ext>
            </a:extLst>
          </p:cNvPr>
          <p:cNvSpPr txBox="1"/>
          <p:nvPr/>
        </p:nvSpPr>
        <p:spPr>
          <a:xfrm>
            <a:off x="1341691" y="3370366"/>
            <a:ext cx="2551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সুন্দরগঞ্জ,গাইবান্ধা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044C0E0-FBE6-4BCF-8127-D6BDFCC265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5964">
            <a:off x="6907012" y="730004"/>
            <a:ext cx="3839114" cy="508252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39700">
              <a:srgbClr val="ED7D31">
                <a:satMod val="175000"/>
                <a:alpha val="40000"/>
              </a:srgbClr>
            </a:glow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E57F2F6-D0C2-4B52-9AE4-4D89EB414E3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807" y="4254478"/>
            <a:ext cx="368572" cy="31954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A6E756F-EE4C-4887-85F7-512AFCBE1B5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195" y="4900621"/>
            <a:ext cx="483949" cy="461665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4BDA685B-8331-48AC-8347-C6C70227B0B0}"/>
              </a:ext>
            </a:extLst>
          </p:cNvPr>
          <p:cNvSpPr txBox="1"/>
          <p:nvPr/>
        </p:nvSpPr>
        <p:spPr>
          <a:xfrm>
            <a:off x="1782379" y="4213643"/>
            <a:ext cx="2422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01719251648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E72959E-6892-4F6A-BFFF-4B365DD522C6}"/>
              </a:ext>
            </a:extLst>
          </p:cNvPr>
          <p:cNvSpPr txBox="1"/>
          <p:nvPr/>
        </p:nvSpPr>
        <p:spPr>
          <a:xfrm>
            <a:off x="1659580" y="4880659"/>
            <a:ext cx="4019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nsrana736@gmail.com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112905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9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3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3" presetClass="entr" presetSubtype="16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500"/>
                            </p:stCondLst>
                            <p:childTnLst>
                              <p:par>
                                <p:cTn id="9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1"/>
                            </p:stCondLst>
                            <p:childTnLst>
                              <p:par>
                                <p:cTn id="10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7" grpId="0"/>
      <p:bldP spid="18" grpId="0"/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BE65963E-E668-4D56-8090-ACEBD477FE9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218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7946BAB8-BED1-419D-AEAF-C13E19DBCE21}"/>
              </a:ext>
            </a:extLst>
          </p:cNvPr>
          <p:cNvSpPr/>
          <p:nvPr/>
        </p:nvSpPr>
        <p:spPr>
          <a:xfrm>
            <a:off x="103164" y="98474"/>
            <a:ext cx="11995052" cy="6689188"/>
          </a:xfrm>
          <a:prstGeom prst="frame">
            <a:avLst>
              <a:gd name="adj1" fmla="val 121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A45E1E-5255-4BB6-BA8D-1FA622586AB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37157">
            <a:off x="10849414" y="5702251"/>
            <a:ext cx="1619250" cy="12858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FDAB221-F254-4EF3-85FE-B98DCE1EFF8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37157">
            <a:off x="-276664" y="-130127"/>
            <a:ext cx="1619250" cy="12858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B44765B-9AC8-44A6-8C9B-E675B5FB9D59}"/>
              </a:ext>
            </a:extLst>
          </p:cNvPr>
          <p:cNvSpPr txBox="1"/>
          <p:nvPr/>
        </p:nvSpPr>
        <p:spPr>
          <a:xfrm>
            <a:off x="2025495" y="533938"/>
            <a:ext cx="7807823" cy="646331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defTabSz="457200"/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</a:t>
            </a:r>
            <a:r>
              <a:rPr lang="bn-IN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r>
              <a:rPr lang="bn-IN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endParaRPr lang="en-US" sz="36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AADF6F-8C2A-49BA-8583-868AAB1AA436}"/>
              </a:ext>
            </a:extLst>
          </p:cNvPr>
          <p:cNvSpPr txBox="1"/>
          <p:nvPr/>
        </p:nvSpPr>
        <p:spPr>
          <a:xfrm>
            <a:off x="2398928" y="1452410"/>
            <a:ext cx="2062517" cy="83099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defTabSz="457200"/>
            <a:r>
              <a:rPr lang="en-US" sz="48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মাঠ</a:t>
            </a:r>
            <a:endParaRPr lang="en-US" sz="48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448359-838B-47D5-82F5-754D98523555}"/>
              </a:ext>
            </a:extLst>
          </p:cNvPr>
          <p:cNvSpPr txBox="1"/>
          <p:nvPr/>
        </p:nvSpPr>
        <p:spPr>
          <a:xfrm>
            <a:off x="2338916" y="2711190"/>
            <a:ext cx="2062516" cy="83099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defTabSz="457200"/>
            <a:r>
              <a:rPr lang="en-US" sz="48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</a:t>
            </a:r>
            <a:endParaRPr lang="en-US" sz="48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F12C43-1AA2-41AF-977E-63B484161C31}"/>
              </a:ext>
            </a:extLst>
          </p:cNvPr>
          <p:cNvSpPr txBox="1"/>
          <p:nvPr/>
        </p:nvSpPr>
        <p:spPr>
          <a:xfrm>
            <a:off x="2338916" y="4147645"/>
            <a:ext cx="2062516" cy="83099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defTabSz="457200"/>
            <a:r>
              <a:rPr lang="en-US" sz="48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শিল্পী</a:t>
            </a:r>
            <a:endParaRPr lang="en-US" sz="48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2170A54-0AC3-4CA6-8493-87A3572B976E}"/>
              </a:ext>
            </a:extLst>
          </p:cNvPr>
          <p:cNvSpPr txBox="1"/>
          <p:nvPr/>
        </p:nvSpPr>
        <p:spPr>
          <a:xfrm>
            <a:off x="2025495" y="5339759"/>
            <a:ext cx="2183197" cy="83099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defTabSz="457200"/>
            <a:r>
              <a:rPr lang="en-US" sz="48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টুকটুক</a:t>
            </a:r>
            <a:endParaRPr lang="en-US" sz="48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5970837-2054-49F2-9F4D-07F29950178B}"/>
              </a:ext>
            </a:extLst>
          </p:cNvPr>
          <p:cNvSpPr txBox="1"/>
          <p:nvPr/>
        </p:nvSpPr>
        <p:spPr>
          <a:xfrm>
            <a:off x="7729407" y="1476870"/>
            <a:ext cx="2777096" cy="830997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defTabSz="457200"/>
            <a:r>
              <a:rPr lang="en-US" sz="48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প্রান্তর</a:t>
            </a:r>
            <a:endParaRPr lang="en-US" sz="48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1D82466-3A6F-4142-B7C7-72371A17483D}"/>
              </a:ext>
            </a:extLst>
          </p:cNvPr>
          <p:cNvSpPr txBox="1"/>
          <p:nvPr/>
        </p:nvSpPr>
        <p:spPr>
          <a:xfrm>
            <a:off x="6649242" y="2748368"/>
            <a:ext cx="3271930" cy="769441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defTabSz="457200"/>
            <a:r>
              <a:rPr lang="en-US" sz="4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44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সমাপ্তি</a:t>
            </a:r>
            <a:endParaRPr lang="en-US" sz="44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1BEECCD-D2DC-4D65-9B6E-7758A94D137E}"/>
              </a:ext>
            </a:extLst>
          </p:cNvPr>
          <p:cNvSpPr txBox="1"/>
          <p:nvPr/>
        </p:nvSpPr>
        <p:spPr>
          <a:xfrm>
            <a:off x="7546245" y="5472136"/>
            <a:ext cx="2183198" cy="707886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defTabSz="457200"/>
            <a:r>
              <a:rPr lang="en-US" sz="40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r>
              <a:rPr lang="en-US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5" name="Right Arrow 1">
            <a:extLst>
              <a:ext uri="{FF2B5EF4-FFF2-40B4-BE49-F238E27FC236}">
                <a16:creationId xmlns:a16="http://schemas.microsoft.com/office/drawing/2014/main" id="{5D4B5070-30AF-4447-A6A9-83E98151AC17}"/>
              </a:ext>
            </a:extLst>
          </p:cNvPr>
          <p:cNvSpPr/>
          <p:nvPr/>
        </p:nvSpPr>
        <p:spPr>
          <a:xfrm>
            <a:off x="3772022" y="1684619"/>
            <a:ext cx="709338" cy="415498"/>
          </a:xfrm>
          <a:prstGeom prst="rightArrow">
            <a:avLst/>
          </a:prstGeom>
          <a:solidFill>
            <a:srgbClr val="C00000"/>
          </a:solidFill>
          <a:ln w="158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ight Arrow 2">
            <a:extLst>
              <a:ext uri="{FF2B5EF4-FFF2-40B4-BE49-F238E27FC236}">
                <a16:creationId xmlns:a16="http://schemas.microsoft.com/office/drawing/2014/main" id="{A0BDD333-5984-431E-935C-CFEF04D36E8B}"/>
              </a:ext>
            </a:extLst>
          </p:cNvPr>
          <p:cNvSpPr/>
          <p:nvPr/>
        </p:nvSpPr>
        <p:spPr>
          <a:xfrm>
            <a:off x="3772022" y="2925339"/>
            <a:ext cx="709338" cy="415498"/>
          </a:xfrm>
          <a:prstGeom prst="rightArrow">
            <a:avLst/>
          </a:prstGeom>
          <a:solidFill>
            <a:srgbClr val="C00000"/>
          </a:solidFill>
          <a:ln w="158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ight Arrow 3">
            <a:extLst>
              <a:ext uri="{FF2B5EF4-FFF2-40B4-BE49-F238E27FC236}">
                <a16:creationId xmlns:a16="http://schemas.microsoft.com/office/drawing/2014/main" id="{ED4CB2E9-6F59-4B5D-8F27-5F46425E2517}"/>
              </a:ext>
            </a:extLst>
          </p:cNvPr>
          <p:cNvSpPr/>
          <p:nvPr/>
        </p:nvSpPr>
        <p:spPr>
          <a:xfrm>
            <a:off x="3772022" y="4240104"/>
            <a:ext cx="709338" cy="383554"/>
          </a:xfrm>
          <a:prstGeom prst="rightArrow">
            <a:avLst/>
          </a:prstGeom>
          <a:solidFill>
            <a:srgbClr val="C00000"/>
          </a:solidFill>
          <a:ln w="158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ight Arrow 4">
            <a:extLst>
              <a:ext uri="{FF2B5EF4-FFF2-40B4-BE49-F238E27FC236}">
                <a16:creationId xmlns:a16="http://schemas.microsoft.com/office/drawing/2014/main" id="{EC0B6C9B-389A-4E2A-9E32-76D9850EF5DA}"/>
              </a:ext>
            </a:extLst>
          </p:cNvPr>
          <p:cNvSpPr/>
          <p:nvPr/>
        </p:nvSpPr>
        <p:spPr>
          <a:xfrm>
            <a:off x="3772022" y="5553115"/>
            <a:ext cx="709338" cy="479187"/>
          </a:xfrm>
          <a:prstGeom prst="rightArrow">
            <a:avLst/>
          </a:prstGeom>
          <a:solidFill>
            <a:srgbClr val="C00000"/>
          </a:solidFill>
          <a:ln w="158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4D23AB9-2E7F-4693-9D76-4D3C137F2ED3}"/>
              </a:ext>
            </a:extLst>
          </p:cNvPr>
          <p:cNvSpPr txBox="1"/>
          <p:nvPr/>
        </p:nvSpPr>
        <p:spPr>
          <a:xfrm>
            <a:off x="7546245" y="3940227"/>
            <a:ext cx="37373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যিনি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শিল্পকলার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চর্চা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তিনিই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শিল্পী</a:t>
            </a:r>
            <a:endParaRPr lang="en-US" sz="36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FAD6FDE-EC54-4869-B392-36E7B96AB1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061" y="1282652"/>
            <a:ext cx="2426730" cy="12914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CBD1298-EF29-480B-943A-ED126A01FA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208" y="2655660"/>
            <a:ext cx="2425583" cy="1187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B998BE5-30DA-48E5-B76A-7D27B59A98F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625" y="3945947"/>
            <a:ext cx="2425583" cy="13011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F99CEFD-3AD2-427F-ADCC-E1B045BA99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625" y="5339759"/>
            <a:ext cx="2469281" cy="1187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37279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 animBg="1"/>
      <p:bldP spid="16" grpId="0" animBg="1"/>
      <p:bldP spid="17" grpId="0" animBg="1"/>
      <p:bldP spid="18" grpId="0" animBg="1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BE65963E-E668-4D56-8090-ACEBD477FE9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218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7946BAB8-BED1-419D-AEAF-C13E19DBCE21}"/>
              </a:ext>
            </a:extLst>
          </p:cNvPr>
          <p:cNvSpPr/>
          <p:nvPr/>
        </p:nvSpPr>
        <p:spPr>
          <a:xfrm>
            <a:off x="103164" y="98474"/>
            <a:ext cx="11995052" cy="6689188"/>
          </a:xfrm>
          <a:prstGeom prst="frame">
            <a:avLst>
              <a:gd name="adj1" fmla="val 121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A45E1E-5255-4BB6-BA8D-1FA622586AB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37157">
            <a:off x="10849414" y="5702251"/>
            <a:ext cx="1619250" cy="12858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FDAB221-F254-4EF3-85FE-B98DCE1EFF8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37157">
            <a:off x="-276664" y="-130127"/>
            <a:ext cx="1619250" cy="12858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080C7AC-E97E-4873-8EEE-806ED5A54F38}"/>
              </a:ext>
            </a:extLst>
          </p:cNvPr>
          <p:cNvSpPr txBox="1"/>
          <p:nvPr/>
        </p:nvSpPr>
        <p:spPr>
          <a:xfrm>
            <a:off x="2213037" y="1356251"/>
            <a:ext cx="2940428" cy="1015663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defTabSz="457200"/>
            <a:r>
              <a:rPr lang="en-US" sz="60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6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1C5AA8-E77B-408B-8F05-69721C1EA245}"/>
              </a:ext>
            </a:extLst>
          </p:cNvPr>
          <p:cNvSpPr txBox="1"/>
          <p:nvPr/>
        </p:nvSpPr>
        <p:spPr>
          <a:xfrm>
            <a:off x="3683251" y="3329253"/>
            <a:ext cx="6285039" cy="1323439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defTabSz="457200"/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ছন্দ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তাল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বজায়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রেখে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পর্যায়ক্রমে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কবিতাটি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আবৃত্তি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9971FDB-6B8D-4D95-B6B6-3869296F11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461" y="869350"/>
            <a:ext cx="2739671" cy="20577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8DF307B-CBD1-4F29-97A5-8EFCF1AC10C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4260" y="502835"/>
            <a:ext cx="3190875" cy="27908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646E581-29A6-4EAB-A789-B769DDBECCA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99" y="3659385"/>
            <a:ext cx="3190875" cy="27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600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BE65963E-E668-4D56-8090-ACEBD477FE9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218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7946BAB8-BED1-419D-AEAF-C13E19DBCE21}"/>
              </a:ext>
            </a:extLst>
          </p:cNvPr>
          <p:cNvSpPr/>
          <p:nvPr/>
        </p:nvSpPr>
        <p:spPr>
          <a:xfrm>
            <a:off x="103164" y="98474"/>
            <a:ext cx="11995052" cy="6689188"/>
          </a:xfrm>
          <a:prstGeom prst="frame">
            <a:avLst>
              <a:gd name="adj1" fmla="val 121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A45E1E-5255-4BB6-BA8D-1FA622586AB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37157">
            <a:off x="10849414" y="5702251"/>
            <a:ext cx="1619250" cy="12858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FDAB221-F254-4EF3-85FE-B98DCE1EFF8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37157">
            <a:off x="-276664" y="-130127"/>
            <a:ext cx="1619250" cy="12858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6561252-3B56-4D5E-885D-65230CD2D9E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544398" y="247452"/>
            <a:ext cx="4906255" cy="16376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FFD14A5-D18D-46A6-956D-58932C4459D9}"/>
              </a:ext>
            </a:extLst>
          </p:cNvPr>
          <p:cNvSpPr txBox="1"/>
          <p:nvPr/>
        </p:nvSpPr>
        <p:spPr>
          <a:xfrm>
            <a:off x="1892362" y="1377122"/>
            <a:ext cx="7462653" cy="1569660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১।স্বদেশ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কবিতার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কবির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২।গ্রাম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বাংলার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চেনা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স্বদেশ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কবিতায়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ছেলেটির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কেটে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F92CB5-B623-4548-972E-C4E6CFAC56FB}"/>
              </a:ext>
            </a:extLst>
          </p:cNvPr>
          <p:cNvSpPr txBox="1"/>
          <p:nvPr/>
        </p:nvSpPr>
        <p:spPr>
          <a:xfrm>
            <a:off x="3193365" y="3027316"/>
            <a:ext cx="3664376" cy="895826"/>
          </a:xfrm>
          <a:prstGeom prst="downArrowCallou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3200" b="1" kern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উত্তর মিলিয়ে নাও......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9ECB27-7ABF-4B23-AB7E-1A0DACF0E084}"/>
              </a:ext>
            </a:extLst>
          </p:cNvPr>
          <p:cNvSpPr txBox="1"/>
          <p:nvPr/>
        </p:nvSpPr>
        <p:spPr>
          <a:xfrm>
            <a:off x="1892362" y="4076452"/>
            <a:ext cx="3664376" cy="584775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3200" b="1" kern="0" noProof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১) আহসান হাবীব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6EC290A-150B-42EB-BA1B-71BCF09BBFCA}"/>
              </a:ext>
            </a:extLst>
          </p:cNvPr>
          <p:cNvSpPr txBox="1"/>
          <p:nvPr/>
        </p:nvSpPr>
        <p:spPr>
          <a:xfrm>
            <a:off x="1779821" y="4661227"/>
            <a:ext cx="9516536" cy="584775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3200" b="1" kern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২) গ্রাম বাংলার নদী,নদীর জোয়ার,সারি সারি নৌকার ছবি আমাদের চেনা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EAFD688-07B5-4A66-9A92-4E855D8CA9D3}"/>
              </a:ext>
            </a:extLst>
          </p:cNvPr>
          <p:cNvSpPr txBox="1"/>
          <p:nvPr/>
        </p:nvSpPr>
        <p:spPr>
          <a:xfrm>
            <a:off x="1779821" y="5246002"/>
            <a:ext cx="9516536" cy="1077218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3200" b="1" kern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৩) মাঠের মানুষ মাঠে চলে যায় আর হাটের মানুষ হাটে যায় এই দেখে ছেলেটির দিন কেটে যায়।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846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BE65963E-E668-4D56-8090-ACEBD477FE9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218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7946BAB8-BED1-419D-AEAF-C13E19DBCE21}"/>
              </a:ext>
            </a:extLst>
          </p:cNvPr>
          <p:cNvSpPr/>
          <p:nvPr/>
        </p:nvSpPr>
        <p:spPr>
          <a:xfrm>
            <a:off x="103164" y="98474"/>
            <a:ext cx="11995052" cy="6689188"/>
          </a:xfrm>
          <a:prstGeom prst="frame">
            <a:avLst>
              <a:gd name="adj1" fmla="val 121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A45E1E-5255-4BB6-BA8D-1FA622586AB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37157">
            <a:off x="10849414" y="5702251"/>
            <a:ext cx="1619250" cy="12858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FDAB221-F254-4EF3-85FE-B98DCE1EFF8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37157">
            <a:off x="-276664" y="-130127"/>
            <a:ext cx="1619250" cy="12858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C9721AA-FCE9-4228-AFC8-439E4A7BF36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5926" y="-281354"/>
            <a:ext cx="13575323" cy="76512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97A5512-7C3C-4751-AE1A-CC5F419FEB9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087272" y="508953"/>
            <a:ext cx="7549097" cy="145097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AF0E912-70A1-4CF8-A0A2-071752CB5D32}"/>
              </a:ext>
            </a:extLst>
          </p:cNvPr>
          <p:cNvSpPr txBox="1"/>
          <p:nvPr/>
        </p:nvSpPr>
        <p:spPr>
          <a:xfrm>
            <a:off x="954503" y="2759848"/>
            <a:ext cx="9728544" cy="2389406"/>
          </a:xfrm>
          <a:prstGeom prst="cloudCallout">
            <a:avLst/>
          </a:prstGeom>
          <a:solidFill>
            <a:sysClr val="window" lastClr="FFFFFF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রচনা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আসবে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8020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BE65963E-E668-4D56-8090-ACEBD477FE9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218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7946BAB8-BED1-419D-AEAF-C13E19DBCE21}"/>
              </a:ext>
            </a:extLst>
          </p:cNvPr>
          <p:cNvSpPr/>
          <p:nvPr/>
        </p:nvSpPr>
        <p:spPr>
          <a:xfrm>
            <a:off x="103164" y="98474"/>
            <a:ext cx="11995052" cy="6689188"/>
          </a:xfrm>
          <a:prstGeom prst="frame">
            <a:avLst>
              <a:gd name="adj1" fmla="val 121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A45E1E-5255-4BB6-BA8D-1FA622586AB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37157">
            <a:off x="10849414" y="5702251"/>
            <a:ext cx="1619250" cy="12858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FDAB221-F254-4EF3-85FE-B98DCE1EFF8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37157">
            <a:off x="-276664" y="-130127"/>
            <a:ext cx="1619250" cy="128587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18A4496-EF89-443D-841B-80394D64A24A}"/>
              </a:ext>
            </a:extLst>
          </p:cNvPr>
          <p:cNvSpPr txBox="1">
            <a:spLocks/>
          </p:cNvSpPr>
          <p:nvPr/>
        </p:nvSpPr>
        <p:spPr>
          <a:xfrm>
            <a:off x="3427672" y="5177588"/>
            <a:ext cx="7696200" cy="1447800"/>
          </a:xfrm>
          <a:prstGeom prst="rect">
            <a:avLst/>
          </a:prstGeom>
          <a:noFill/>
          <a:ln w="38100"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bn-BD" sz="9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sz="9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সকলকে</a:t>
            </a:r>
            <a:r>
              <a:rPr lang="bn-BD" sz="7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9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75245D7-D4AA-44B1-AD78-B338768E6AE5}"/>
              </a:ext>
            </a:extLst>
          </p:cNvPr>
          <p:cNvSpPr txBox="1">
            <a:spLocks/>
          </p:cNvSpPr>
          <p:nvPr/>
        </p:nvSpPr>
        <p:spPr>
          <a:xfrm>
            <a:off x="2153978" y="4142532"/>
            <a:ext cx="6632660" cy="1447800"/>
          </a:xfrm>
          <a:prstGeom prst="rect">
            <a:avLst/>
          </a:prstGeom>
          <a:noFill/>
          <a:ln w="38100"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bn-IN" sz="9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bn-IN" sz="9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9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থাকার</a:t>
            </a:r>
            <a:r>
              <a:rPr lang="bn-IN" sz="9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9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endParaRPr lang="en-US" sz="9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9D1E1F1-18BC-4AFC-9490-D5CFA5CF2AC7}"/>
              </a:ext>
            </a:extLst>
          </p:cNvPr>
          <p:cNvGrpSpPr/>
          <p:nvPr/>
        </p:nvGrpSpPr>
        <p:grpSpPr>
          <a:xfrm>
            <a:off x="416345" y="255019"/>
            <a:ext cx="11359310" cy="3831579"/>
            <a:chOff x="416345" y="255019"/>
            <a:chExt cx="11359310" cy="3831579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B92A2F5-91AC-42D0-9F44-3B12B9AAAC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400" b="95400" l="1085" r="97397">
                          <a14:foregroundMark x1="29718" y1="4600" x2="18693" y2="4455"/>
                          <a14:foregroundMark x1="13353" y1="6124" x2="6725" y2="15800"/>
                          <a14:foregroundMark x1="6725" y1="15800" x2="6725" y2="19200"/>
                          <a14:foregroundMark x1="32538" y1="4400" x2="19851" y2="3024"/>
                          <a14:foregroundMark x1="3037" y1="16200" x2="1660" y2="22549"/>
                          <a14:foregroundMark x1="27332" y1="95400" x2="28633" y2="87600"/>
                          <a14:foregroundMark x1="46421" y1="90800" x2="42733" y2="80800"/>
                          <a14:foregroundMark x1="93275" y1="89400" x2="93275" y2="82400"/>
                          <a14:foregroundMark x1="95445" y1="88000" x2="93709" y2="81600"/>
                          <a14:foregroundMark x1="92191" y1="55000" x2="89805" y2="46800"/>
                          <a14:foregroundMark x1="97397" y1="34600" x2="95445" y2="30400"/>
                          <a14:foregroundMark x1="73536" y1="67000" x2="90672" y2="66200"/>
                          <a14:foregroundMark x1="90672" y1="66200" x2="90889" y2="66200"/>
                          <a14:backgroundMark x1="14100" y1="3600" x2="16052" y2="2000"/>
                          <a14:backgroundMark x1="12798" y1="3200" x2="20824" y2="1400"/>
                          <a14:backgroundMark x1="217" y1="24400" x2="217" y2="25200"/>
                          <a14:backgroundMark x1="1518" y1="22600" x2="3037" y2="26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92"/>
            <a:stretch/>
          </p:blipFill>
          <p:spPr>
            <a:xfrm>
              <a:off x="8300389" y="255019"/>
              <a:ext cx="3475266" cy="366025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86B70C4-1069-4272-A361-3E8F3FC8BA2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345" y="347719"/>
              <a:ext cx="6424140" cy="373887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FE7D5D7-3C19-465C-926F-C89B93B6DAB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286946" y="482600"/>
              <a:ext cx="2885855" cy="343267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2193706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BE65963E-E668-4D56-8090-ACEBD477FE9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218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7946BAB8-BED1-419D-AEAF-C13E19DBCE21}"/>
              </a:ext>
            </a:extLst>
          </p:cNvPr>
          <p:cNvSpPr/>
          <p:nvPr/>
        </p:nvSpPr>
        <p:spPr>
          <a:xfrm>
            <a:off x="103164" y="98474"/>
            <a:ext cx="11995052" cy="6689188"/>
          </a:xfrm>
          <a:prstGeom prst="frame">
            <a:avLst>
              <a:gd name="adj1" fmla="val 121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A45E1E-5255-4BB6-BA8D-1FA622586AB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37157">
            <a:off x="10849414" y="5702251"/>
            <a:ext cx="1619250" cy="12858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FDAB221-F254-4EF3-85FE-B98DCE1EFF8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37157">
            <a:off x="-276664" y="-130127"/>
            <a:ext cx="1619250" cy="128587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43D91E9-E002-44EE-8EF2-DDE93D2C3DD2}"/>
              </a:ext>
            </a:extLst>
          </p:cNvPr>
          <p:cNvSpPr/>
          <p:nvPr/>
        </p:nvSpPr>
        <p:spPr>
          <a:xfrm>
            <a:off x="235131" y="209006"/>
            <a:ext cx="11769635" cy="6453051"/>
          </a:xfrm>
          <a:prstGeom prst="rect">
            <a:avLst/>
          </a:prstGeom>
          <a:solidFill>
            <a:srgbClr val="70AD47">
              <a:lumMod val="40000"/>
              <a:lumOff val="6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C8E696-21DE-4475-9AD2-3C8AEC9AEF23}"/>
              </a:ext>
            </a:extLst>
          </p:cNvPr>
          <p:cNvSpPr txBox="1"/>
          <p:nvPr/>
        </p:nvSpPr>
        <p:spPr>
          <a:xfrm>
            <a:off x="0" y="2789746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আমার বাংলা বই</a:t>
            </a:r>
            <a:endParaRPr lang="en-US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7C254268-39FB-417F-B90A-7F4FF4CAB1B9}"/>
              </a:ext>
            </a:extLst>
          </p:cNvPr>
          <p:cNvSpPr/>
          <p:nvPr/>
        </p:nvSpPr>
        <p:spPr>
          <a:xfrm>
            <a:off x="0" y="349371"/>
            <a:ext cx="12192000" cy="2814334"/>
          </a:xfrm>
          <a:custGeom>
            <a:avLst/>
            <a:gdLst>
              <a:gd name="connsiteX0" fmla="*/ 0 w 12192000"/>
              <a:gd name="connsiteY0" fmla="*/ 0 h 2752725"/>
              <a:gd name="connsiteX1" fmla="*/ 12192000 w 12192000"/>
              <a:gd name="connsiteY1" fmla="*/ 0 h 2752725"/>
              <a:gd name="connsiteX2" fmla="*/ 12192000 w 12192000"/>
              <a:gd name="connsiteY2" fmla="*/ 2752725 h 2752725"/>
              <a:gd name="connsiteX3" fmla="*/ 0 w 12192000"/>
              <a:gd name="connsiteY3" fmla="*/ 2752725 h 2752725"/>
              <a:gd name="connsiteX4" fmla="*/ 0 w 12192000"/>
              <a:gd name="connsiteY4" fmla="*/ 0 h 2752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2752725">
                <a:moveTo>
                  <a:pt x="0" y="0"/>
                </a:moveTo>
                <a:lnTo>
                  <a:pt x="12192000" y="0"/>
                </a:lnTo>
                <a:lnTo>
                  <a:pt x="12192000" y="2752725"/>
                </a:lnTo>
                <a:lnTo>
                  <a:pt x="0" y="2752725"/>
                </a:lnTo>
                <a:lnTo>
                  <a:pt x="0" y="0"/>
                </a:lnTo>
                <a:close/>
              </a:path>
            </a:pathLst>
          </a:custGeom>
          <a:solidFill>
            <a:srgbClr val="002060">
              <a:alpha val="26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0BFC2598-1CD4-4C7D-9887-03B0B88DB63F}"/>
              </a:ext>
            </a:extLst>
          </p:cNvPr>
          <p:cNvSpPr/>
          <p:nvPr/>
        </p:nvSpPr>
        <p:spPr>
          <a:xfrm>
            <a:off x="0" y="3755904"/>
            <a:ext cx="12192000" cy="2752725"/>
          </a:xfrm>
          <a:custGeom>
            <a:avLst/>
            <a:gdLst>
              <a:gd name="connsiteX0" fmla="*/ 0 w 12192000"/>
              <a:gd name="connsiteY0" fmla="*/ 0 h 2752725"/>
              <a:gd name="connsiteX1" fmla="*/ 12192000 w 12192000"/>
              <a:gd name="connsiteY1" fmla="*/ 0 h 2752725"/>
              <a:gd name="connsiteX2" fmla="*/ 12192000 w 12192000"/>
              <a:gd name="connsiteY2" fmla="*/ 2752725 h 2752725"/>
              <a:gd name="connsiteX3" fmla="*/ 0 w 12192000"/>
              <a:gd name="connsiteY3" fmla="*/ 2752725 h 2752725"/>
              <a:gd name="connsiteX4" fmla="*/ 0 w 12192000"/>
              <a:gd name="connsiteY4" fmla="*/ 0 h 2752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2752725">
                <a:moveTo>
                  <a:pt x="0" y="0"/>
                </a:moveTo>
                <a:lnTo>
                  <a:pt x="12192000" y="0"/>
                </a:lnTo>
                <a:lnTo>
                  <a:pt x="12192000" y="2752725"/>
                </a:lnTo>
                <a:lnTo>
                  <a:pt x="0" y="2752725"/>
                </a:lnTo>
                <a:lnTo>
                  <a:pt x="0" y="0"/>
                </a:lnTo>
                <a:close/>
              </a:path>
            </a:pathLst>
          </a:custGeom>
          <a:solidFill>
            <a:srgbClr val="002060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FA8AE087-6DA5-4378-A445-BB7D7966306B}"/>
              </a:ext>
            </a:extLst>
          </p:cNvPr>
          <p:cNvSpPr/>
          <p:nvPr/>
        </p:nvSpPr>
        <p:spPr>
          <a:xfrm>
            <a:off x="235131" y="209006"/>
            <a:ext cx="11721738" cy="2196340"/>
          </a:xfrm>
          <a:custGeom>
            <a:avLst/>
            <a:gdLst>
              <a:gd name="connsiteX0" fmla="*/ 0 w 12192000"/>
              <a:gd name="connsiteY0" fmla="*/ 0 h 2752725"/>
              <a:gd name="connsiteX1" fmla="*/ 12192000 w 12192000"/>
              <a:gd name="connsiteY1" fmla="*/ 0 h 2752725"/>
              <a:gd name="connsiteX2" fmla="*/ 12192000 w 12192000"/>
              <a:gd name="connsiteY2" fmla="*/ 2752725 h 2752725"/>
              <a:gd name="connsiteX3" fmla="*/ 0 w 12192000"/>
              <a:gd name="connsiteY3" fmla="*/ 2752725 h 2752725"/>
              <a:gd name="connsiteX4" fmla="*/ 0 w 12192000"/>
              <a:gd name="connsiteY4" fmla="*/ 0 h 2752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2752725">
                <a:moveTo>
                  <a:pt x="0" y="0"/>
                </a:moveTo>
                <a:lnTo>
                  <a:pt x="12192000" y="0"/>
                </a:lnTo>
                <a:lnTo>
                  <a:pt x="12192000" y="2752725"/>
                </a:lnTo>
                <a:lnTo>
                  <a:pt x="0" y="2752725"/>
                </a:lnTo>
                <a:lnTo>
                  <a:pt x="0" y="0"/>
                </a:lnTo>
                <a:close/>
              </a:path>
            </a:pathLst>
          </a:custGeom>
          <a:solidFill>
            <a:srgbClr val="4472C4">
              <a:lumMod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8C9FB870-5185-4C63-B25B-05BEDDDA6095}"/>
              </a:ext>
            </a:extLst>
          </p:cNvPr>
          <p:cNvSpPr/>
          <p:nvPr/>
        </p:nvSpPr>
        <p:spPr>
          <a:xfrm>
            <a:off x="211182" y="4113185"/>
            <a:ext cx="11769635" cy="2594024"/>
          </a:xfrm>
          <a:custGeom>
            <a:avLst/>
            <a:gdLst>
              <a:gd name="connsiteX0" fmla="*/ 0 w 12192000"/>
              <a:gd name="connsiteY0" fmla="*/ 0 h 2752725"/>
              <a:gd name="connsiteX1" fmla="*/ 12192000 w 12192000"/>
              <a:gd name="connsiteY1" fmla="*/ 0 h 2752725"/>
              <a:gd name="connsiteX2" fmla="*/ 12192000 w 12192000"/>
              <a:gd name="connsiteY2" fmla="*/ 2752725 h 2752725"/>
              <a:gd name="connsiteX3" fmla="*/ 0 w 12192000"/>
              <a:gd name="connsiteY3" fmla="*/ 2752725 h 2752725"/>
              <a:gd name="connsiteX4" fmla="*/ 0 w 12192000"/>
              <a:gd name="connsiteY4" fmla="*/ 0 h 2752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2752725">
                <a:moveTo>
                  <a:pt x="0" y="0"/>
                </a:moveTo>
                <a:lnTo>
                  <a:pt x="12192000" y="0"/>
                </a:lnTo>
                <a:lnTo>
                  <a:pt x="12192000" y="2752725"/>
                </a:lnTo>
                <a:lnTo>
                  <a:pt x="0" y="2752725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9031C02-60A5-4A69-AD88-16B51AF06E70}"/>
              </a:ext>
            </a:extLst>
          </p:cNvPr>
          <p:cNvSpPr/>
          <p:nvPr/>
        </p:nvSpPr>
        <p:spPr>
          <a:xfrm>
            <a:off x="542976" y="890474"/>
            <a:ext cx="2525486" cy="4571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F3B7740-D254-4749-87E9-F5211919A32C}"/>
              </a:ext>
            </a:extLst>
          </p:cNvPr>
          <p:cNvSpPr txBox="1"/>
          <p:nvPr/>
        </p:nvSpPr>
        <p:spPr>
          <a:xfrm>
            <a:off x="751547" y="351418"/>
            <a:ext cx="16981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endParaRPr lang="en-US" b="1" dirty="0">
              <a:solidFill>
                <a:prstClr val="whit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51AB7C1-61CD-427B-A764-6A939FAAAE07}"/>
              </a:ext>
            </a:extLst>
          </p:cNvPr>
          <p:cNvSpPr txBox="1"/>
          <p:nvPr/>
        </p:nvSpPr>
        <p:spPr>
          <a:xfrm>
            <a:off x="73364" y="2514601"/>
            <a:ext cx="2666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পঞ্চম শ্রেণি</a:t>
            </a:r>
            <a:endParaRPr lang="en-US" sz="28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E0D3E5F-BA77-4848-83ED-FF43C49B4197}"/>
              </a:ext>
            </a:extLst>
          </p:cNvPr>
          <p:cNvSpPr txBox="1"/>
          <p:nvPr/>
        </p:nvSpPr>
        <p:spPr>
          <a:xfrm>
            <a:off x="2966133" y="596177"/>
            <a:ext cx="6088167" cy="1264980"/>
          </a:xfrm>
          <a:prstGeom prst="cloudCallou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800" b="1" dirty="0">
                <a:ln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IN" sz="4800" b="1" dirty="0">
                <a:ln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পরিচিতিঃ</a:t>
            </a:r>
            <a:endParaRPr lang="en-US" sz="4800" b="1" dirty="0">
              <a:ln/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 descr="Screen Clipping">
            <a:extLst>
              <a:ext uri="{FF2B5EF4-FFF2-40B4-BE49-F238E27FC236}">
                <a16:creationId xmlns:a16="http://schemas.microsoft.com/office/drawing/2014/main" id="{BA91644E-493E-42DC-B9FB-8CEDD60CCA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8361" y="4236675"/>
            <a:ext cx="1777823" cy="204426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EE30FC9-2B0D-4EA0-9E06-EF2B7817A806}"/>
              </a:ext>
            </a:extLst>
          </p:cNvPr>
          <p:cNvSpPr txBox="1"/>
          <p:nvPr/>
        </p:nvSpPr>
        <p:spPr>
          <a:xfrm>
            <a:off x="1027774" y="4494275"/>
            <a:ext cx="7552345" cy="163121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defTabSz="457200"/>
            <a:r>
              <a:rPr lang="en-US" sz="4000" b="1" spc="50" dirty="0" err="1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b="1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শিরোনামঃ</a:t>
            </a:r>
            <a:r>
              <a:rPr lang="en-US" sz="4000" b="1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b="1" spc="50" dirty="0" err="1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স্বদেশ</a:t>
            </a:r>
            <a:r>
              <a:rPr lang="en-US" sz="4000" b="1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4000" b="1" spc="50" dirty="0" err="1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b="1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২)</a:t>
            </a:r>
          </a:p>
          <a:p>
            <a:pPr defTabSz="457200"/>
            <a:r>
              <a:rPr lang="en-US" sz="4000" b="1" spc="50" dirty="0" err="1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US" sz="4000" b="1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b="1" spc="50" dirty="0" err="1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মাঠের</a:t>
            </a:r>
            <a:r>
              <a:rPr lang="bn-IN" sz="4000" b="1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পরে</a:t>
            </a:r>
            <a:r>
              <a:rPr lang="en-US" sz="4000" b="1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……</a:t>
            </a:r>
            <a:r>
              <a:rPr lang="en-US" sz="4000" b="1" spc="50" dirty="0" err="1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হেসে</a:t>
            </a:r>
            <a:r>
              <a:rPr lang="en-US" sz="4000" b="1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4000" b="1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defTabSz="457200"/>
            <a:endParaRPr lang="en-US" sz="2000" dirty="0">
              <a:solidFill>
                <a:schemeClr val="bg1"/>
              </a:solidFill>
              <a:latin typeface="Garamond" panose="02020404030301010803"/>
            </a:endParaRPr>
          </a:p>
        </p:txBody>
      </p:sp>
    </p:spTree>
    <p:extLst>
      <p:ext uri="{BB962C8B-B14F-4D97-AF65-F5344CB8AC3E}">
        <p14:creationId xmlns:p14="http://schemas.microsoft.com/office/powerpoint/2010/main" val="3128131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BE65963E-E668-4D56-8090-ACEBD477FE9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218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7946BAB8-BED1-419D-AEAF-C13E19DBCE21}"/>
              </a:ext>
            </a:extLst>
          </p:cNvPr>
          <p:cNvSpPr/>
          <p:nvPr/>
        </p:nvSpPr>
        <p:spPr>
          <a:xfrm>
            <a:off x="103164" y="98474"/>
            <a:ext cx="11995052" cy="6689188"/>
          </a:xfrm>
          <a:prstGeom prst="frame">
            <a:avLst>
              <a:gd name="adj1" fmla="val 121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A45E1E-5255-4BB6-BA8D-1FA622586AB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37157">
            <a:off x="10849414" y="5702251"/>
            <a:ext cx="1619250" cy="12858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FDAB221-F254-4EF3-85FE-B98DCE1EFF8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37157">
            <a:off x="-276664" y="-130127"/>
            <a:ext cx="1619250" cy="12858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50B8A32-EEFD-4C65-94B3-F78D4EE0D9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4277" y="923114"/>
            <a:ext cx="9937341" cy="4505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120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BE65963E-E668-4D56-8090-ACEBD477FE9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218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7946BAB8-BED1-419D-AEAF-C13E19DBCE21}"/>
              </a:ext>
            </a:extLst>
          </p:cNvPr>
          <p:cNvSpPr/>
          <p:nvPr/>
        </p:nvSpPr>
        <p:spPr>
          <a:xfrm>
            <a:off x="103164" y="98474"/>
            <a:ext cx="11995052" cy="6689188"/>
          </a:xfrm>
          <a:prstGeom prst="frame">
            <a:avLst>
              <a:gd name="adj1" fmla="val 121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A45E1E-5255-4BB6-BA8D-1FA622586AB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37157">
            <a:off x="10849414" y="5702251"/>
            <a:ext cx="1619250" cy="12858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FDAB221-F254-4EF3-85FE-B98DCE1EFF8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37157">
            <a:off x="-276664" y="-130127"/>
            <a:ext cx="1619250" cy="12858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9A32549-346A-4133-B42C-8F077528B1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748" y="3713808"/>
            <a:ext cx="3565268" cy="24098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E4892F3-60C6-4108-9DFA-AE4592FA5E7B}"/>
              </a:ext>
            </a:extLst>
          </p:cNvPr>
          <p:cNvSpPr txBox="1"/>
          <p:nvPr/>
        </p:nvSpPr>
        <p:spPr>
          <a:xfrm>
            <a:off x="3338100" y="401107"/>
            <a:ext cx="5765415" cy="830997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defTabSz="457200"/>
            <a:r>
              <a:rPr lang="en-US" sz="48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 </a:t>
            </a:r>
            <a:r>
              <a:rPr lang="en-US" sz="48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48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D1CC901-36D3-45BF-BE05-41C2DC81F7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366" y="1335937"/>
            <a:ext cx="3408678" cy="23778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5DCF5C8-5A49-47F3-A802-9447503BA0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072" y="3817641"/>
            <a:ext cx="3408677" cy="24098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0C50AB8-F352-450F-8B43-3A2E91E366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050" y="1323615"/>
            <a:ext cx="3565269" cy="23855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3194447-1863-4EA8-8AF0-92F243A0585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043" y="1274795"/>
            <a:ext cx="3408678" cy="23855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0F83CE6-3FBD-44E5-B8E7-FD62ED38BF6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762" y="3800637"/>
            <a:ext cx="3565268" cy="24098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83338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BE65963E-E668-4D56-8090-ACEBD477FE9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218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7946BAB8-BED1-419D-AEAF-C13E19DBCE21}"/>
              </a:ext>
            </a:extLst>
          </p:cNvPr>
          <p:cNvSpPr/>
          <p:nvPr/>
        </p:nvSpPr>
        <p:spPr>
          <a:xfrm>
            <a:off x="103164" y="98474"/>
            <a:ext cx="11995052" cy="6689188"/>
          </a:xfrm>
          <a:prstGeom prst="frame">
            <a:avLst>
              <a:gd name="adj1" fmla="val 121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A45E1E-5255-4BB6-BA8D-1FA622586AB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37157">
            <a:off x="10849414" y="5702251"/>
            <a:ext cx="1619250" cy="12858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FDAB221-F254-4EF3-85FE-B98DCE1EFF8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37157">
            <a:off x="-276664" y="-130127"/>
            <a:ext cx="1619250" cy="12858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7497ABE-9743-47B8-A2F5-471DF261E56D}"/>
              </a:ext>
            </a:extLst>
          </p:cNvPr>
          <p:cNvSpPr txBox="1"/>
          <p:nvPr/>
        </p:nvSpPr>
        <p:spPr>
          <a:xfrm>
            <a:off x="4286389" y="440798"/>
            <a:ext cx="3478977" cy="1021556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defTabSz="457200"/>
            <a:r>
              <a:rPr lang="en-US" sz="5400" dirty="0">
                <a:solidFill>
                  <a:prstClr val="black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b="1" dirty="0">
                <a:solidFill>
                  <a:prstClr val="black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সম্পর্কিত</a:t>
            </a:r>
            <a:r>
              <a:rPr lang="en-US" sz="4000" b="1" dirty="0">
                <a:solidFill>
                  <a:prstClr val="black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endParaRPr lang="en-US" sz="5400" b="1" dirty="0">
              <a:solidFill>
                <a:prstClr val="black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0B29BD-4084-4A85-B62B-1949882455C4}"/>
              </a:ext>
            </a:extLst>
          </p:cNvPr>
          <p:cNvSpPr txBox="1"/>
          <p:nvPr/>
        </p:nvSpPr>
        <p:spPr>
          <a:xfrm>
            <a:off x="1082843" y="1684421"/>
            <a:ext cx="5585244" cy="578882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defTabSz="457200"/>
            <a:r>
              <a:rPr lang="en-US" sz="2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১।ছবিতে </a:t>
            </a:r>
            <a:r>
              <a:rPr lang="en-US" sz="28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2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2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পেয়েছো</a:t>
            </a:r>
            <a:r>
              <a:rPr lang="en-US" sz="2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393079-4BD5-4710-81F8-858CE8DD6FA4}"/>
              </a:ext>
            </a:extLst>
          </p:cNvPr>
          <p:cNvSpPr txBox="1"/>
          <p:nvPr/>
        </p:nvSpPr>
        <p:spPr>
          <a:xfrm>
            <a:off x="1082842" y="2757402"/>
            <a:ext cx="5585245" cy="578882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defTabSz="457200"/>
            <a:r>
              <a:rPr lang="en-US" sz="2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২।ছবিটিতে </a:t>
            </a:r>
            <a:r>
              <a:rPr lang="en-US" sz="28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2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2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2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F0D93FE-45F5-423C-A37A-7CEF28885294}"/>
              </a:ext>
            </a:extLst>
          </p:cNvPr>
          <p:cNvSpPr txBox="1"/>
          <p:nvPr/>
        </p:nvSpPr>
        <p:spPr>
          <a:xfrm>
            <a:off x="1167063" y="3753853"/>
            <a:ext cx="5585244" cy="646986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defTabSz="457200"/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৩।ছবিটি </a:t>
            </a:r>
            <a:r>
              <a:rPr lang="en-US" sz="32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384214B-0773-43A8-AF46-6748571A64FA}"/>
              </a:ext>
            </a:extLst>
          </p:cNvPr>
          <p:cNvSpPr txBox="1"/>
          <p:nvPr/>
        </p:nvSpPr>
        <p:spPr>
          <a:xfrm>
            <a:off x="1197142" y="4818408"/>
            <a:ext cx="5555165" cy="1055608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defTabSz="457200"/>
            <a:r>
              <a:rPr lang="en-US" sz="2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৪।আজ </a:t>
            </a:r>
            <a:r>
              <a:rPr lang="en-US" sz="28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2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2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2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2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2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2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</a:t>
            </a:r>
            <a:r>
              <a:rPr lang="bn-IN" sz="2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</a:t>
            </a:r>
            <a:r>
              <a:rPr lang="en-US" sz="2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A716F1-5894-40C4-9966-8B3561C07D10}"/>
              </a:ext>
            </a:extLst>
          </p:cNvPr>
          <p:cNvSpPr txBox="1"/>
          <p:nvPr/>
        </p:nvSpPr>
        <p:spPr>
          <a:xfrm>
            <a:off x="7405715" y="1709403"/>
            <a:ext cx="3619221" cy="578882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defTabSz="457200"/>
            <a:r>
              <a:rPr lang="bn-IN" sz="2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2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bn-IN" sz="2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</a:t>
            </a:r>
            <a:r>
              <a:rPr lang="en-US" sz="2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বাংলার</a:t>
            </a:r>
            <a:r>
              <a:rPr lang="en-US" sz="2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দৃশ্য</a:t>
            </a:r>
            <a:r>
              <a:rPr lang="en-US" sz="2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1223F25-B1E3-4E68-B586-DC08BB226457}"/>
              </a:ext>
            </a:extLst>
          </p:cNvPr>
          <p:cNvSpPr txBox="1"/>
          <p:nvPr/>
        </p:nvSpPr>
        <p:spPr>
          <a:xfrm>
            <a:off x="7405714" y="2752477"/>
            <a:ext cx="3619222" cy="578882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defTabSz="457200"/>
            <a:r>
              <a:rPr lang="bn-IN" sz="2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bn-IN" sz="2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2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প্রকৃতি</a:t>
            </a:r>
            <a:r>
              <a:rPr lang="en-US" sz="2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2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5DB19F6-4243-44D1-B458-6315038CF7A2}"/>
              </a:ext>
            </a:extLst>
          </p:cNvPr>
          <p:cNvSpPr txBox="1"/>
          <p:nvPr/>
        </p:nvSpPr>
        <p:spPr>
          <a:xfrm>
            <a:off x="7405715" y="3787905"/>
            <a:ext cx="3619221" cy="578882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defTabSz="457200"/>
            <a:r>
              <a:rPr lang="en-US" sz="2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2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2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bn-IN" sz="2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endParaRPr lang="en-US" sz="28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FBF01DA-B58B-431D-9165-E230E205607B}"/>
              </a:ext>
            </a:extLst>
          </p:cNvPr>
          <p:cNvSpPr txBox="1"/>
          <p:nvPr/>
        </p:nvSpPr>
        <p:spPr>
          <a:xfrm>
            <a:off x="7405715" y="5056771"/>
            <a:ext cx="3619221" cy="578882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defTabSz="457200"/>
            <a:r>
              <a:rPr lang="en-US" sz="2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2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2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স্বদেশ</a:t>
            </a:r>
            <a:r>
              <a:rPr lang="en-US" sz="2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sz="2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2360014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BE65963E-E668-4D56-8090-ACEBD477FE9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218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7946BAB8-BED1-419D-AEAF-C13E19DBCE21}"/>
              </a:ext>
            </a:extLst>
          </p:cNvPr>
          <p:cNvSpPr/>
          <p:nvPr/>
        </p:nvSpPr>
        <p:spPr>
          <a:xfrm>
            <a:off x="103164" y="98474"/>
            <a:ext cx="11995052" cy="6689188"/>
          </a:xfrm>
          <a:prstGeom prst="frame">
            <a:avLst>
              <a:gd name="adj1" fmla="val 121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A45E1E-5255-4BB6-BA8D-1FA622586AB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37157">
            <a:off x="10849414" y="5702251"/>
            <a:ext cx="1619250" cy="12858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FDAB221-F254-4EF3-85FE-B98DCE1EFF8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37157">
            <a:off x="-276664" y="-130127"/>
            <a:ext cx="1619250" cy="12858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0E834E7-337E-4EF6-8226-E887D146295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17" y="5698575"/>
            <a:ext cx="12014765" cy="108869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1A14969-190C-40A4-A128-16DF9F0B0961}"/>
              </a:ext>
            </a:extLst>
          </p:cNvPr>
          <p:cNvSpPr txBox="1"/>
          <p:nvPr/>
        </p:nvSpPr>
        <p:spPr>
          <a:xfrm>
            <a:off x="13279900" y="591663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>
              <a:defRPr/>
            </a:pPr>
            <a:endParaRPr lang="en-US">
              <a:solidFill>
                <a:prstClr val="black"/>
              </a:solidFill>
              <a:latin typeface="Century Gothic" panose="020B0502020202020204"/>
            </a:endParaRPr>
          </a:p>
        </p:txBody>
      </p:sp>
      <p:sp>
        <p:nvSpPr>
          <p:cNvPr id="9" name="Rounded Rectangle 9">
            <a:extLst>
              <a:ext uri="{FF2B5EF4-FFF2-40B4-BE49-F238E27FC236}">
                <a16:creationId xmlns:a16="http://schemas.microsoft.com/office/drawing/2014/main" id="{6684EF34-26AE-4683-A805-41E6E30EFAA0}"/>
              </a:ext>
            </a:extLst>
          </p:cNvPr>
          <p:cNvSpPr/>
          <p:nvPr/>
        </p:nvSpPr>
        <p:spPr>
          <a:xfrm>
            <a:off x="1765737" y="3727616"/>
            <a:ext cx="2872541" cy="1250492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6600" kern="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স্বদেশ</a:t>
            </a: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1E30852-18D3-438B-9D59-1F87977032E5}"/>
              </a:ext>
            </a:extLst>
          </p:cNvPr>
          <p:cNvGrpSpPr/>
          <p:nvPr/>
        </p:nvGrpSpPr>
        <p:grpSpPr>
          <a:xfrm>
            <a:off x="1909420" y="439940"/>
            <a:ext cx="7638549" cy="942550"/>
            <a:chOff x="1739900" y="175211"/>
            <a:chExt cx="8496300" cy="1256295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F4DBEEBE-94FC-4849-9CBD-DA96B22FDFBE}"/>
                </a:ext>
              </a:extLst>
            </p:cNvPr>
            <p:cNvGrpSpPr/>
            <p:nvPr/>
          </p:nvGrpSpPr>
          <p:grpSpPr>
            <a:xfrm>
              <a:off x="1739900" y="451300"/>
              <a:ext cx="8496300" cy="571501"/>
              <a:chOff x="1790700" y="355599"/>
              <a:chExt cx="8496300" cy="571501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E99F12F7-A1E8-4870-941C-12CF89FE575F}"/>
                  </a:ext>
                </a:extLst>
              </p:cNvPr>
              <p:cNvSpPr/>
              <p:nvPr/>
            </p:nvSpPr>
            <p:spPr>
              <a:xfrm>
                <a:off x="2679700" y="395508"/>
                <a:ext cx="6908800" cy="139701"/>
              </a:xfrm>
              <a:prstGeom prst="rect">
                <a:avLst/>
              </a:prstGeom>
              <a:solidFill>
                <a:srgbClr val="00B050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3A0CBE95-055F-495E-87D6-9EC7C1947496}"/>
                  </a:ext>
                </a:extLst>
              </p:cNvPr>
              <p:cNvSpPr/>
              <p:nvPr/>
            </p:nvSpPr>
            <p:spPr>
              <a:xfrm>
                <a:off x="1905000" y="571499"/>
                <a:ext cx="8153400" cy="139701"/>
              </a:xfrm>
              <a:prstGeom prst="rect">
                <a:avLst/>
              </a:prstGeom>
              <a:solidFill>
                <a:srgbClr val="C00000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3FF89057-2575-4328-B976-4B8BED9C8782}"/>
                  </a:ext>
                </a:extLst>
              </p:cNvPr>
              <p:cNvSpPr/>
              <p:nvPr/>
            </p:nvSpPr>
            <p:spPr>
              <a:xfrm>
                <a:off x="2679700" y="711201"/>
                <a:ext cx="6908800" cy="139700"/>
              </a:xfrm>
              <a:prstGeom prst="rect">
                <a:avLst/>
              </a:prstGeom>
              <a:solidFill>
                <a:srgbClr val="002060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7FDFF164-7CC1-4692-B6A3-3BD13D6D76BC}"/>
                  </a:ext>
                </a:extLst>
              </p:cNvPr>
              <p:cNvSpPr/>
              <p:nvPr/>
            </p:nvSpPr>
            <p:spPr>
              <a:xfrm>
                <a:off x="1790700" y="533399"/>
                <a:ext cx="228600" cy="215900"/>
              </a:xfrm>
              <a:prstGeom prst="ellipse">
                <a:avLst/>
              </a:prstGeom>
              <a:solidFill>
                <a:srgbClr val="00B050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7B01349B-E5B1-49A4-96D3-0D43DEE9066C}"/>
                  </a:ext>
                </a:extLst>
              </p:cNvPr>
              <p:cNvSpPr/>
              <p:nvPr/>
            </p:nvSpPr>
            <p:spPr>
              <a:xfrm>
                <a:off x="2603500" y="660400"/>
                <a:ext cx="228600" cy="215900"/>
              </a:xfrm>
              <a:prstGeom prst="ellipse">
                <a:avLst/>
              </a:prstGeom>
              <a:solidFill>
                <a:srgbClr val="FFFF00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576AFB2B-925E-44F8-BE3F-C322AA0061D4}"/>
                  </a:ext>
                </a:extLst>
              </p:cNvPr>
              <p:cNvSpPr/>
              <p:nvPr/>
            </p:nvSpPr>
            <p:spPr>
              <a:xfrm>
                <a:off x="2565400" y="355599"/>
                <a:ext cx="228600" cy="2159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87FBB316-1D5C-4061-93DA-CB58ABDDA165}"/>
                  </a:ext>
                </a:extLst>
              </p:cNvPr>
              <p:cNvSpPr/>
              <p:nvPr/>
            </p:nvSpPr>
            <p:spPr>
              <a:xfrm>
                <a:off x="9525000" y="355599"/>
                <a:ext cx="228600" cy="2159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7DD36096-B842-456E-BF20-131A44F39324}"/>
                  </a:ext>
                </a:extLst>
              </p:cNvPr>
              <p:cNvSpPr/>
              <p:nvPr/>
            </p:nvSpPr>
            <p:spPr>
              <a:xfrm>
                <a:off x="9525000" y="711200"/>
                <a:ext cx="228600" cy="215900"/>
              </a:xfrm>
              <a:prstGeom prst="ellipse">
                <a:avLst/>
              </a:prstGeom>
              <a:solidFill>
                <a:srgbClr val="FFFF00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98FC93AF-FFCF-4A07-9EEB-956748EFCDC2}"/>
                  </a:ext>
                </a:extLst>
              </p:cNvPr>
              <p:cNvSpPr/>
              <p:nvPr/>
            </p:nvSpPr>
            <p:spPr>
              <a:xfrm>
                <a:off x="10058400" y="533399"/>
                <a:ext cx="228600" cy="215900"/>
              </a:xfrm>
              <a:prstGeom prst="ellipse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A4E01981-B692-43E1-80E1-93E7C69B42FE}"/>
                </a:ext>
              </a:extLst>
            </p:cNvPr>
            <p:cNvGrpSpPr/>
            <p:nvPr/>
          </p:nvGrpSpPr>
          <p:grpSpPr>
            <a:xfrm>
              <a:off x="3011760" y="175211"/>
              <a:ext cx="6245442" cy="1256295"/>
              <a:chOff x="2529559" y="374882"/>
              <a:chExt cx="7261085" cy="1195263"/>
            </a:xfrm>
          </p:grpSpPr>
          <p:sp>
            <p:nvSpPr>
              <p:cNvPr id="13" name="Plaque 12">
                <a:extLst>
                  <a:ext uri="{FF2B5EF4-FFF2-40B4-BE49-F238E27FC236}">
                    <a16:creationId xmlns:a16="http://schemas.microsoft.com/office/drawing/2014/main" id="{9A545FEE-23A0-4346-8FDA-E1D4F40115A0}"/>
                  </a:ext>
                </a:extLst>
              </p:cNvPr>
              <p:cNvSpPr/>
              <p:nvPr/>
            </p:nvSpPr>
            <p:spPr>
              <a:xfrm>
                <a:off x="3755295" y="374882"/>
                <a:ext cx="1219200" cy="1168400"/>
              </a:xfrm>
              <a:prstGeom prst="plaque">
                <a:avLst/>
              </a:prstGeom>
              <a:solidFill>
                <a:srgbClr val="C00000"/>
              </a:solidFill>
              <a:ln w="76200" cap="flat" cmpd="sng" algn="ctr">
                <a:noFill/>
                <a:prstDash val="solid"/>
                <a:miter lim="800000"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bn-IN" sz="5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NikoshBAN" panose="02000000000000000000" pitchFamily="2" charset="0"/>
                    <a:cs typeface="NikoshBAN" panose="02000000000000000000" pitchFamily="2" charset="0"/>
                  </a:rPr>
                  <a:t>জ</a:t>
                </a:r>
                <a:endParaRPr kumimoji="0" lang="en-US" sz="5400" b="1" i="0" u="none" strike="noStrike" kern="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4" name="Plaque 13">
                <a:extLst>
                  <a:ext uri="{FF2B5EF4-FFF2-40B4-BE49-F238E27FC236}">
                    <a16:creationId xmlns:a16="http://schemas.microsoft.com/office/drawing/2014/main" id="{142FB9C3-DD62-4572-A8F7-03A7D9D60DC7}"/>
                  </a:ext>
                </a:extLst>
              </p:cNvPr>
              <p:cNvSpPr/>
              <p:nvPr/>
            </p:nvSpPr>
            <p:spPr>
              <a:xfrm>
                <a:off x="2529559" y="377771"/>
                <a:ext cx="1219200" cy="1168399"/>
              </a:xfrm>
              <a:prstGeom prst="plaque">
                <a:avLst/>
              </a:prstGeom>
              <a:solidFill>
                <a:srgbClr val="C00000"/>
              </a:solidFill>
              <a:ln w="76200" cap="flat" cmpd="sng" algn="ctr">
                <a:noFill/>
                <a:prstDash val="solid"/>
                <a:miter lim="800000"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bn-IN" sz="4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NikoshBAN" panose="02000000000000000000" pitchFamily="2" charset="0"/>
                    <a:cs typeface="NikoshBAN" panose="02000000000000000000" pitchFamily="2" charset="0"/>
                  </a:rPr>
                  <a:t>আ</a:t>
                </a:r>
                <a:r>
                  <a:rPr kumimoji="0" lang="bn-BD" sz="4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</a:rPr>
                  <a:t> </a:t>
                </a:r>
                <a:endParaRPr kumimoji="0" lang="en-US" sz="4400" b="1" i="0" u="none" strike="noStrike" kern="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" name="Plaque 14">
                <a:extLst>
                  <a:ext uri="{FF2B5EF4-FFF2-40B4-BE49-F238E27FC236}">
                    <a16:creationId xmlns:a16="http://schemas.microsoft.com/office/drawing/2014/main" id="{895E6A80-D403-4E7F-879A-6041A1F8AA2E}"/>
                  </a:ext>
                </a:extLst>
              </p:cNvPr>
              <p:cNvSpPr/>
              <p:nvPr/>
            </p:nvSpPr>
            <p:spPr>
              <a:xfrm>
                <a:off x="7369869" y="391116"/>
                <a:ext cx="1219200" cy="1168400"/>
              </a:xfrm>
              <a:prstGeom prst="plaque">
                <a:avLst/>
              </a:prstGeom>
              <a:solidFill>
                <a:srgbClr val="C00000"/>
              </a:solidFill>
              <a:ln w="76200" cap="flat" cmpd="sng" algn="ctr">
                <a:noFill/>
                <a:prstDash val="solid"/>
                <a:miter lim="800000"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bn-IN" sz="4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NikoshBAN" panose="02000000000000000000" pitchFamily="2" charset="0"/>
                    <a:cs typeface="NikoshBAN" panose="02000000000000000000" pitchFamily="2" charset="0"/>
                  </a:rPr>
                  <a:t>পা</a:t>
                </a:r>
                <a:endPara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6" name="Plaque 15">
                <a:extLst>
                  <a:ext uri="{FF2B5EF4-FFF2-40B4-BE49-F238E27FC236}">
                    <a16:creationId xmlns:a16="http://schemas.microsoft.com/office/drawing/2014/main" id="{5C0F331F-08A3-4D92-8C99-39FACB2B1877}"/>
                  </a:ext>
                </a:extLst>
              </p:cNvPr>
              <p:cNvSpPr/>
              <p:nvPr/>
            </p:nvSpPr>
            <p:spPr>
              <a:xfrm>
                <a:off x="4971857" y="391116"/>
                <a:ext cx="1219200" cy="1168400"/>
              </a:xfrm>
              <a:prstGeom prst="plaque">
                <a:avLst/>
              </a:prstGeom>
              <a:solidFill>
                <a:srgbClr val="C00000"/>
              </a:solidFill>
              <a:ln w="76200" cap="flat" cmpd="sng" algn="ctr">
                <a:noFill/>
                <a:prstDash val="solid"/>
                <a:miter lim="800000"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bn-IN" sz="4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NikoshBAN" panose="02000000000000000000" pitchFamily="2" charset="0"/>
                    <a:cs typeface="NikoshBAN" panose="02000000000000000000" pitchFamily="2" charset="0"/>
                  </a:rPr>
                  <a:t>কে</a:t>
                </a:r>
                <a:endPara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7" name="Plaque 16">
                <a:extLst>
                  <a:ext uri="{FF2B5EF4-FFF2-40B4-BE49-F238E27FC236}">
                    <a16:creationId xmlns:a16="http://schemas.microsoft.com/office/drawing/2014/main" id="{5D390912-7FDC-47BD-ABD2-69791B70E8D3}"/>
                  </a:ext>
                </a:extLst>
              </p:cNvPr>
              <p:cNvSpPr/>
              <p:nvPr/>
            </p:nvSpPr>
            <p:spPr>
              <a:xfrm>
                <a:off x="6153307" y="401746"/>
                <a:ext cx="1219200" cy="1168399"/>
              </a:xfrm>
              <a:prstGeom prst="plaque">
                <a:avLst/>
              </a:prstGeom>
              <a:solidFill>
                <a:srgbClr val="C00000"/>
              </a:solidFill>
              <a:ln w="76200" cap="flat" cmpd="sng" algn="ctr">
                <a:noFill/>
                <a:prstDash val="solid"/>
                <a:miter lim="800000"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bn-IN" sz="4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endPara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8" name="Plaque 17">
                <a:extLst>
                  <a:ext uri="{FF2B5EF4-FFF2-40B4-BE49-F238E27FC236}">
                    <a16:creationId xmlns:a16="http://schemas.microsoft.com/office/drawing/2014/main" id="{56C2C6F5-1480-41A7-8291-DE706F458AA8}"/>
                  </a:ext>
                </a:extLst>
              </p:cNvPr>
              <p:cNvSpPr/>
              <p:nvPr/>
            </p:nvSpPr>
            <p:spPr>
              <a:xfrm>
                <a:off x="8571444" y="391116"/>
                <a:ext cx="1219200" cy="1168400"/>
              </a:xfrm>
              <a:prstGeom prst="plaque">
                <a:avLst/>
              </a:prstGeom>
              <a:solidFill>
                <a:srgbClr val="C00000"/>
              </a:solidFill>
              <a:ln w="76200" cap="flat" cmpd="sng" algn="ctr">
                <a:noFill/>
                <a:prstDash val="solid"/>
                <a:miter lim="800000"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bn-IN" sz="4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NikoshBAN" panose="02000000000000000000" pitchFamily="2" charset="0"/>
                    <a:cs typeface="NikoshBAN" panose="02000000000000000000" pitchFamily="2" charset="0"/>
                  </a:rPr>
                  <a:t>ঠ</a:t>
                </a:r>
                <a:endPara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594D59F-2CE1-4805-83A2-F0D3F80073AB}"/>
              </a:ext>
            </a:extLst>
          </p:cNvPr>
          <p:cNvGrpSpPr/>
          <p:nvPr/>
        </p:nvGrpSpPr>
        <p:grpSpPr>
          <a:xfrm>
            <a:off x="1203505" y="3550810"/>
            <a:ext cx="4778916" cy="1547108"/>
            <a:chOff x="1543242" y="699188"/>
            <a:chExt cx="4145323" cy="1589648"/>
          </a:xfrm>
          <a:solidFill>
            <a:srgbClr val="00B050"/>
          </a:solidFill>
        </p:grpSpPr>
        <p:sp>
          <p:nvSpPr>
            <p:cNvPr id="29" name="Freeform: Shape 25">
              <a:extLst>
                <a:ext uri="{FF2B5EF4-FFF2-40B4-BE49-F238E27FC236}">
                  <a16:creationId xmlns:a16="http://schemas.microsoft.com/office/drawing/2014/main" id="{46C8526A-E3C1-4FFF-83FB-89DCE04B1991}"/>
                </a:ext>
              </a:extLst>
            </p:cNvPr>
            <p:cNvSpPr/>
            <p:nvPr/>
          </p:nvSpPr>
          <p:spPr>
            <a:xfrm rot="16200000">
              <a:off x="4522709" y="1122979"/>
              <a:ext cx="1561514" cy="770199"/>
            </a:xfrm>
            <a:custGeom>
              <a:avLst/>
              <a:gdLst>
                <a:gd name="connsiteX0" fmla="*/ 1561514 w 1561514"/>
                <a:gd name="connsiteY0" fmla="*/ 0 h 641295"/>
                <a:gd name="connsiteX1" fmla="*/ 1561514 w 1561514"/>
                <a:gd name="connsiteY1" fmla="*/ 641295 h 641295"/>
                <a:gd name="connsiteX2" fmla="*/ 1090247 w 1561514"/>
                <a:gd name="connsiteY2" fmla="*/ 641295 h 641295"/>
                <a:gd name="connsiteX3" fmla="*/ 1083959 w 1561514"/>
                <a:gd name="connsiteY3" fmla="*/ 578925 h 641295"/>
                <a:gd name="connsiteX4" fmla="*/ 780757 w 1561514"/>
                <a:gd name="connsiteY4" fmla="*/ 331808 h 641295"/>
                <a:gd name="connsiteX5" fmla="*/ 477555 w 1561514"/>
                <a:gd name="connsiteY5" fmla="*/ 578925 h 641295"/>
                <a:gd name="connsiteX6" fmla="*/ 471267 w 1561514"/>
                <a:gd name="connsiteY6" fmla="*/ 641295 h 641295"/>
                <a:gd name="connsiteX7" fmla="*/ 0 w 1561514"/>
                <a:gd name="connsiteY7" fmla="*/ 641295 h 641295"/>
                <a:gd name="connsiteX8" fmla="*/ 0 w 1561514"/>
                <a:gd name="connsiteY8" fmla="*/ 0 h 641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1514" h="641295">
                  <a:moveTo>
                    <a:pt x="1561514" y="0"/>
                  </a:moveTo>
                  <a:lnTo>
                    <a:pt x="1561514" y="641295"/>
                  </a:lnTo>
                  <a:lnTo>
                    <a:pt x="1090247" y="641295"/>
                  </a:lnTo>
                  <a:lnTo>
                    <a:pt x="1083959" y="578925"/>
                  </a:lnTo>
                  <a:cubicBezTo>
                    <a:pt x="1055100" y="437896"/>
                    <a:pt x="930318" y="331808"/>
                    <a:pt x="780757" y="331808"/>
                  </a:cubicBezTo>
                  <a:cubicBezTo>
                    <a:pt x="631196" y="331808"/>
                    <a:pt x="506413" y="437896"/>
                    <a:pt x="477555" y="578925"/>
                  </a:cubicBezTo>
                  <a:lnTo>
                    <a:pt x="471267" y="641295"/>
                  </a:lnTo>
                  <a:lnTo>
                    <a:pt x="0" y="64129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>
              <a:softEdge rad="101600"/>
            </a:effectLst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onstantia"/>
              </a:endParaRP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C8FAFB49-77EB-4C68-AA37-D09BEB3CBC10}"/>
                </a:ext>
              </a:extLst>
            </p:cNvPr>
            <p:cNvGrpSpPr/>
            <p:nvPr/>
          </p:nvGrpSpPr>
          <p:grpSpPr>
            <a:xfrm>
              <a:off x="1543242" y="699188"/>
              <a:ext cx="3914382" cy="1561514"/>
              <a:chOff x="777702" y="1039430"/>
              <a:chExt cx="3914382" cy="1561514"/>
            </a:xfrm>
            <a:grpFill/>
          </p:grpSpPr>
          <p:sp>
            <p:nvSpPr>
              <p:cNvPr id="31" name="Freeform: Shape 9">
                <a:extLst>
                  <a:ext uri="{FF2B5EF4-FFF2-40B4-BE49-F238E27FC236}">
                    <a16:creationId xmlns:a16="http://schemas.microsoft.com/office/drawing/2014/main" id="{A9677504-B938-45C8-A4F5-557AED46F538}"/>
                  </a:ext>
                </a:extLst>
              </p:cNvPr>
              <p:cNvSpPr/>
              <p:nvPr/>
            </p:nvSpPr>
            <p:spPr>
              <a:xfrm rot="16200000">
                <a:off x="1954136" y="-137004"/>
                <a:ext cx="1561514" cy="3914382"/>
              </a:xfrm>
              <a:custGeom>
                <a:avLst/>
                <a:gdLst>
                  <a:gd name="connsiteX0" fmla="*/ 1561514 w 1561514"/>
                  <a:gd name="connsiteY0" fmla="*/ 260258 h 3914382"/>
                  <a:gd name="connsiteX1" fmla="*/ 1561514 w 1561514"/>
                  <a:gd name="connsiteY1" fmla="*/ 3914382 h 3914382"/>
                  <a:gd name="connsiteX2" fmla="*/ 1090247 w 1561514"/>
                  <a:gd name="connsiteY2" fmla="*/ 3914382 h 3914382"/>
                  <a:gd name="connsiteX3" fmla="*/ 1083959 w 1561514"/>
                  <a:gd name="connsiteY3" fmla="*/ 3852012 h 3914382"/>
                  <a:gd name="connsiteX4" fmla="*/ 780757 w 1561514"/>
                  <a:gd name="connsiteY4" fmla="*/ 3604895 h 3914382"/>
                  <a:gd name="connsiteX5" fmla="*/ 477555 w 1561514"/>
                  <a:gd name="connsiteY5" fmla="*/ 3852012 h 3914382"/>
                  <a:gd name="connsiteX6" fmla="*/ 471267 w 1561514"/>
                  <a:gd name="connsiteY6" fmla="*/ 3914382 h 3914382"/>
                  <a:gd name="connsiteX7" fmla="*/ 0 w 1561514"/>
                  <a:gd name="connsiteY7" fmla="*/ 3914382 h 3914382"/>
                  <a:gd name="connsiteX8" fmla="*/ 0 w 1561514"/>
                  <a:gd name="connsiteY8" fmla="*/ 260258 h 3914382"/>
                  <a:gd name="connsiteX9" fmla="*/ 260258 w 1561514"/>
                  <a:gd name="connsiteY9" fmla="*/ 0 h 3914382"/>
                  <a:gd name="connsiteX10" fmla="*/ 1301256 w 1561514"/>
                  <a:gd name="connsiteY10" fmla="*/ 0 h 3914382"/>
                  <a:gd name="connsiteX11" fmla="*/ 1561514 w 1561514"/>
                  <a:gd name="connsiteY11" fmla="*/ 260258 h 3914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61514" h="3914382">
                    <a:moveTo>
                      <a:pt x="1561514" y="260258"/>
                    </a:moveTo>
                    <a:lnTo>
                      <a:pt x="1561514" y="3914382"/>
                    </a:lnTo>
                    <a:lnTo>
                      <a:pt x="1090247" y="3914382"/>
                    </a:lnTo>
                    <a:lnTo>
                      <a:pt x="1083959" y="3852012"/>
                    </a:lnTo>
                    <a:cubicBezTo>
                      <a:pt x="1055100" y="3710983"/>
                      <a:pt x="930318" y="3604895"/>
                      <a:pt x="780757" y="3604895"/>
                    </a:cubicBezTo>
                    <a:cubicBezTo>
                      <a:pt x="631196" y="3604895"/>
                      <a:pt x="506413" y="3710983"/>
                      <a:pt x="477555" y="3852012"/>
                    </a:cubicBezTo>
                    <a:lnTo>
                      <a:pt x="471267" y="3914382"/>
                    </a:lnTo>
                    <a:lnTo>
                      <a:pt x="0" y="3914382"/>
                    </a:lnTo>
                    <a:lnTo>
                      <a:pt x="0" y="260258"/>
                    </a:lnTo>
                    <a:cubicBezTo>
                      <a:pt x="0" y="116521"/>
                      <a:pt x="116521" y="0"/>
                      <a:pt x="260258" y="0"/>
                    </a:cubicBezTo>
                    <a:lnTo>
                      <a:pt x="1301256" y="0"/>
                    </a:lnTo>
                    <a:cubicBezTo>
                      <a:pt x="1444993" y="0"/>
                      <a:pt x="1561514" y="116521"/>
                      <a:pt x="1561514" y="260258"/>
                    </a:cubicBezTo>
                    <a:close/>
                  </a:path>
                </a:pathLst>
              </a:cu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  <a:latin typeface="Constantia"/>
                </a:endParaRPr>
              </a:p>
            </p:txBody>
          </p:sp>
          <p:sp>
            <p:nvSpPr>
              <p:cNvPr id="32" name="Freeform: Shape 8">
                <a:extLst>
                  <a:ext uri="{FF2B5EF4-FFF2-40B4-BE49-F238E27FC236}">
                    <a16:creationId xmlns:a16="http://schemas.microsoft.com/office/drawing/2014/main" id="{A839FCED-C6B4-4ECD-919A-33B3779C0D0A}"/>
                  </a:ext>
                </a:extLst>
              </p:cNvPr>
              <p:cNvSpPr/>
              <p:nvPr/>
            </p:nvSpPr>
            <p:spPr>
              <a:xfrm rot="16200000">
                <a:off x="2224376" y="11313"/>
                <a:ext cx="1261403" cy="3674013"/>
              </a:xfrm>
              <a:custGeom>
                <a:avLst/>
                <a:gdLst>
                  <a:gd name="connsiteX0" fmla="*/ 1261403 w 1261403"/>
                  <a:gd name="connsiteY0" fmla="*/ 210238 h 3674013"/>
                  <a:gd name="connsiteX1" fmla="*/ 1261403 w 1261403"/>
                  <a:gd name="connsiteY1" fmla="*/ 3674013 h 3674013"/>
                  <a:gd name="connsiteX2" fmla="*/ 940190 w 1261403"/>
                  <a:gd name="connsiteY2" fmla="*/ 3674013 h 3674013"/>
                  <a:gd name="connsiteX3" fmla="*/ 933902 w 1261403"/>
                  <a:gd name="connsiteY3" fmla="*/ 3611645 h 3674013"/>
                  <a:gd name="connsiteX4" fmla="*/ 630700 w 1261403"/>
                  <a:gd name="connsiteY4" fmla="*/ 3364528 h 3674013"/>
                  <a:gd name="connsiteX5" fmla="*/ 327498 w 1261403"/>
                  <a:gd name="connsiteY5" fmla="*/ 3611645 h 3674013"/>
                  <a:gd name="connsiteX6" fmla="*/ 321211 w 1261403"/>
                  <a:gd name="connsiteY6" fmla="*/ 3674013 h 3674013"/>
                  <a:gd name="connsiteX7" fmla="*/ 0 w 1261403"/>
                  <a:gd name="connsiteY7" fmla="*/ 3674013 h 3674013"/>
                  <a:gd name="connsiteX8" fmla="*/ 0 w 1261403"/>
                  <a:gd name="connsiteY8" fmla="*/ 210238 h 3674013"/>
                  <a:gd name="connsiteX9" fmla="*/ 210238 w 1261403"/>
                  <a:gd name="connsiteY9" fmla="*/ 0 h 3674013"/>
                  <a:gd name="connsiteX10" fmla="*/ 1051165 w 1261403"/>
                  <a:gd name="connsiteY10" fmla="*/ 0 h 3674013"/>
                  <a:gd name="connsiteX11" fmla="*/ 1261403 w 1261403"/>
                  <a:gd name="connsiteY11" fmla="*/ 210238 h 3674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61403" h="3674013">
                    <a:moveTo>
                      <a:pt x="1261403" y="210238"/>
                    </a:moveTo>
                    <a:lnTo>
                      <a:pt x="1261403" y="3674013"/>
                    </a:lnTo>
                    <a:lnTo>
                      <a:pt x="940190" y="3674013"/>
                    </a:lnTo>
                    <a:lnTo>
                      <a:pt x="933902" y="3611645"/>
                    </a:lnTo>
                    <a:cubicBezTo>
                      <a:pt x="905044" y="3470616"/>
                      <a:pt x="780261" y="3364528"/>
                      <a:pt x="630700" y="3364528"/>
                    </a:cubicBezTo>
                    <a:cubicBezTo>
                      <a:pt x="481139" y="3364528"/>
                      <a:pt x="356357" y="3470616"/>
                      <a:pt x="327498" y="3611645"/>
                    </a:cubicBezTo>
                    <a:lnTo>
                      <a:pt x="321211" y="3674013"/>
                    </a:lnTo>
                    <a:lnTo>
                      <a:pt x="0" y="3674013"/>
                    </a:lnTo>
                    <a:lnTo>
                      <a:pt x="0" y="210238"/>
                    </a:lnTo>
                    <a:cubicBezTo>
                      <a:pt x="0" y="94127"/>
                      <a:pt x="94127" y="0"/>
                      <a:pt x="210238" y="0"/>
                    </a:cubicBezTo>
                    <a:lnTo>
                      <a:pt x="1051165" y="0"/>
                    </a:lnTo>
                    <a:cubicBezTo>
                      <a:pt x="1167276" y="0"/>
                      <a:pt x="1261403" y="94127"/>
                      <a:pt x="1261403" y="210238"/>
                    </a:cubicBezTo>
                    <a:close/>
                  </a:path>
                </a:pathLst>
              </a:cu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Constantia"/>
                </a:endParaRPr>
              </a:p>
            </p:txBody>
          </p:sp>
          <p:sp>
            <p:nvSpPr>
              <p:cNvPr id="33" name="Left Bracket 12">
                <a:extLst>
                  <a:ext uri="{FF2B5EF4-FFF2-40B4-BE49-F238E27FC236}">
                    <a16:creationId xmlns:a16="http://schemas.microsoft.com/office/drawing/2014/main" id="{E3BE0667-08B8-424D-90C3-B9DDD1725071}"/>
                  </a:ext>
                </a:extLst>
              </p:cNvPr>
              <p:cNvSpPr/>
              <p:nvPr/>
            </p:nvSpPr>
            <p:spPr>
              <a:xfrm>
                <a:off x="903184" y="1092183"/>
                <a:ext cx="3788898" cy="1434903"/>
              </a:xfrm>
              <a:custGeom>
                <a:avLst/>
                <a:gdLst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4" fmla="*/ 3674013 w 3674013"/>
                  <a:gd name="connsiteY4" fmla="*/ 1434903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4" fmla="*/ 3674013 w 3674013"/>
                  <a:gd name="connsiteY4" fmla="*/ 1434903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74013" h="1434903" stroke="0" extrusionOk="0">
                    <a:moveTo>
                      <a:pt x="3674013" y="1434903"/>
                    </a:moveTo>
                    <a:cubicBezTo>
                      <a:pt x="1644912" y="1434903"/>
                      <a:pt x="0" y="1416003"/>
                      <a:pt x="0" y="1392688"/>
                    </a:cubicBezTo>
                    <a:lnTo>
                      <a:pt x="0" y="42215"/>
                    </a:lnTo>
                    <a:cubicBezTo>
                      <a:pt x="0" y="18900"/>
                      <a:pt x="1644912" y="0"/>
                      <a:pt x="3674013" y="0"/>
                    </a:cubicBezTo>
                    <a:lnTo>
                      <a:pt x="3674013" y="1434903"/>
                    </a:lnTo>
                    <a:close/>
                  </a:path>
                  <a:path w="3674013" h="1434903" fill="none">
                    <a:moveTo>
                      <a:pt x="3674013" y="1434903"/>
                    </a:moveTo>
                    <a:cubicBezTo>
                      <a:pt x="1644912" y="1434903"/>
                      <a:pt x="0" y="1416003"/>
                      <a:pt x="0" y="1392688"/>
                    </a:cubicBezTo>
                    <a:lnTo>
                      <a:pt x="0" y="42215"/>
                    </a:lnTo>
                    <a:cubicBezTo>
                      <a:pt x="0" y="18900"/>
                      <a:pt x="1644912" y="0"/>
                      <a:pt x="3674013" y="0"/>
                    </a:cubicBezTo>
                  </a:path>
                </a:pathLst>
              </a:custGeom>
              <a:grpFill/>
              <a:ln w="9525" cap="flat" cmpd="sng" algn="ctr">
                <a:solidFill>
                  <a:sysClr val="window" lastClr="FFFFFF">
                    <a:lumMod val="95000"/>
                  </a:sysClr>
                </a:solidFill>
                <a:prstDash val="dash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US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34" name="TextBox 84">
                <a:extLst>
                  <a:ext uri="{FF2B5EF4-FFF2-40B4-BE49-F238E27FC236}">
                    <a16:creationId xmlns:a16="http://schemas.microsoft.com/office/drawing/2014/main" id="{F47A75F7-2B2D-4719-9FFA-A61BD2A75B40}"/>
                  </a:ext>
                </a:extLst>
              </p:cNvPr>
              <p:cNvSpPr txBox="1"/>
              <p:nvPr/>
            </p:nvSpPr>
            <p:spPr>
              <a:xfrm>
                <a:off x="1489679" y="1114584"/>
                <a:ext cx="3189445" cy="144655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US" sz="8800" b="1" dirty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</p:grp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926AB11-2BB7-4A74-B8F9-691753DC985F}"/>
              </a:ext>
            </a:extLst>
          </p:cNvPr>
          <p:cNvGrpSpPr/>
          <p:nvPr/>
        </p:nvGrpSpPr>
        <p:grpSpPr>
          <a:xfrm>
            <a:off x="1860791" y="2100932"/>
            <a:ext cx="3670349" cy="1236570"/>
            <a:chOff x="1860791" y="2100932"/>
            <a:chExt cx="3670349" cy="1236570"/>
          </a:xfrm>
        </p:grpSpPr>
        <p:sp>
          <p:nvSpPr>
            <p:cNvPr id="36" name="Rounded Rectangle 9">
              <a:extLst>
                <a:ext uri="{FF2B5EF4-FFF2-40B4-BE49-F238E27FC236}">
                  <a16:creationId xmlns:a16="http://schemas.microsoft.com/office/drawing/2014/main" id="{0D8ED024-6807-4BD7-961B-F49DBFF34000}"/>
                </a:ext>
              </a:extLst>
            </p:cNvPr>
            <p:cNvSpPr/>
            <p:nvPr/>
          </p:nvSpPr>
          <p:spPr>
            <a:xfrm>
              <a:off x="1860791" y="2100932"/>
              <a:ext cx="3670349" cy="1236570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0F6FC6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IN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endPara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367887C-2167-4A32-AB4D-670A6498018C}"/>
                </a:ext>
              </a:extLst>
            </p:cNvPr>
            <p:cNvSpPr txBox="1"/>
            <p:nvPr/>
          </p:nvSpPr>
          <p:spPr>
            <a:xfrm>
              <a:off x="1909420" y="2303718"/>
              <a:ext cx="3523059" cy="830997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sz="4800" b="1" dirty="0" err="1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আজ</a:t>
              </a:r>
              <a:r>
                <a:rPr lang="en-US" sz="4800" b="1" dirty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b="1" dirty="0" err="1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আমরা</a:t>
              </a:r>
              <a:r>
                <a:rPr lang="en-US" sz="4800" b="1" dirty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b="1" dirty="0" err="1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পড়ব</a:t>
              </a:r>
              <a:endParaRPr lang="en-US" sz="4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3F25D5A4-B730-49DA-9CBA-0F7139AABB46}"/>
              </a:ext>
            </a:extLst>
          </p:cNvPr>
          <p:cNvGrpSpPr/>
          <p:nvPr/>
        </p:nvGrpSpPr>
        <p:grpSpPr>
          <a:xfrm>
            <a:off x="1210961" y="2002147"/>
            <a:ext cx="4774872" cy="1547108"/>
            <a:chOff x="1543242" y="699188"/>
            <a:chExt cx="4145323" cy="1589648"/>
          </a:xfrm>
          <a:solidFill>
            <a:srgbClr val="002060"/>
          </a:solidFill>
        </p:grpSpPr>
        <p:sp>
          <p:nvSpPr>
            <p:cNvPr id="39" name="Freeform: Shape 25">
              <a:extLst>
                <a:ext uri="{FF2B5EF4-FFF2-40B4-BE49-F238E27FC236}">
                  <a16:creationId xmlns:a16="http://schemas.microsoft.com/office/drawing/2014/main" id="{D04788C0-3C6C-4160-90ED-E2AA9482B030}"/>
                </a:ext>
              </a:extLst>
            </p:cNvPr>
            <p:cNvSpPr/>
            <p:nvPr/>
          </p:nvSpPr>
          <p:spPr>
            <a:xfrm rot="16200000">
              <a:off x="4522709" y="1122979"/>
              <a:ext cx="1561514" cy="770199"/>
            </a:xfrm>
            <a:custGeom>
              <a:avLst/>
              <a:gdLst>
                <a:gd name="connsiteX0" fmla="*/ 1561514 w 1561514"/>
                <a:gd name="connsiteY0" fmla="*/ 0 h 641295"/>
                <a:gd name="connsiteX1" fmla="*/ 1561514 w 1561514"/>
                <a:gd name="connsiteY1" fmla="*/ 641295 h 641295"/>
                <a:gd name="connsiteX2" fmla="*/ 1090247 w 1561514"/>
                <a:gd name="connsiteY2" fmla="*/ 641295 h 641295"/>
                <a:gd name="connsiteX3" fmla="*/ 1083959 w 1561514"/>
                <a:gd name="connsiteY3" fmla="*/ 578925 h 641295"/>
                <a:gd name="connsiteX4" fmla="*/ 780757 w 1561514"/>
                <a:gd name="connsiteY4" fmla="*/ 331808 h 641295"/>
                <a:gd name="connsiteX5" fmla="*/ 477555 w 1561514"/>
                <a:gd name="connsiteY5" fmla="*/ 578925 h 641295"/>
                <a:gd name="connsiteX6" fmla="*/ 471267 w 1561514"/>
                <a:gd name="connsiteY6" fmla="*/ 641295 h 641295"/>
                <a:gd name="connsiteX7" fmla="*/ 0 w 1561514"/>
                <a:gd name="connsiteY7" fmla="*/ 641295 h 641295"/>
                <a:gd name="connsiteX8" fmla="*/ 0 w 1561514"/>
                <a:gd name="connsiteY8" fmla="*/ 0 h 641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1514" h="641295">
                  <a:moveTo>
                    <a:pt x="1561514" y="0"/>
                  </a:moveTo>
                  <a:lnTo>
                    <a:pt x="1561514" y="641295"/>
                  </a:lnTo>
                  <a:lnTo>
                    <a:pt x="1090247" y="641295"/>
                  </a:lnTo>
                  <a:lnTo>
                    <a:pt x="1083959" y="578925"/>
                  </a:lnTo>
                  <a:cubicBezTo>
                    <a:pt x="1055100" y="437896"/>
                    <a:pt x="930318" y="331808"/>
                    <a:pt x="780757" y="331808"/>
                  </a:cubicBezTo>
                  <a:cubicBezTo>
                    <a:pt x="631196" y="331808"/>
                    <a:pt x="506413" y="437896"/>
                    <a:pt x="477555" y="578925"/>
                  </a:cubicBezTo>
                  <a:lnTo>
                    <a:pt x="471267" y="641295"/>
                  </a:lnTo>
                  <a:lnTo>
                    <a:pt x="0" y="64129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>
              <a:softEdge rad="101600"/>
            </a:effectLst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onstantia"/>
              </a:endParaRPr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74D57DB5-CC88-4671-A0D7-2651A13E4590}"/>
                </a:ext>
              </a:extLst>
            </p:cNvPr>
            <p:cNvGrpSpPr/>
            <p:nvPr/>
          </p:nvGrpSpPr>
          <p:grpSpPr>
            <a:xfrm>
              <a:off x="1543242" y="699188"/>
              <a:ext cx="3914382" cy="1561514"/>
              <a:chOff x="777702" y="1039430"/>
              <a:chExt cx="3914382" cy="1561514"/>
            </a:xfrm>
            <a:grpFill/>
          </p:grpSpPr>
          <p:sp>
            <p:nvSpPr>
              <p:cNvPr id="41" name="Freeform: Shape 9">
                <a:extLst>
                  <a:ext uri="{FF2B5EF4-FFF2-40B4-BE49-F238E27FC236}">
                    <a16:creationId xmlns:a16="http://schemas.microsoft.com/office/drawing/2014/main" id="{CFC9D5BE-3A12-47C2-BA68-C025CC996334}"/>
                  </a:ext>
                </a:extLst>
              </p:cNvPr>
              <p:cNvSpPr/>
              <p:nvPr/>
            </p:nvSpPr>
            <p:spPr>
              <a:xfrm rot="16200000">
                <a:off x="1954136" y="-137004"/>
                <a:ext cx="1561514" cy="3914382"/>
              </a:xfrm>
              <a:custGeom>
                <a:avLst/>
                <a:gdLst>
                  <a:gd name="connsiteX0" fmla="*/ 1561514 w 1561514"/>
                  <a:gd name="connsiteY0" fmla="*/ 260258 h 3914382"/>
                  <a:gd name="connsiteX1" fmla="*/ 1561514 w 1561514"/>
                  <a:gd name="connsiteY1" fmla="*/ 3914382 h 3914382"/>
                  <a:gd name="connsiteX2" fmla="*/ 1090247 w 1561514"/>
                  <a:gd name="connsiteY2" fmla="*/ 3914382 h 3914382"/>
                  <a:gd name="connsiteX3" fmla="*/ 1083959 w 1561514"/>
                  <a:gd name="connsiteY3" fmla="*/ 3852012 h 3914382"/>
                  <a:gd name="connsiteX4" fmla="*/ 780757 w 1561514"/>
                  <a:gd name="connsiteY4" fmla="*/ 3604895 h 3914382"/>
                  <a:gd name="connsiteX5" fmla="*/ 477555 w 1561514"/>
                  <a:gd name="connsiteY5" fmla="*/ 3852012 h 3914382"/>
                  <a:gd name="connsiteX6" fmla="*/ 471267 w 1561514"/>
                  <a:gd name="connsiteY6" fmla="*/ 3914382 h 3914382"/>
                  <a:gd name="connsiteX7" fmla="*/ 0 w 1561514"/>
                  <a:gd name="connsiteY7" fmla="*/ 3914382 h 3914382"/>
                  <a:gd name="connsiteX8" fmla="*/ 0 w 1561514"/>
                  <a:gd name="connsiteY8" fmla="*/ 260258 h 3914382"/>
                  <a:gd name="connsiteX9" fmla="*/ 260258 w 1561514"/>
                  <a:gd name="connsiteY9" fmla="*/ 0 h 3914382"/>
                  <a:gd name="connsiteX10" fmla="*/ 1301256 w 1561514"/>
                  <a:gd name="connsiteY10" fmla="*/ 0 h 3914382"/>
                  <a:gd name="connsiteX11" fmla="*/ 1561514 w 1561514"/>
                  <a:gd name="connsiteY11" fmla="*/ 260258 h 3914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61514" h="3914382">
                    <a:moveTo>
                      <a:pt x="1561514" y="260258"/>
                    </a:moveTo>
                    <a:lnTo>
                      <a:pt x="1561514" y="3914382"/>
                    </a:lnTo>
                    <a:lnTo>
                      <a:pt x="1090247" y="3914382"/>
                    </a:lnTo>
                    <a:lnTo>
                      <a:pt x="1083959" y="3852012"/>
                    </a:lnTo>
                    <a:cubicBezTo>
                      <a:pt x="1055100" y="3710983"/>
                      <a:pt x="930318" y="3604895"/>
                      <a:pt x="780757" y="3604895"/>
                    </a:cubicBezTo>
                    <a:cubicBezTo>
                      <a:pt x="631196" y="3604895"/>
                      <a:pt x="506413" y="3710983"/>
                      <a:pt x="477555" y="3852012"/>
                    </a:cubicBezTo>
                    <a:lnTo>
                      <a:pt x="471267" y="3914382"/>
                    </a:lnTo>
                    <a:lnTo>
                      <a:pt x="0" y="3914382"/>
                    </a:lnTo>
                    <a:lnTo>
                      <a:pt x="0" y="260258"/>
                    </a:lnTo>
                    <a:cubicBezTo>
                      <a:pt x="0" y="116521"/>
                      <a:pt x="116521" y="0"/>
                      <a:pt x="260258" y="0"/>
                    </a:cubicBezTo>
                    <a:lnTo>
                      <a:pt x="1301256" y="0"/>
                    </a:lnTo>
                    <a:cubicBezTo>
                      <a:pt x="1444993" y="0"/>
                      <a:pt x="1561514" y="116521"/>
                      <a:pt x="1561514" y="260258"/>
                    </a:cubicBezTo>
                    <a:close/>
                  </a:path>
                </a:pathLst>
              </a:cu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  <a:latin typeface="Constantia"/>
                </a:endParaRPr>
              </a:p>
            </p:txBody>
          </p:sp>
          <p:sp>
            <p:nvSpPr>
              <p:cNvPr id="42" name="Freeform: Shape 8">
                <a:extLst>
                  <a:ext uri="{FF2B5EF4-FFF2-40B4-BE49-F238E27FC236}">
                    <a16:creationId xmlns:a16="http://schemas.microsoft.com/office/drawing/2014/main" id="{AD412C90-54EA-4F2C-8C4D-1B24F4A2762E}"/>
                  </a:ext>
                </a:extLst>
              </p:cNvPr>
              <p:cNvSpPr/>
              <p:nvPr/>
            </p:nvSpPr>
            <p:spPr>
              <a:xfrm rot="16200000">
                <a:off x="2224376" y="11313"/>
                <a:ext cx="1261403" cy="3674013"/>
              </a:xfrm>
              <a:custGeom>
                <a:avLst/>
                <a:gdLst>
                  <a:gd name="connsiteX0" fmla="*/ 1261403 w 1261403"/>
                  <a:gd name="connsiteY0" fmla="*/ 210238 h 3674013"/>
                  <a:gd name="connsiteX1" fmla="*/ 1261403 w 1261403"/>
                  <a:gd name="connsiteY1" fmla="*/ 3674013 h 3674013"/>
                  <a:gd name="connsiteX2" fmla="*/ 940190 w 1261403"/>
                  <a:gd name="connsiteY2" fmla="*/ 3674013 h 3674013"/>
                  <a:gd name="connsiteX3" fmla="*/ 933902 w 1261403"/>
                  <a:gd name="connsiteY3" fmla="*/ 3611645 h 3674013"/>
                  <a:gd name="connsiteX4" fmla="*/ 630700 w 1261403"/>
                  <a:gd name="connsiteY4" fmla="*/ 3364528 h 3674013"/>
                  <a:gd name="connsiteX5" fmla="*/ 327498 w 1261403"/>
                  <a:gd name="connsiteY5" fmla="*/ 3611645 h 3674013"/>
                  <a:gd name="connsiteX6" fmla="*/ 321211 w 1261403"/>
                  <a:gd name="connsiteY6" fmla="*/ 3674013 h 3674013"/>
                  <a:gd name="connsiteX7" fmla="*/ 0 w 1261403"/>
                  <a:gd name="connsiteY7" fmla="*/ 3674013 h 3674013"/>
                  <a:gd name="connsiteX8" fmla="*/ 0 w 1261403"/>
                  <a:gd name="connsiteY8" fmla="*/ 210238 h 3674013"/>
                  <a:gd name="connsiteX9" fmla="*/ 210238 w 1261403"/>
                  <a:gd name="connsiteY9" fmla="*/ 0 h 3674013"/>
                  <a:gd name="connsiteX10" fmla="*/ 1051165 w 1261403"/>
                  <a:gd name="connsiteY10" fmla="*/ 0 h 3674013"/>
                  <a:gd name="connsiteX11" fmla="*/ 1261403 w 1261403"/>
                  <a:gd name="connsiteY11" fmla="*/ 210238 h 3674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61403" h="3674013">
                    <a:moveTo>
                      <a:pt x="1261403" y="210238"/>
                    </a:moveTo>
                    <a:lnTo>
                      <a:pt x="1261403" y="3674013"/>
                    </a:lnTo>
                    <a:lnTo>
                      <a:pt x="940190" y="3674013"/>
                    </a:lnTo>
                    <a:lnTo>
                      <a:pt x="933902" y="3611645"/>
                    </a:lnTo>
                    <a:cubicBezTo>
                      <a:pt x="905044" y="3470616"/>
                      <a:pt x="780261" y="3364528"/>
                      <a:pt x="630700" y="3364528"/>
                    </a:cubicBezTo>
                    <a:cubicBezTo>
                      <a:pt x="481139" y="3364528"/>
                      <a:pt x="356357" y="3470616"/>
                      <a:pt x="327498" y="3611645"/>
                    </a:cubicBezTo>
                    <a:lnTo>
                      <a:pt x="321211" y="3674013"/>
                    </a:lnTo>
                    <a:lnTo>
                      <a:pt x="0" y="3674013"/>
                    </a:lnTo>
                    <a:lnTo>
                      <a:pt x="0" y="210238"/>
                    </a:lnTo>
                    <a:cubicBezTo>
                      <a:pt x="0" y="94127"/>
                      <a:pt x="94127" y="0"/>
                      <a:pt x="210238" y="0"/>
                    </a:cubicBezTo>
                    <a:lnTo>
                      <a:pt x="1051165" y="0"/>
                    </a:lnTo>
                    <a:cubicBezTo>
                      <a:pt x="1167276" y="0"/>
                      <a:pt x="1261403" y="94127"/>
                      <a:pt x="1261403" y="210238"/>
                    </a:cubicBezTo>
                    <a:close/>
                  </a:path>
                </a:pathLst>
              </a:cu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Constantia"/>
                </a:endParaRPr>
              </a:p>
            </p:txBody>
          </p:sp>
          <p:sp>
            <p:nvSpPr>
              <p:cNvPr id="43" name="Left Bracket 12">
                <a:extLst>
                  <a:ext uri="{FF2B5EF4-FFF2-40B4-BE49-F238E27FC236}">
                    <a16:creationId xmlns:a16="http://schemas.microsoft.com/office/drawing/2014/main" id="{AC4363DE-BC68-4E83-B3E1-55C9BE9CBE68}"/>
                  </a:ext>
                </a:extLst>
              </p:cNvPr>
              <p:cNvSpPr/>
              <p:nvPr/>
            </p:nvSpPr>
            <p:spPr>
              <a:xfrm>
                <a:off x="903184" y="1092183"/>
                <a:ext cx="3788898" cy="1434903"/>
              </a:xfrm>
              <a:custGeom>
                <a:avLst/>
                <a:gdLst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4" fmla="*/ 3674013 w 3674013"/>
                  <a:gd name="connsiteY4" fmla="*/ 1434903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4" fmla="*/ 3674013 w 3674013"/>
                  <a:gd name="connsiteY4" fmla="*/ 1434903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74013" h="1434903" stroke="0" extrusionOk="0">
                    <a:moveTo>
                      <a:pt x="3674013" y="1434903"/>
                    </a:moveTo>
                    <a:cubicBezTo>
                      <a:pt x="1644912" y="1434903"/>
                      <a:pt x="0" y="1416003"/>
                      <a:pt x="0" y="1392688"/>
                    </a:cubicBezTo>
                    <a:lnTo>
                      <a:pt x="0" y="42215"/>
                    </a:lnTo>
                    <a:cubicBezTo>
                      <a:pt x="0" y="18900"/>
                      <a:pt x="1644912" y="0"/>
                      <a:pt x="3674013" y="0"/>
                    </a:cubicBezTo>
                    <a:lnTo>
                      <a:pt x="3674013" y="1434903"/>
                    </a:lnTo>
                    <a:close/>
                  </a:path>
                  <a:path w="3674013" h="1434903" fill="none">
                    <a:moveTo>
                      <a:pt x="3674013" y="1434903"/>
                    </a:moveTo>
                    <a:cubicBezTo>
                      <a:pt x="1644912" y="1434903"/>
                      <a:pt x="0" y="1416003"/>
                      <a:pt x="0" y="1392688"/>
                    </a:cubicBezTo>
                    <a:lnTo>
                      <a:pt x="0" y="42215"/>
                    </a:lnTo>
                    <a:cubicBezTo>
                      <a:pt x="0" y="18900"/>
                      <a:pt x="1644912" y="0"/>
                      <a:pt x="3674013" y="0"/>
                    </a:cubicBezTo>
                  </a:path>
                </a:pathLst>
              </a:custGeom>
              <a:grpFill/>
              <a:ln w="9525" cap="flat" cmpd="sng" algn="ctr">
                <a:solidFill>
                  <a:sysClr val="window" lastClr="FFFFFF">
                    <a:lumMod val="95000"/>
                  </a:sysClr>
                </a:solidFill>
                <a:prstDash val="dash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US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44" name="TextBox 84">
                <a:extLst>
                  <a:ext uri="{FF2B5EF4-FFF2-40B4-BE49-F238E27FC236}">
                    <a16:creationId xmlns:a16="http://schemas.microsoft.com/office/drawing/2014/main" id="{9673C43D-52DE-4D42-BD52-8B85BC8DDE5A}"/>
                  </a:ext>
                </a:extLst>
              </p:cNvPr>
              <p:cNvSpPr txBox="1"/>
              <p:nvPr/>
            </p:nvSpPr>
            <p:spPr>
              <a:xfrm>
                <a:off x="1489679" y="1114584"/>
                <a:ext cx="3189445" cy="144655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US" sz="8800" b="1" dirty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</p:grp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515CC370-3488-4C59-AAAF-1E44BBDEEE12}"/>
              </a:ext>
            </a:extLst>
          </p:cNvPr>
          <p:cNvSpPr txBox="1"/>
          <p:nvPr/>
        </p:nvSpPr>
        <p:spPr>
          <a:xfrm>
            <a:off x="8196408" y="4879424"/>
            <a:ext cx="3263706" cy="830997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defTabSz="457200"/>
            <a:r>
              <a:rPr lang="en-US" sz="4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আহসান</a:t>
            </a:r>
            <a:r>
              <a:rPr lang="en-US" sz="4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হাবীব</a:t>
            </a:r>
            <a:endParaRPr lang="en-US" sz="48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606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0.39402 -0.00649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01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22222E-6 L 0.42383 -0.00903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85" y="-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BE65963E-E668-4D56-8090-ACEBD477FE9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218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7946BAB8-BED1-419D-AEAF-C13E19DBCE21}"/>
              </a:ext>
            </a:extLst>
          </p:cNvPr>
          <p:cNvSpPr/>
          <p:nvPr/>
        </p:nvSpPr>
        <p:spPr>
          <a:xfrm>
            <a:off x="103164" y="98474"/>
            <a:ext cx="11995052" cy="6689188"/>
          </a:xfrm>
          <a:prstGeom prst="frame">
            <a:avLst>
              <a:gd name="adj1" fmla="val 121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A45E1E-5255-4BB6-BA8D-1FA622586AB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37157">
            <a:off x="10849414" y="5702251"/>
            <a:ext cx="1619250" cy="12858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FDAB221-F254-4EF3-85FE-B98DCE1EFF8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37157">
            <a:off x="-276664" y="-130127"/>
            <a:ext cx="1619250" cy="12858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80B51F9-8C99-47C6-B695-2F4D879236E1}"/>
              </a:ext>
            </a:extLst>
          </p:cNvPr>
          <p:cNvSpPr txBox="1"/>
          <p:nvPr/>
        </p:nvSpPr>
        <p:spPr>
          <a:xfrm>
            <a:off x="2510335" y="5361661"/>
            <a:ext cx="6852883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457200"/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মাঠের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পরে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মাঠ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চলেছে</a:t>
            </a:r>
            <a:endParaRPr lang="en-US" sz="36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defTabSz="457200"/>
            <a:r>
              <a:rPr lang="bn-IN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যেন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</a:t>
            </a:r>
            <a:endParaRPr lang="en-US" sz="36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77BBB9B-52B0-45B8-B056-2F8B2C1EC4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52" y="1549183"/>
            <a:ext cx="5420748" cy="37596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F3136F9-6DBA-4A2A-9440-0CCCEEEA2B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732" y="1549183"/>
            <a:ext cx="5130016" cy="37596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1FBA0BA-BEEC-4D09-A355-DF541B45ADEA}"/>
              </a:ext>
            </a:extLst>
          </p:cNvPr>
          <p:cNvSpPr txBox="1"/>
          <p:nvPr/>
        </p:nvSpPr>
        <p:spPr>
          <a:xfrm>
            <a:off x="1596184" y="460932"/>
            <a:ext cx="9798647" cy="707886"/>
          </a:xfrm>
          <a:prstGeom prst="rect">
            <a:avLst/>
          </a:prstGeom>
          <a:noFill/>
          <a:ln w="38100">
            <a:noFill/>
            <a:prstDash val="sysDash"/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defTabSz="457200"/>
            <a:r>
              <a:rPr lang="en-US" sz="4000" b="1" dirty="0" err="1">
                <a:ln/>
                <a:solidFill>
                  <a:srgbClr val="002060"/>
                </a:solidFill>
                <a:latin typeface="NikosNan"/>
              </a:rPr>
              <a:t>ছবির</a:t>
            </a:r>
            <a:r>
              <a:rPr lang="en-US" sz="4000" b="1" dirty="0">
                <a:ln/>
                <a:solidFill>
                  <a:srgbClr val="002060"/>
                </a:solidFill>
                <a:latin typeface="NikosNan"/>
              </a:rPr>
              <a:t> </a:t>
            </a:r>
            <a:r>
              <a:rPr lang="en-US" sz="4000" b="1" dirty="0" err="1">
                <a:ln/>
                <a:solidFill>
                  <a:srgbClr val="002060"/>
                </a:solidFill>
                <a:latin typeface="NikosNan"/>
              </a:rPr>
              <a:t>সাথে</a:t>
            </a:r>
            <a:r>
              <a:rPr lang="en-US" sz="4000" b="1" dirty="0">
                <a:ln/>
                <a:solidFill>
                  <a:srgbClr val="002060"/>
                </a:solidFill>
                <a:latin typeface="NikosNan"/>
              </a:rPr>
              <a:t> </a:t>
            </a:r>
            <a:r>
              <a:rPr lang="en-US" sz="4000" b="1" dirty="0" err="1">
                <a:ln/>
                <a:solidFill>
                  <a:srgbClr val="002060"/>
                </a:solidFill>
                <a:latin typeface="NikosNan"/>
              </a:rPr>
              <a:t>কবিতাংশটুকু</a:t>
            </a:r>
            <a:r>
              <a:rPr lang="en-US" sz="4000" b="1" dirty="0">
                <a:ln/>
                <a:solidFill>
                  <a:srgbClr val="002060"/>
                </a:solidFill>
                <a:latin typeface="NikosNan"/>
              </a:rPr>
              <a:t> </a:t>
            </a:r>
            <a:r>
              <a:rPr lang="en-US" sz="4000" b="1" dirty="0" err="1">
                <a:ln/>
                <a:solidFill>
                  <a:srgbClr val="002060"/>
                </a:solidFill>
                <a:latin typeface="NikosNan"/>
              </a:rPr>
              <a:t>আবৃত্তি</a:t>
            </a:r>
            <a:r>
              <a:rPr lang="en-US" sz="4000" b="1" dirty="0">
                <a:ln/>
                <a:solidFill>
                  <a:srgbClr val="002060"/>
                </a:solidFill>
                <a:latin typeface="NikosNan"/>
              </a:rPr>
              <a:t> </a:t>
            </a:r>
            <a:r>
              <a:rPr lang="en-US" sz="4000" b="1" dirty="0" err="1">
                <a:ln/>
                <a:solidFill>
                  <a:srgbClr val="002060"/>
                </a:solidFill>
                <a:latin typeface="NikosNan"/>
              </a:rPr>
              <a:t>করি</a:t>
            </a:r>
            <a:r>
              <a:rPr lang="en-US" sz="4000" b="1" dirty="0">
                <a:ln/>
                <a:solidFill>
                  <a:srgbClr val="002060"/>
                </a:solidFill>
                <a:latin typeface="NikosNan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761023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BE65963E-E668-4D56-8090-ACEBD477FE9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218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7946BAB8-BED1-419D-AEAF-C13E19DBCE21}"/>
              </a:ext>
            </a:extLst>
          </p:cNvPr>
          <p:cNvSpPr/>
          <p:nvPr/>
        </p:nvSpPr>
        <p:spPr>
          <a:xfrm>
            <a:off x="103164" y="98474"/>
            <a:ext cx="11995052" cy="6689188"/>
          </a:xfrm>
          <a:prstGeom prst="frame">
            <a:avLst>
              <a:gd name="adj1" fmla="val 121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A45E1E-5255-4BB6-BA8D-1FA622586AB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37157">
            <a:off x="10849414" y="5702251"/>
            <a:ext cx="1619250" cy="12858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FDAB221-F254-4EF3-85FE-B98DCE1EFF8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37157">
            <a:off x="-276664" y="-130127"/>
            <a:ext cx="1619250" cy="12858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A5186DC-63DE-4187-AA7C-3E9937B1E0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161441"/>
            <a:ext cx="5400162" cy="42546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F17A969-9804-4952-96DB-65DF2A83FD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274" y="1161441"/>
            <a:ext cx="5263726" cy="42546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0360A0D-BEFF-4B8A-89CD-9AC278E18E32}"/>
              </a:ext>
            </a:extLst>
          </p:cNvPr>
          <p:cNvSpPr txBox="1"/>
          <p:nvPr/>
        </p:nvSpPr>
        <p:spPr>
          <a:xfrm>
            <a:off x="2984270" y="5416062"/>
            <a:ext cx="64963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200" b="1" dirty="0" err="1">
                <a:solidFill>
                  <a:prstClr val="black"/>
                </a:solidFill>
                <a:latin typeface="NikosNan"/>
              </a:rPr>
              <a:t>মাঠের</a:t>
            </a:r>
            <a:r>
              <a:rPr lang="en-US" sz="3200" b="1" dirty="0">
                <a:solidFill>
                  <a:prstClr val="black"/>
                </a:solidFill>
                <a:latin typeface="NikosNan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Nan"/>
              </a:rPr>
              <a:t>মানুষ</a:t>
            </a:r>
            <a:r>
              <a:rPr lang="en-US" sz="3200" b="1" dirty="0">
                <a:solidFill>
                  <a:prstClr val="black"/>
                </a:solidFill>
                <a:latin typeface="NikosNan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Nan"/>
              </a:rPr>
              <a:t>যায়</a:t>
            </a:r>
            <a:r>
              <a:rPr lang="en-US" sz="3200" b="1" dirty="0">
                <a:solidFill>
                  <a:prstClr val="black"/>
                </a:solidFill>
                <a:latin typeface="NikosNan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Nan"/>
              </a:rPr>
              <a:t>মাঠে</a:t>
            </a:r>
            <a:r>
              <a:rPr lang="en-US" sz="3200" b="1" dirty="0">
                <a:solidFill>
                  <a:prstClr val="black"/>
                </a:solidFill>
                <a:latin typeface="NikosNan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Nan"/>
              </a:rPr>
              <a:t>আর</a:t>
            </a:r>
            <a:endParaRPr lang="en-US" sz="3200" b="1" dirty="0">
              <a:solidFill>
                <a:prstClr val="black"/>
              </a:solidFill>
              <a:latin typeface="NikosNan"/>
            </a:endParaRPr>
          </a:p>
          <a:p>
            <a:pPr defTabSz="457200"/>
            <a:r>
              <a:rPr lang="en-US" sz="3200" b="1" dirty="0">
                <a:solidFill>
                  <a:prstClr val="black"/>
                </a:solidFill>
                <a:latin typeface="NikosNan"/>
              </a:rPr>
              <a:t>         </a:t>
            </a:r>
            <a:r>
              <a:rPr lang="bn-IN" sz="3200" b="1" dirty="0">
                <a:solidFill>
                  <a:prstClr val="black"/>
                </a:solidFill>
                <a:latin typeface="NikosNan"/>
              </a:rPr>
              <a:t>      </a:t>
            </a:r>
            <a:r>
              <a:rPr lang="en-US" sz="3200" b="1" dirty="0">
                <a:solidFill>
                  <a:prstClr val="black"/>
                </a:solidFill>
                <a:latin typeface="NikosNan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Nan"/>
              </a:rPr>
              <a:t>হাটের</a:t>
            </a:r>
            <a:r>
              <a:rPr lang="en-US" sz="3200" b="1" dirty="0">
                <a:solidFill>
                  <a:prstClr val="black"/>
                </a:solidFill>
                <a:latin typeface="NikosNan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Nan"/>
              </a:rPr>
              <a:t>মানুষ</a:t>
            </a:r>
            <a:r>
              <a:rPr lang="en-US" sz="3200" b="1" dirty="0">
                <a:solidFill>
                  <a:prstClr val="black"/>
                </a:solidFill>
                <a:latin typeface="NikosNan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Nan"/>
              </a:rPr>
              <a:t>হাটে</a:t>
            </a:r>
            <a:r>
              <a:rPr lang="en-US" sz="3200" b="1" dirty="0">
                <a:solidFill>
                  <a:prstClr val="black"/>
                </a:solidFill>
                <a:latin typeface="NikosNan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595146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517</Words>
  <Application>Microsoft Office PowerPoint</Application>
  <PresentationFormat>Widescreen</PresentationFormat>
  <Paragraphs>113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Calibri</vt:lpstr>
      <vt:lpstr>Calibri Light</vt:lpstr>
      <vt:lpstr>Century Gothic</vt:lpstr>
      <vt:lpstr>Constantia</vt:lpstr>
      <vt:lpstr>Garamond</vt:lpstr>
      <vt:lpstr>NikoshBAN</vt:lpstr>
      <vt:lpstr>NikosNan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DPE</cp:lastModifiedBy>
  <cp:revision>2</cp:revision>
  <dcterms:created xsi:type="dcterms:W3CDTF">2021-09-08T14:05:11Z</dcterms:created>
  <dcterms:modified xsi:type="dcterms:W3CDTF">2021-09-08T15:05:43Z</dcterms:modified>
</cp:coreProperties>
</file>