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58" r:id="rId3"/>
    <p:sldId id="293" r:id="rId4"/>
    <p:sldId id="287" r:id="rId5"/>
    <p:sldId id="283" r:id="rId6"/>
    <p:sldId id="262" r:id="rId7"/>
    <p:sldId id="284" r:id="rId8"/>
    <p:sldId id="264" r:id="rId9"/>
    <p:sldId id="265" r:id="rId10"/>
    <p:sldId id="266" r:id="rId11"/>
    <p:sldId id="277" r:id="rId12"/>
    <p:sldId id="267" r:id="rId13"/>
    <p:sldId id="289" r:id="rId14"/>
    <p:sldId id="268" r:id="rId15"/>
    <p:sldId id="263" r:id="rId16"/>
    <p:sldId id="261" r:id="rId17"/>
    <p:sldId id="280" r:id="rId18"/>
    <p:sldId id="278" r:id="rId19"/>
    <p:sldId id="4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2AFDF-BA24-43B2-B328-6F6952E27B7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5393-07F1-49A9-AC29-8460A23E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9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2630-E5ED-4F4C-B059-DE49630BB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886FC-627E-4EFF-91C9-2BF66AC0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805A-4C32-49DC-8BB0-F96D437B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FAEA-DB1F-42D6-BB75-FF2651B9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B8506-33F3-4E7E-A67E-A7AC04B1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4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E029-E1A8-490F-8A45-6B9FC2FB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EE70C-1304-47C1-BC1C-6D0FD34EC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51100-0B90-4B9C-8CBF-D46D6C58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C5A9-41F2-44E7-A159-AAFBF50A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BE79B-2912-4D52-80C1-871942A8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B59D5-EC0B-4492-896B-5E7C4A123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F371F-C448-4216-9E23-B919BE8C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CFE8E-53DD-4F09-8A05-662792C2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5D8AC-71D5-40F6-8F28-615A9B4C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3B31-4F66-4D57-A2D0-5F7FCFD0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CB63-FE31-4462-904E-AD8FC88B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C087-F00D-4CFC-8600-4ED0812CE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14C6-1E4C-4670-896C-3C7A3F9A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6C9-E5AE-4B47-B458-79F0962F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6A28-DD45-4BC8-8AB0-4E05C609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4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0205-9D8F-4701-BB56-29365A3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A2F4A-36CF-4807-9307-CC42EA4B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FA32-CAA6-4942-B948-75E32D32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2B1A-140E-4E76-A8BB-C9B5D71C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CF64-0D9E-4800-99A8-93558BD7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077B-DEE1-4F3B-BB55-B1B1D25D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AB34-CC5F-4730-AE2C-78CF82367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1CC19-CBBB-47ED-A3E5-1B7B862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DC62D-BE39-4E6B-933B-B381EBE7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8A11-CDCB-45DF-A5FC-D6F8909D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27987-7D99-48CD-8780-9B64839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0017-9A2E-4665-8397-D56F9ECB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54D3A-7C93-495D-ABB9-52B53241D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E98C-F9A7-42AA-9522-5CF254CD8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6C398-2422-4742-B2F9-F407B17DA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AFBF5-FF7A-470A-AC72-C276A6EF4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B0FFE-2198-46B5-924A-2E57F170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AC77B-DAD7-4D6B-B48C-A2095D5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1B9FA-4C27-4590-AA27-C0F0B67B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00E9-4BF1-4B72-A0EB-CD9D7B53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9FA9F-FD5C-44E7-B654-A33E90ED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0920F-4B47-4D6B-917A-A7170DE4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3F167-0FB5-41AA-8EA2-3D45C7FA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36630-4832-4FB7-BF03-9A8B08CA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D11C3-786B-4C2D-8B89-61465B7D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27CBF-E0ED-414D-AADD-EB99C9F4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4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8111-11F6-4983-AC84-667A4C0D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1296-6301-4C86-AA9B-3B8E1E49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166A4-1CC1-460A-A62D-75EE01EBE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DAC70-402F-40EA-9834-F561120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543D9-3956-442B-B38D-06C9B6D0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09149-3FAC-4356-99F3-FB6D18C7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93B3-7D53-4FE5-B779-537E1688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EDB53-6381-4138-896B-E2CFA27FC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1B428-9731-41FC-92E4-9B0591A09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AFF7-7CE0-4B0F-B140-2EB83014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C2BFC-55B9-428F-A6C6-D2E8E068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CF7C7-8736-42D0-AAD1-A0E92D89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1706-970F-44F9-AA9F-6545F295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232F-DCCF-4711-A202-2FDF3E5C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2326-6B30-4706-ABB8-E2BF004D3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EBDB-1773-42E6-A947-ACD1C0B77BC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FE32-D8D0-4D39-B29C-F3D081D55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51281-4A2E-4D44-BDE3-74B979BB2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D73D-9B28-42A2-81FE-245927E5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7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882B56-4351-44FF-88D5-E303E62AE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500CF-1D0C-4A5C-93EF-1F6A909B7062}"/>
              </a:ext>
            </a:extLst>
          </p:cNvPr>
          <p:cNvSpPr txBox="1"/>
          <p:nvPr/>
        </p:nvSpPr>
        <p:spPr>
          <a:xfrm>
            <a:off x="1937140" y="226676"/>
            <a:ext cx="831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FF00"/>
                </a:solidFill>
              </a:rPr>
              <a:t>সবাইকে</a:t>
            </a:r>
            <a:r>
              <a:rPr lang="en-US" sz="9600" dirty="0">
                <a:solidFill>
                  <a:srgbClr val="FFFF00"/>
                </a:solidFill>
              </a:rPr>
              <a:t> </a:t>
            </a:r>
            <a:r>
              <a:rPr lang="en-US" sz="9600" dirty="0" err="1">
                <a:solidFill>
                  <a:srgbClr val="FFFF00"/>
                </a:solidFill>
              </a:rPr>
              <a:t>স্বাগত</a:t>
            </a:r>
            <a:endParaRPr lang="en-US" sz="9600" dirty="0">
              <a:solidFill>
                <a:srgbClr val="FFFF00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5D06720-6072-4912-B8FD-3F0E59A2F9C9}"/>
              </a:ext>
            </a:extLst>
          </p:cNvPr>
          <p:cNvCxnSpPr/>
          <p:nvPr/>
        </p:nvCxnSpPr>
        <p:spPr>
          <a:xfrm rot="5400000" flipH="1" flipV="1">
            <a:off x="506437" y="998806"/>
            <a:ext cx="12700" cy="127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1B30F1-D852-40AE-9EB2-52E52D739C72}"/>
              </a:ext>
            </a:extLst>
          </p:cNvPr>
          <p:cNvSpPr/>
          <p:nvPr/>
        </p:nvSpPr>
        <p:spPr>
          <a:xfrm flipV="1">
            <a:off x="351692" y="871931"/>
            <a:ext cx="1716259" cy="598518"/>
          </a:xfrm>
          <a:custGeom>
            <a:avLst/>
            <a:gdLst>
              <a:gd name="connsiteX0" fmla="*/ 0 w 422031"/>
              <a:gd name="connsiteY0" fmla="*/ 70338 h 89004"/>
              <a:gd name="connsiteX1" fmla="*/ 70339 w 422031"/>
              <a:gd name="connsiteY1" fmla="*/ 84406 h 89004"/>
              <a:gd name="connsiteX2" fmla="*/ 422031 w 422031"/>
              <a:gd name="connsiteY2" fmla="*/ 0 h 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031" h="89004">
                <a:moveTo>
                  <a:pt x="0" y="70338"/>
                </a:moveTo>
                <a:cubicBezTo>
                  <a:pt x="0" y="83233"/>
                  <a:pt x="1" y="96129"/>
                  <a:pt x="70339" y="84406"/>
                </a:cubicBezTo>
                <a:cubicBezTo>
                  <a:pt x="140677" y="72683"/>
                  <a:pt x="281354" y="36341"/>
                  <a:pt x="42203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10C327-E816-45A6-AAFE-B0A1453DF0D3}"/>
              </a:ext>
            </a:extLst>
          </p:cNvPr>
          <p:cNvSpPr/>
          <p:nvPr/>
        </p:nvSpPr>
        <p:spPr>
          <a:xfrm>
            <a:off x="32087" y="3577389"/>
            <a:ext cx="12191995" cy="328061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গুড়ি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পাকশিতে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কাগজকল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অনেকাংশ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F6DAF-E8C2-47FB-A1DA-8912D894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-1"/>
            <a:ext cx="6096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7FA76-37CE-49D9-8735-154A2E697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4" y="-1"/>
            <a:ext cx="61601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5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51980-383F-4E9D-8C97-B6924EBEB03C}"/>
              </a:ext>
            </a:extLst>
          </p:cNvPr>
          <p:cNvSpPr/>
          <p:nvPr/>
        </p:nvSpPr>
        <p:spPr>
          <a:xfrm>
            <a:off x="-1786597" y="3793557"/>
            <a:ext cx="14180234" cy="28554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চিনিকলগুলোতে চিনি উৎপাদন ও পরিশোধন করা হয়। এদেশে সরকারি চিনি কল ছাড়াও বেশ কিছু বেসরকারি চিনিকল রয়েছে। তবে প্রতিবছর বিপুল পরিমান চিনি আমদানি করতে হয়।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13656"/>
          <a:stretch/>
        </p:blipFill>
        <p:spPr>
          <a:xfrm>
            <a:off x="5697415" y="0"/>
            <a:ext cx="6593058" cy="3609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2489B-0BC6-434A-AF26-F226E2167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97" y="0"/>
            <a:ext cx="6977575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002" y="768831"/>
            <a:ext cx="5237170" cy="2389199"/>
          </a:xfrm>
          <a:prstGeom prst="roundRect">
            <a:avLst>
              <a:gd name="adj" fmla="val 280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5" y="3582412"/>
            <a:ext cx="5527965" cy="2283816"/>
          </a:xfrm>
          <a:prstGeom prst="roundRect">
            <a:avLst>
              <a:gd name="adj" fmla="val 265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26155" y="11914"/>
            <a:ext cx="241069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71" y="5949353"/>
            <a:ext cx="11451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বাড়ি-ঘরে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শিল্প,বাঁশ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নকসি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কাথা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কাঁসা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458F6-C1E3-4F2C-B86F-9775C1D72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991772"/>
            <a:ext cx="4977964" cy="2004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5A80A-74A7-4B75-8C6F-1EE521712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2" y="3511124"/>
            <a:ext cx="4855568" cy="20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329" y="5021116"/>
            <a:ext cx="11382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সুন্দরবন,চট্রগ্রাম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বনাঞ্চলে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বাড়ি-ঘর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যেমনঃ-খাট,চেয়ার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0C114-7771-442E-BDAA-1D0DB1D9D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60" y="533080"/>
            <a:ext cx="3881291" cy="3860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792EA-3F9B-4EDE-A211-7C955EBD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26" y="533080"/>
            <a:ext cx="3656208" cy="386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EA553-F50C-4DDA-819E-531F6B169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" y="533080"/>
            <a:ext cx="3495313" cy="38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14" y="400842"/>
            <a:ext cx="5736277" cy="284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952" y="342332"/>
            <a:ext cx="4974654" cy="284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1298" y="5256829"/>
            <a:ext cx="10885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হাঁড়ি-পাতিল,থালা,ফুলদানি,টালি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298" y="3374884"/>
            <a:ext cx="10885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গৃহস্থলি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ইসলামপুর,টাঙ্গাইল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কাগমারি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ধামরাই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9313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E9F17-6FAC-40FA-BBB8-E377F9605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3" r="2243"/>
          <a:stretch/>
        </p:blipFill>
        <p:spPr>
          <a:xfrm>
            <a:off x="333625" y="1245671"/>
            <a:ext cx="3517607" cy="4508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2565" r="13677" b="11042"/>
          <a:stretch/>
        </p:blipFill>
        <p:spPr>
          <a:xfrm>
            <a:off x="4184856" y="1464512"/>
            <a:ext cx="3421626" cy="428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12170" r="11868" b="8133"/>
          <a:stretch/>
        </p:blipFill>
        <p:spPr>
          <a:xfrm>
            <a:off x="8170606" y="1245671"/>
            <a:ext cx="3229897" cy="4508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69" y="117986"/>
            <a:ext cx="11658600" cy="8474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তোমরা তোমাদের পাঠ্য বইয়ের ৩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৮-৩৯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পৃষ্টাশিক্ষার্থীরা নীরবে পড়।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5079" y="1392702"/>
            <a:ext cx="11291455" cy="52753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কাঁসার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B16D5-E661-4F14-B84B-FF1065CF1F7F}"/>
              </a:ext>
            </a:extLst>
          </p:cNvPr>
          <p:cNvSpPr txBox="1"/>
          <p:nvPr/>
        </p:nvSpPr>
        <p:spPr>
          <a:xfrm>
            <a:off x="4097450" y="320040"/>
            <a:ext cx="3200400" cy="815209"/>
          </a:xfrm>
          <a:prstGeom prst="cloudCallou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8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7803" y="1239511"/>
            <a:ext cx="5852160" cy="5355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কারখানাগুলো</a:t>
            </a:r>
            <a:r>
              <a:rPr lang="en-US" sz="28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28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234923"/>
            <a:ext cx="1097280" cy="53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latin typeface="NikoshBAN" pitchFamily="2" charset="0"/>
                <a:cs typeface="NikoshBAN" pitchFamily="2" charset="0"/>
              </a:rPr>
              <a:t>কাঁসা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1360" y="2234921"/>
            <a:ext cx="1097280" cy="5355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80" dirty="0" err="1">
                <a:latin typeface="NikoshBAN" pitchFamily="2" charset="0"/>
                <a:cs typeface="NikoshBAN" pitchFamily="2" charset="0"/>
              </a:rPr>
              <a:t>সিমেন্ট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8720" y="2234922"/>
            <a:ext cx="1188720" cy="53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latin typeface="NikoshBAN" pitchFamily="2" charset="0"/>
                <a:cs typeface="NikoshBAN" pitchFamily="2" charset="0"/>
              </a:rPr>
              <a:t>কাগজ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7520" y="2234922"/>
            <a:ext cx="1645920" cy="5355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পাত্র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6400" y="2234922"/>
            <a:ext cx="914400" cy="53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latin typeface="NikoshBAN" pitchFamily="2" charset="0"/>
                <a:cs typeface="NikoshBAN" pitchFamily="2" charset="0"/>
              </a:rPr>
              <a:t>সার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0" y="3154680"/>
          <a:ext cx="91440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বৃহৎশিল্প</a:t>
                      </a:r>
                      <a:endParaRPr lang="en-US" sz="29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কুটিরশিল্প</a:t>
                      </a:r>
                      <a:endParaRPr lang="en-US" sz="29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93817" y="10905"/>
            <a:ext cx="4627333" cy="1077575"/>
          </a:xfrm>
          <a:prstGeom prst="cloudCallou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69920" y="2287604"/>
            <a:ext cx="5852160" cy="9787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8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বৃহৎশিল্পের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8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কুটিরশিল্পের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4278B-2EDF-44D9-866D-14C8C2A37F5B}"/>
              </a:ext>
            </a:extLst>
          </p:cNvPr>
          <p:cNvSpPr txBox="1"/>
          <p:nvPr/>
        </p:nvSpPr>
        <p:spPr>
          <a:xfrm>
            <a:off x="3130765" y="482561"/>
            <a:ext cx="5587218" cy="1405533"/>
          </a:xfrm>
          <a:prstGeom prst="cloudCallou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65390-1CD7-4CAE-8CB5-6D6081096217}"/>
              </a:ext>
            </a:extLst>
          </p:cNvPr>
          <p:cNvSpPr/>
          <p:nvPr/>
        </p:nvSpPr>
        <p:spPr>
          <a:xfrm>
            <a:off x="156412" y="140677"/>
            <a:ext cx="11927736" cy="1913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আজ</a:t>
            </a:r>
            <a:r>
              <a:rPr lang="en-US" sz="4000" dirty="0"/>
              <a:t> </a:t>
            </a:r>
            <a:r>
              <a:rPr lang="en-US" sz="4000" dirty="0" err="1"/>
              <a:t>আর</a:t>
            </a:r>
            <a:r>
              <a:rPr lang="en-US" sz="4000" dirty="0"/>
              <a:t> </a:t>
            </a:r>
            <a:r>
              <a:rPr lang="en-US" sz="4000" dirty="0" err="1"/>
              <a:t>নয়</a:t>
            </a:r>
            <a:r>
              <a:rPr lang="en-US" sz="4000" dirty="0"/>
              <a:t>, </a:t>
            </a:r>
            <a:r>
              <a:rPr lang="en-US" sz="4000" dirty="0" err="1"/>
              <a:t>সবাইকে</a:t>
            </a:r>
            <a:r>
              <a:rPr lang="en-US" sz="4000" dirty="0"/>
              <a:t> </a:t>
            </a:r>
            <a:r>
              <a:rPr lang="en-US" sz="4000" dirty="0" err="1"/>
              <a:t>ধন্যবাদ</a:t>
            </a:r>
            <a:r>
              <a:rPr lang="en-US" sz="4000" dirty="0"/>
              <a:t> </a:t>
            </a:r>
            <a:r>
              <a:rPr lang="en-US" sz="4000" dirty="0" err="1"/>
              <a:t>জানিয়ে</a:t>
            </a:r>
            <a:r>
              <a:rPr lang="en-US" sz="4000" dirty="0"/>
              <a:t> </a:t>
            </a:r>
            <a:r>
              <a:rPr lang="en-US" sz="4000" dirty="0" err="1"/>
              <a:t>এখানেই</a:t>
            </a:r>
            <a:r>
              <a:rPr lang="en-US" sz="4000" dirty="0"/>
              <a:t> </a:t>
            </a:r>
            <a:r>
              <a:rPr lang="en-US" sz="4000" dirty="0" err="1"/>
              <a:t>শেষ</a:t>
            </a:r>
            <a:r>
              <a:rPr lang="en-US" sz="4000" dirty="0"/>
              <a:t> </a:t>
            </a:r>
            <a:r>
              <a:rPr lang="en-US" sz="4000" dirty="0" err="1"/>
              <a:t>করছি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28C4D-2C27-4E44-B4EE-DAF59E76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2" y="2213812"/>
            <a:ext cx="11417968" cy="4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0A62B-83BB-4B3B-96D7-E73726A8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056" y="-112542"/>
            <a:ext cx="15207175" cy="7174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4146F-4097-4069-AE0E-D02F0EE5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70" y="1308295"/>
            <a:ext cx="851095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8182" y="691935"/>
            <a:ext cx="5702984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8564" y="2667937"/>
            <a:ext cx="9146413" cy="2971800"/>
            <a:chOff x="1628564" y="2470990"/>
            <a:chExt cx="9146413" cy="2971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564" y="2470990"/>
              <a:ext cx="2251364" cy="2971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03361" y="2538977"/>
              <a:ext cx="607161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</a:p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বৃহ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কুটির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0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031" y="2328932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0341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(১) বৃহৎ শিল্প ও কুটির শিল্প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তা বলতে পারবে 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031" y="3329820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0341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(২) বাংলাদেশের বৃহৎ শিল্প ও কুটির শিল্পগুলো বর্ণনা করতে পারবে 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5037" y="448468"/>
            <a:ext cx="312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05"/>
          <a:stretch/>
        </p:blipFill>
        <p:spPr>
          <a:xfrm>
            <a:off x="501630" y="4015144"/>
            <a:ext cx="11230301" cy="2342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02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s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685800"/>
            <a:ext cx="5880295" cy="192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images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38" y="685800"/>
            <a:ext cx="5373859" cy="192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images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3" y="3210136"/>
            <a:ext cx="5880295" cy="1825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2424332" y="-33753"/>
            <a:ext cx="5669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288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697480"/>
            <a:ext cx="1554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60" dirty="0">
                <a:latin typeface="NikoshBAN" pitchFamily="2" charset="0"/>
                <a:cs typeface="NikoshBAN" pitchFamily="2" charset="0"/>
              </a:rPr>
              <a:t>সার কারখানা</a:t>
            </a:r>
            <a:endParaRPr lang="en-US" sz="21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040" y="5166360"/>
            <a:ext cx="1554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60" dirty="0">
                <a:latin typeface="NikoshBAN" pitchFamily="2" charset="0"/>
                <a:cs typeface="NikoshBAN" pitchFamily="2" charset="0"/>
              </a:rPr>
              <a:t>ঔষুধ কারখানা</a:t>
            </a:r>
            <a:endParaRPr lang="en-US" sz="21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7760" y="2697480"/>
            <a:ext cx="1828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60" dirty="0">
                <a:latin typeface="NikoshBAN" pitchFamily="2" charset="0"/>
                <a:cs typeface="NikoshBAN" pitchFamily="2" charset="0"/>
              </a:rPr>
              <a:t>সিমেন্ট কারখানা</a:t>
            </a:r>
            <a:endParaRPr lang="en-US" sz="21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7760" y="5166360"/>
            <a:ext cx="1554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60" dirty="0">
                <a:latin typeface="NikoshBAN" pitchFamily="2" charset="0"/>
                <a:cs typeface="NikoshBAN" pitchFamily="2" charset="0"/>
              </a:rPr>
              <a:t>চিনির মিল</a:t>
            </a:r>
            <a:endParaRPr lang="en-US" sz="21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9185" y="5959136"/>
            <a:ext cx="4254305" cy="5355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এগুলো হলো বৃহৎ শিল্প।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28BAC-856E-42EC-BA09-A4E774B3B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3213652"/>
            <a:ext cx="5373859" cy="1877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7" grpId="0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s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89" y="685800"/>
            <a:ext cx="5409028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images(3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89" y="3337561"/>
            <a:ext cx="5409028" cy="2416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images(4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2" y="3337561"/>
            <a:ext cx="6105377" cy="2416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images(4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83" y="685800"/>
            <a:ext cx="5992836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3583744" y="11573"/>
            <a:ext cx="5024511" cy="5355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1553" y="6172200"/>
            <a:ext cx="1732671" cy="674227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336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182880" cy="6720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11399520" y="0"/>
            <a:ext cx="18288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" name="Rectangle 3"/>
          <p:cNvSpPr/>
          <p:nvPr/>
        </p:nvSpPr>
        <p:spPr>
          <a:xfrm rot="5400000">
            <a:off x="6004560" y="-5417820"/>
            <a:ext cx="182880" cy="1097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" name="Rectangle 4"/>
          <p:cNvSpPr/>
          <p:nvPr/>
        </p:nvSpPr>
        <p:spPr>
          <a:xfrm rot="5400000">
            <a:off x="6004560" y="1325879"/>
            <a:ext cx="182880" cy="1097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TextBox 23"/>
          <p:cNvSpPr txBox="1"/>
          <p:nvPr/>
        </p:nvSpPr>
        <p:spPr>
          <a:xfrm>
            <a:off x="2909667" y="2461700"/>
            <a:ext cx="6675120" cy="9787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 ও কুটির শিল্প </a:t>
            </a:r>
            <a:endParaRPr lang="en-US" sz="576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3705" y="969227"/>
            <a:ext cx="6201508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B21F54-6142-4DEF-92F1-684F7EE22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004" y="0"/>
            <a:ext cx="4543865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306D0-8AF1-4D3E-A5B7-5FED1B270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7" y="0"/>
            <a:ext cx="4234376" cy="35797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1EC167-3EBC-4510-8D3E-7712506BE2BD}"/>
              </a:ext>
            </a:extLst>
          </p:cNvPr>
          <p:cNvSpPr/>
          <p:nvPr/>
        </p:nvSpPr>
        <p:spPr>
          <a:xfrm>
            <a:off x="-1871003" y="3730407"/>
            <a:ext cx="14222437" cy="357738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যে সকল বৃহৎশিল্প রয়েছে তার মধ্যে সার, সিমেন্ট, ঔষধ, কাগজ, চিনি ইত্যাদি উল্লেখযোগ্য। বাংলাদেশের ফেন্সুগঞ্জ, ঘোড়াশাল, আশুগঞ্জ, চট্টগ্রাম, তারাকান্দি প্রভৃতি স্থানে সার কারখানা আছে, তবুও বিদেশ থেকে আমাদের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আমদানি করতে হয়।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D87BF-B9E1-40AC-BA2E-CDB47EB5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50" y="0"/>
            <a:ext cx="4445392" cy="35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D38834-3001-4073-B867-53E7D53F2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39" y="132656"/>
            <a:ext cx="3121178" cy="3717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07646-A61D-4852-9A77-6ED50508F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482" y="-8021"/>
            <a:ext cx="3242965" cy="39991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63F3DB-A4CB-4B20-B1F7-6BAB9526656B}"/>
              </a:ext>
            </a:extLst>
          </p:cNvPr>
          <p:cNvSpPr/>
          <p:nvPr/>
        </p:nvSpPr>
        <p:spPr>
          <a:xfrm>
            <a:off x="-1589648" y="4384803"/>
            <a:ext cx="13444020" cy="292768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কারখানাগুলোতে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E14FA-4B68-4B32-9E29-8E053477E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47" y="190572"/>
            <a:ext cx="3535681" cy="3601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26EB3-F839-4238-813B-562D8EE8D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59" y="311457"/>
            <a:ext cx="2652114" cy="35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458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47 48</dc:creator>
  <cp:lastModifiedBy>47 48</cp:lastModifiedBy>
  <cp:revision>29</cp:revision>
  <dcterms:created xsi:type="dcterms:W3CDTF">2021-09-07T07:02:39Z</dcterms:created>
  <dcterms:modified xsi:type="dcterms:W3CDTF">2021-09-08T11:08:13Z</dcterms:modified>
</cp:coreProperties>
</file>