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0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B83E-A36A-4672-88C8-6FFD21BAA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336C-22E1-40CB-9A44-AB9DFC8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874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295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u="sng" dirty="0" smtClean="0">
                <a:solidFill>
                  <a:srgbClr val="C00000"/>
                </a:solidFill>
              </a:rPr>
              <a:t>انواع المفعول به</a:t>
            </a:r>
            <a:endParaRPr lang="en-US" sz="44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716143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مفعول به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181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اسم ظاهر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334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ضمير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6170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المصدر المؤول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0200" y="3962400"/>
            <a:ext cx="5791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91400" y="4000500"/>
            <a:ext cx="76200" cy="1181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1999" y="4000500"/>
            <a:ext cx="0" cy="133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0386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3429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1447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u="sng" dirty="0" smtClean="0">
                <a:solidFill>
                  <a:srgbClr val="00B050"/>
                </a:solidFill>
              </a:rPr>
              <a:t>اسم ظاهر :- </a:t>
            </a:r>
            <a:r>
              <a:rPr lang="ar-SA" sz="3600" dirty="0" smtClean="0">
                <a:solidFill>
                  <a:srgbClr val="00B050"/>
                </a:solidFill>
              </a:rPr>
              <a:t> اصل فى المفعول به ان يكون </a:t>
            </a:r>
          </a:p>
          <a:p>
            <a:pPr algn="r"/>
            <a:r>
              <a:rPr lang="ar-SA" sz="3600" dirty="0" smtClean="0">
                <a:solidFill>
                  <a:srgbClr val="00B050"/>
                </a:solidFill>
              </a:rPr>
              <a:t>اسما ظاهرا- نحو : خلق الله </a:t>
            </a:r>
            <a:r>
              <a:rPr lang="ar-SA" sz="3600" u="sng" dirty="0" smtClean="0">
                <a:solidFill>
                  <a:srgbClr val="00B050"/>
                </a:solidFill>
              </a:rPr>
              <a:t>الانسان </a:t>
            </a:r>
            <a:endParaRPr lang="en-US" sz="3600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124200"/>
            <a:ext cx="64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u="sng" dirty="0" smtClean="0">
                <a:solidFill>
                  <a:srgbClr val="00B050"/>
                </a:solidFill>
              </a:rPr>
              <a:t>ضمير</a:t>
            </a:r>
            <a:r>
              <a:rPr lang="ar-SA" sz="3600" dirty="0" smtClean="0"/>
              <a:t> :- يأتى المفعول به ضميرا متصلا او منفصلا – مثل :  متصل -  هو الذى     يصو</a:t>
            </a:r>
            <a:r>
              <a:rPr lang="ar-SA" sz="3600" u="sng" dirty="0" smtClean="0"/>
              <a:t>كم </a:t>
            </a:r>
            <a:r>
              <a:rPr lang="ar-SA" sz="3600" dirty="0" smtClean="0"/>
              <a:t>فى الارحام- منفصل – ا</a:t>
            </a:r>
            <a:r>
              <a:rPr lang="ar-SA" sz="3600" u="sng" dirty="0" smtClean="0"/>
              <a:t>ياك </a:t>
            </a:r>
            <a:r>
              <a:rPr lang="ar-SA" sz="3600" dirty="0" smtClean="0"/>
              <a:t>نعبد و</a:t>
            </a:r>
            <a:r>
              <a:rPr lang="ar-SA" sz="3600" u="sng" dirty="0" smtClean="0"/>
              <a:t>اياك</a:t>
            </a:r>
            <a:r>
              <a:rPr lang="ar-SA" sz="3600" dirty="0" smtClean="0"/>
              <a:t> نستعين-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13716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 </a:t>
            </a:r>
            <a:r>
              <a:rPr lang="ar-SA" sz="4000" u="sng" dirty="0" smtClean="0">
                <a:solidFill>
                  <a:srgbClr val="00B050"/>
                </a:solidFill>
              </a:rPr>
              <a:t>المصدر المؤول بالصريح </a:t>
            </a:r>
            <a:r>
              <a:rPr lang="ar-SA" sz="4000" dirty="0" smtClean="0"/>
              <a:t>:- وهو كل فعل مضارع مسبوق بان مصدرية او كل جملة مكونة من « ان « المشبهة بالفعل ومعموليها- مثل – قوله تعالى- ان الله يأمركم  </a:t>
            </a:r>
            <a:r>
              <a:rPr lang="ar-SA" sz="4000" u="sng" dirty="0" smtClean="0"/>
              <a:t>ان تذبحوا بقرة -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0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2954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C00000"/>
                </a:solidFill>
              </a:rPr>
              <a:t>العمل الانفرادى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عين المفعول به فى الجمل التالية:-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451086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 1- خلق الله الانسان – 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2 – زرع الفلاح القمح –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3- نال المجتهد جائزة –</a:t>
            </a:r>
          </a:p>
          <a:p>
            <a:pPr algn="r"/>
            <a:r>
              <a:rPr lang="ar-SA" sz="3600" dirty="0"/>
              <a:t> </a:t>
            </a:r>
            <a:r>
              <a:rPr lang="ar-SA" sz="3600" dirty="0" smtClean="0"/>
              <a:t>4- وعلم ادم الاسماء كلها 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428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92201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1430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C00000"/>
                </a:solidFill>
              </a:rPr>
              <a:t>العمل الاجتماعى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ضع مفعولا مناسبا فى الفراغات الاتية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 1- قرأ سعيد - - -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2- - - - نعبد –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3 –اقرأ - - - -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4- كتبت - - - - </a:t>
            </a:r>
          </a:p>
          <a:p>
            <a:pPr algn="ctr"/>
            <a:r>
              <a:rPr lang="ar-SA" sz="3200" dirty="0"/>
              <a:t> </a:t>
            </a:r>
            <a:r>
              <a:rPr lang="ar-SA" sz="3200" dirty="0" smtClean="0"/>
              <a:t>5- خلق الله - - 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57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1143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C00000"/>
                </a:solidFill>
              </a:rPr>
              <a:t>اختبار الدرس</a:t>
            </a:r>
            <a:endParaRPr lang="en-US" sz="6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3058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ما هو المفعول به ؟</a:t>
            </a:r>
          </a:p>
          <a:p>
            <a:pPr algn="ctr"/>
            <a:r>
              <a:rPr lang="ar-SA" sz="3600" dirty="0" smtClean="0"/>
              <a:t>كم قسما للمفعول به؟</a:t>
            </a:r>
            <a:endParaRPr lang="en-US" sz="3600" dirty="0"/>
          </a:p>
        </p:txBody>
      </p:sp>
      <p:sp>
        <p:nvSpPr>
          <p:cNvPr id="5" name="5-Point Star 4"/>
          <p:cNvSpPr/>
          <p:nvPr/>
        </p:nvSpPr>
        <p:spPr>
          <a:xfrm>
            <a:off x="6345382" y="2366918"/>
            <a:ext cx="381000" cy="295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345382" y="2962364"/>
            <a:ext cx="381000" cy="295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429000"/>
            <a:ext cx="7239000" cy="24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34636"/>
            <a:ext cx="9144000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1143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/>
              <a:t> </a:t>
            </a:r>
            <a:r>
              <a:rPr lang="ar-SA" sz="6000" u="sng" dirty="0" smtClean="0">
                <a:solidFill>
                  <a:srgbClr val="C00000"/>
                </a:solidFill>
              </a:rPr>
              <a:t>واجب المنزل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احفظ الدرس فى البيت واكتب فى الدرستك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6248400" cy="26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5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83182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شكرا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764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الله حافظ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8" y="2628367"/>
            <a:ext cx="7317762" cy="35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79054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/>
              <a:t>بسم الله الرحمن الرحيم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37113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اهلا سهلا ومرحبا بكم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B0F0"/>
                </a:solidFill>
              </a:rPr>
              <a:t>يا ايها الطلاب ! كيف انتم ؟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الحمد لله انا بخير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990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u="sng" dirty="0" smtClean="0">
                <a:solidFill>
                  <a:srgbClr val="FF0000"/>
                </a:solidFill>
              </a:rPr>
              <a:t>تعريف الاستاذ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06263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محمد عبد القدوس </a:t>
            </a:r>
          </a:p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المدير المساعد  </a:t>
            </a:r>
          </a:p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كيارجلا بورببارا باليكا داخل مدرسة </a:t>
            </a:r>
          </a:p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فولبارية  مومنشاهى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7" y="3962400"/>
            <a:ext cx="4419600" cy="19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1430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/>
              <a:t>تعريف الدرس</a:t>
            </a:r>
            <a:endParaRPr lang="en-US" sz="6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91491" y="2667000"/>
            <a:ext cx="723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الصف العاشر</a:t>
            </a:r>
          </a:p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قواعد اللغة العربية</a:t>
            </a:r>
          </a:p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الباب الثانى</a:t>
            </a:r>
          </a:p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الدرس العاشر</a:t>
            </a:r>
          </a:p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المفعول به</a:t>
            </a:r>
            <a:r>
              <a:rPr lang="ar-SA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01240"/>
            <a:ext cx="5562600" cy="3401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1" y="2667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কৈয়ারচালা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পূর্বপাড়া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বালিকা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দাখিল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মাদরাসা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65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8" y="0"/>
            <a:ext cx="9143999" cy="6858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066616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FF0000"/>
                </a:solidFill>
              </a:rPr>
              <a:t>اختبار الذهن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7772400" cy="3040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7900" y="187860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انظر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438286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يقطع  فلاح </a:t>
            </a:r>
            <a:r>
              <a:rPr lang="ar-SA" sz="3200" u="sng" dirty="0" smtClean="0"/>
              <a:t>الزرع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18471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9151"/>
            <a:ext cx="91439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1430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C00000"/>
                </a:solidFill>
              </a:rPr>
              <a:t>اعلان الدرس</a:t>
            </a:r>
            <a:endParaRPr lang="en-US" sz="66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276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المفعول به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2438400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الدرس اليوم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1371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FF0000"/>
                </a:solidFill>
              </a:rPr>
              <a:t>نتائج الدرس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يستطيع الطلاب بعد انتهائ هذا الدرس-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7" y="3733799"/>
            <a:ext cx="7093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ان يقول المعنى لغة المفعول به</a:t>
            </a:r>
          </a:p>
          <a:p>
            <a:pPr algn="ctr"/>
            <a:r>
              <a:rPr lang="ar-SA" sz="3600" dirty="0" smtClean="0"/>
              <a:t>ان يقول تعريف المفعول به    </a:t>
            </a:r>
          </a:p>
          <a:p>
            <a:pPr algn="ctr"/>
            <a:r>
              <a:rPr lang="ar-SA" sz="3600" dirty="0" smtClean="0"/>
              <a:t>ان يبين انواع المفعول به      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7010400" y="3814327"/>
            <a:ext cx="304800" cy="3766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10400" y="4422626"/>
            <a:ext cx="304800" cy="3766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002766" y="4953000"/>
            <a:ext cx="289532" cy="376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2" y="0"/>
            <a:ext cx="9220199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12192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FF0000"/>
                </a:solidFill>
              </a:rPr>
              <a:t>تعريف المفعول به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B050"/>
                </a:solidFill>
              </a:rPr>
              <a:t>المعنى لغة :-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27" y="3264932"/>
            <a:ext cx="7232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المفعول هو صيغة المفرد المذكر لاسم المفعول </a:t>
            </a:r>
          </a:p>
          <a:p>
            <a:pPr algn="r"/>
            <a:r>
              <a:rPr lang="ar-SA" sz="3600" dirty="0" smtClean="0"/>
              <a:t>من المصدر الفعل من الباب فتح يفتح- معناه لغة   1- المعمول, 2- الفعل الذى فعل , 3- العمل الذى عمل-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3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11430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u="sng" dirty="0" smtClean="0">
                <a:solidFill>
                  <a:srgbClr val="C00000"/>
                </a:solidFill>
              </a:rPr>
              <a:t>تعريف اصطلاحا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هو اسم منصوب وقع عليه فعل الفاعل – </a:t>
            </a:r>
          </a:p>
          <a:p>
            <a:r>
              <a:rPr lang="ar-SA" sz="4000" dirty="0"/>
              <a:t> </a:t>
            </a:r>
            <a:r>
              <a:rPr lang="ar-SA" sz="4000" dirty="0" smtClean="0"/>
              <a:t> مثل :- نصر زيد بكرا  - فى هذه الجملة   بكرا مفعول به لان نصر زيد وقع على بكر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88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345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55</cp:revision>
  <dcterms:created xsi:type="dcterms:W3CDTF">2021-09-03T04:33:49Z</dcterms:created>
  <dcterms:modified xsi:type="dcterms:W3CDTF">2021-09-08T01:31:22Z</dcterms:modified>
</cp:coreProperties>
</file>