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71" r:id="rId3"/>
    <p:sldId id="272" r:id="rId4"/>
    <p:sldId id="273" r:id="rId5"/>
    <p:sldId id="278" r:id="rId6"/>
    <p:sldId id="274" r:id="rId7"/>
    <p:sldId id="281" r:id="rId8"/>
    <p:sldId id="282" r:id="rId9"/>
    <p:sldId id="275" r:id="rId10"/>
    <p:sldId id="284" r:id="rId11"/>
    <p:sldId id="285" r:id="rId12"/>
    <p:sldId id="290" r:id="rId13"/>
    <p:sldId id="286" r:id="rId14"/>
    <p:sldId id="287" r:id="rId15"/>
    <p:sldId id="288" r:id="rId16"/>
    <p:sldId id="291" r:id="rId17"/>
    <p:sldId id="289" r:id="rId18"/>
    <p:sldId id="276" r:id="rId19"/>
    <p:sldId id="293" r:id="rId20"/>
    <p:sldId id="31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FFFF"/>
    <a:srgbClr val="006666"/>
    <a:srgbClr val="0000FF"/>
    <a:srgbClr val="003366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22" y="16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g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B9D95-C2D6-430F-AA16-120A846FD177}" type="doc">
      <dgm:prSet loTypeId="urn:microsoft.com/office/officeart/2005/8/layout/vList4" loCatId="list" qsTypeId="urn:microsoft.com/office/officeart/2009/2/quickstyle/3d8" qsCatId="3D" csTypeId="urn:microsoft.com/office/officeart/2005/8/colors/accent5_5" csCatId="accent5" phldr="1"/>
      <dgm:spPr/>
    </dgm:pt>
    <dgm:pt modelId="{C88E0962-882A-43F7-845D-2BCAE9741E44}">
      <dgm:prSet phldrT="[Text]"/>
      <dgm:spPr/>
      <dgm:t>
        <a:bodyPr/>
        <a:lstStyle/>
        <a:p>
          <a:r>
            <a:rPr lang="en-US" dirty="0" smtClean="0"/>
            <a:t>Direction Below</a:t>
          </a:r>
          <a:endParaRPr lang="en-US" dirty="0"/>
        </a:p>
      </dgm:t>
    </dgm:pt>
    <dgm:pt modelId="{2B875A9E-83B8-4EB9-A77F-936E34B17022}" type="parTrans" cxnId="{FAC7F61E-5E7E-4C01-8E61-C68D050E6DB3}">
      <dgm:prSet/>
      <dgm:spPr/>
      <dgm:t>
        <a:bodyPr/>
        <a:lstStyle/>
        <a:p>
          <a:endParaRPr lang="en-US"/>
        </a:p>
      </dgm:t>
    </dgm:pt>
    <dgm:pt modelId="{D45D5193-52BC-4998-B89A-EC28C70D48E8}" type="sibTrans" cxnId="{FAC7F61E-5E7E-4C01-8E61-C68D050E6DB3}">
      <dgm:prSet/>
      <dgm:spPr/>
      <dgm:t>
        <a:bodyPr/>
        <a:lstStyle/>
        <a:p>
          <a:endParaRPr lang="en-US"/>
        </a:p>
      </dgm:t>
    </dgm:pt>
    <dgm:pt modelId="{BF51FFD3-2A17-43DB-828F-DA36ED0614F9}" type="pres">
      <dgm:prSet presAssocID="{49CB9D95-C2D6-430F-AA16-120A846FD177}" presName="linear" presStyleCnt="0">
        <dgm:presLayoutVars>
          <dgm:dir/>
          <dgm:resizeHandles val="exact"/>
        </dgm:presLayoutVars>
      </dgm:prSet>
      <dgm:spPr/>
    </dgm:pt>
    <dgm:pt modelId="{FAFC4DD4-4DFB-4A79-8BB7-A13410816823}" type="pres">
      <dgm:prSet presAssocID="{C88E0962-882A-43F7-845D-2BCAE9741E44}" presName="comp" presStyleCnt="0"/>
      <dgm:spPr/>
    </dgm:pt>
    <dgm:pt modelId="{240C969F-4922-4BF1-AAFB-7E64EBA4FD56}" type="pres">
      <dgm:prSet presAssocID="{C88E0962-882A-43F7-845D-2BCAE9741E44}" presName="box" presStyleLbl="node1" presStyleIdx="0" presStyleCnt="1" custLinFactNeighborX="-96838" custLinFactNeighborY="-34144"/>
      <dgm:spPr/>
      <dgm:t>
        <a:bodyPr/>
        <a:lstStyle/>
        <a:p>
          <a:endParaRPr lang="en-US"/>
        </a:p>
      </dgm:t>
    </dgm:pt>
    <dgm:pt modelId="{1D29FF91-8288-4649-AB3B-F2E24E0ADC96}" type="pres">
      <dgm:prSet presAssocID="{C88E0962-882A-43F7-845D-2BCAE9741E44}" presName="img" presStyleLbl="fgImgPlace1" presStyleIdx="0" presStyleCnt="1" custLinFactNeighborX="4948" custLinFactNeighborY="138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4000" r="-104000"/>
          </a:stretch>
        </a:blipFill>
      </dgm:spPr>
      <dgm:extLst>
        <a:ext uri="{E40237B7-FDA0-4F09-8148-C483321AD2D9}">
          <dgm14:cNvPr xmlns:dgm14="http://schemas.microsoft.com/office/drawing/2010/diagram" id="0" name="" descr="C:\Users\MD AHSAN HABIB RUBEL\Desktop\Upload\Star03.gif"/>
        </a:ext>
      </dgm:extLst>
    </dgm:pt>
    <dgm:pt modelId="{346578D5-9925-4415-B596-D12DB0634272}" type="pres">
      <dgm:prSet presAssocID="{C88E0962-882A-43F7-845D-2BCAE9741E4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30BBE9-4A4C-4E0C-964A-5C4701059E17}" type="presOf" srcId="{C88E0962-882A-43F7-845D-2BCAE9741E44}" destId="{346578D5-9925-4415-B596-D12DB0634272}" srcOrd="1" destOrd="0" presId="urn:microsoft.com/office/officeart/2005/8/layout/vList4"/>
    <dgm:cxn modelId="{0BD04C3D-2515-42EE-903B-4321FC83536B}" type="presOf" srcId="{C88E0962-882A-43F7-845D-2BCAE9741E44}" destId="{240C969F-4922-4BF1-AAFB-7E64EBA4FD56}" srcOrd="0" destOrd="0" presId="urn:microsoft.com/office/officeart/2005/8/layout/vList4"/>
    <dgm:cxn modelId="{FAC7F61E-5E7E-4C01-8E61-C68D050E6DB3}" srcId="{49CB9D95-C2D6-430F-AA16-120A846FD177}" destId="{C88E0962-882A-43F7-845D-2BCAE9741E44}" srcOrd="0" destOrd="0" parTransId="{2B875A9E-83B8-4EB9-A77F-936E34B17022}" sibTransId="{D45D5193-52BC-4998-B89A-EC28C70D48E8}"/>
    <dgm:cxn modelId="{CC696CAF-E40C-429E-A4AD-01572153BFDB}" type="presOf" srcId="{49CB9D95-C2D6-430F-AA16-120A846FD177}" destId="{BF51FFD3-2A17-43DB-828F-DA36ED0614F9}" srcOrd="0" destOrd="0" presId="urn:microsoft.com/office/officeart/2005/8/layout/vList4"/>
    <dgm:cxn modelId="{EAF63609-E1BE-43AC-82D8-A8B7ADC37BDA}" type="presParOf" srcId="{BF51FFD3-2A17-43DB-828F-DA36ED0614F9}" destId="{FAFC4DD4-4DFB-4A79-8BB7-A13410816823}" srcOrd="0" destOrd="0" presId="urn:microsoft.com/office/officeart/2005/8/layout/vList4"/>
    <dgm:cxn modelId="{62324009-7F92-4EE1-A7B3-28F57B4E3442}" type="presParOf" srcId="{FAFC4DD4-4DFB-4A79-8BB7-A13410816823}" destId="{240C969F-4922-4BF1-AAFB-7E64EBA4FD56}" srcOrd="0" destOrd="0" presId="urn:microsoft.com/office/officeart/2005/8/layout/vList4"/>
    <dgm:cxn modelId="{5228AEFC-F27A-42B2-8228-2494B303AD3C}" type="presParOf" srcId="{FAFC4DD4-4DFB-4A79-8BB7-A13410816823}" destId="{1D29FF91-8288-4649-AB3B-F2E24E0ADC96}" srcOrd="1" destOrd="0" presId="urn:microsoft.com/office/officeart/2005/8/layout/vList4"/>
    <dgm:cxn modelId="{340EF5BA-EEAA-41F5-B575-90CD158296A7}" type="presParOf" srcId="{FAFC4DD4-4DFB-4A79-8BB7-A13410816823}" destId="{346578D5-9925-4415-B596-D12DB063427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C969F-4922-4BF1-AAFB-7E64EBA4FD56}">
      <dsp:nvSpPr>
        <dsp:cNvPr id="0" name=""/>
        <dsp:cNvSpPr/>
      </dsp:nvSpPr>
      <dsp:spPr>
        <a:xfrm>
          <a:off x="0" y="0"/>
          <a:ext cx="3083788" cy="1980836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Direction Below</a:t>
          </a:r>
          <a:endParaRPr lang="en-US" sz="3300" kern="1200" dirty="0"/>
        </a:p>
      </dsp:txBody>
      <dsp:txXfrm>
        <a:off x="814841" y="0"/>
        <a:ext cx="2268946" cy="1980836"/>
      </dsp:txXfrm>
    </dsp:sp>
    <dsp:sp modelId="{1D29FF91-8288-4649-AB3B-F2E24E0ADC96}">
      <dsp:nvSpPr>
        <dsp:cNvPr id="0" name=""/>
        <dsp:cNvSpPr/>
      </dsp:nvSpPr>
      <dsp:spPr>
        <a:xfrm>
          <a:off x="228600" y="220062"/>
          <a:ext cx="616757" cy="15846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4000" r="-104000"/>
          </a:stretch>
        </a:blip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6A840-918C-4344-B916-DD371DF681A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EA432-FD92-4633-88E7-C505F03CB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6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করুনঃ”</a:t>
            </a:r>
            <a:r>
              <a:rPr lang="en-US" dirty="0" err="1" smtClean="0"/>
              <a:t>Object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D12D5-97C6-4293-B589-C187B8D4FC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8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করুনঃ”</a:t>
            </a:r>
            <a:r>
              <a:rPr lang="en-US" dirty="0" err="1" smtClean="0"/>
              <a:t>Object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D12D5-97C6-4293-B589-C187B8D4FC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7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করুনঃ”</a:t>
            </a:r>
            <a:r>
              <a:rPr lang="en-US" dirty="0" err="1" smtClean="0"/>
              <a:t>Object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277F-9805-4F83-A42B-44996361D49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59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করুনঃ”</a:t>
            </a:r>
            <a:r>
              <a:rPr lang="en-US" dirty="0" err="1" smtClean="0"/>
              <a:t>Object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277F-9805-4F83-A42B-44996361D49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39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করুনঃ”</a:t>
            </a:r>
            <a:r>
              <a:rPr lang="en-US" dirty="0" err="1" smtClean="0"/>
              <a:t>Object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D12D5-97C6-4293-B589-C187B8D4FC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92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 Direction: “</a:t>
            </a:r>
            <a:r>
              <a:rPr lang="en-US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করুনঃ”</a:t>
            </a:r>
            <a:r>
              <a:rPr lang="en-US" dirty="0" err="1" smtClean="0"/>
              <a:t>Object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মাঝে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D12D5-97C6-4293-B589-C187B8D4FC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7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E4E3-0641-4E97-A692-B0DEB0110459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B5AA-0E4C-46C9-BD30-5F377AF6C021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9089-32CA-4CD8-A78A-A4D389F64AF2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12FEC-7D42-49E8-A6BD-559841B226F6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B0DE-72BA-4786-9160-2C57A347520D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10B5-9FD6-46E1-8EA3-C0DE1121DB6C}" type="datetime1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9F5A0-8B7D-4807-B88E-E04F70A1096B}" type="datetime1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8618-52A5-4E7B-BC0F-5066A93BD64A}" type="datetime1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57A4-6CC6-46FE-8E59-EED5F7A66A63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E67B-510C-446C-B335-A51FD0C2B425}" type="datetime1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9BF3-7800-4110-8833-F815F45564D7}" type="datetime1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AC77-E989-44D6-AA98-D23269ACE274}" type="datetime1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dphofm.rabiul@gmail.com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gif"/><Relationship Id="rId18" Type="http://schemas.openxmlformats.org/officeDocument/2006/relationships/image" Target="../media/image24.gif"/><Relationship Id="rId3" Type="http://schemas.openxmlformats.org/officeDocument/2006/relationships/image" Target="../media/image10.gif"/><Relationship Id="rId21" Type="http://schemas.openxmlformats.org/officeDocument/2006/relationships/image" Target="../media/image3.jpeg"/><Relationship Id="rId7" Type="http://schemas.openxmlformats.org/officeDocument/2006/relationships/image" Target="../media/image14.gif"/><Relationship Id="rId12" Type="http://schemas.openxmlformats.org/officeDocument/2006/relationships/image" Target="../media/image19.gif"/><Relationship Id="rId17" Type="http://schemas.openxmlformats.org/officeDocument/2006/relationships/image" Target="../media/image23.gif"/><Relationship Id="rId2" Type="http://schemas.openxmlformats.org/officeDocument/2006/relationships/audio" Target="../media/audio3.wav"/><Relationship Id="rId16" Type="http://schemas.openxmlformats.org/officeDocument/2006/relationships/image" Target="../media/image22.gif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gif"/><Relationship Id="rId15" Type="http://schemas.openxmlformats.org/officeDocument/2006/relationships/image" Target="../media/image1.gif"/><Relationship Id="rId10" Type="http://schemas.openxmlformats.org/officeDocument/2006/relationships/image" Target="../media/image17.gif"/><Relationship Id="rId19" Type="http://schemas.openxmlformats.org/officeDocument/2006/relationships/image" Target="../media/image25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Relationship Id="rId14" Type="http://schemas.openxmlformats.org/officeDocument/2006/relationships/image" Target="../media/image21.gif"/><Relationship Id="rId2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18" Type="http://schemas.openxmlformats.org/officeDocument/2006/relationships/image" Target="../media/image22.gif"/><Relationship Id="rId3" Type="http://schemas.openxmlformats.org/officeDocument/2006/relationships/image" Target="../media/image3.jpeg"/><Relationship Id="rId21" Type="http://schemas.openxmlformats.org/officeDocument/2006/relationships/image" Target="../media/image25.gif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17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gif"/><Relationship Id="rId20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5" Type="http://schemas.openxmlformats.org/officeDocument/2006/relationships/image" Target="../media/image20.gif"/><Relationship Id="rId10" Type="http://schemas.openxmlformats.org/officeDocument/2006/relationships/image" Target="../media/image15.gif"/><Relationship Id="rId19" Type="http://schemas.openxmlformats.org/officeDocument/2006/relationships/image" Target="../media/image23.gif"/><Relationship Id="rId4" Type="http://schemas.openxmlformats.org/officeDocument/2006/relationships/image" Target="../media/image4.jpeg"/><Relationship Id="rId9" Type="http://schemas.openxmlformats.org/officeDocument/2006/relationships/image" Target="../media/image14.gif"/><Relationship Id="rId14" Type="http://schemas.openxmlformats.org/officeDocument/2006/relationships/image" Target="../media/image19.gif"/><Relationship Id="rId22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26" Type="http://schemas.openxmlformats.org/officeDocument/2006/relationships/image" Target="../media/image51.jpeg"/><Relationship Id="rId39" Type="http://schemas.openxmlformats.org/officeDocument/2006/relationships/image" Target="../media/image64.jpeg"/><Relationship Id="rId21" Type="http://schemas.openxmlformats.org/officeDocument/2006/relationships/image" Target="../media/image46.jpeg"/><Relationship Id="rId34" Type="http://schemas.openxmlformats.org/officeDocument/2006/relationships/image" Target="../media/image59.jpeg"/><Relationship Id="rId42" Type="http://schemas.openxmlformats.org/officeDocument/2006/relationships/image" Target="../media/image67.jpeg"/><Relationship Id="rId47" Type="http://schemas.openxmlformats.org/officeDocument/2006/relationships/image" Target="../media/image72.jpeg"/><Relationship Id="rId50" Type="http://schemas.openxmlformats.org/officeDocument/2006/relationships/image" Target="../media/image4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6" Type="http://schemas.openxmlformats.org/officeDocument/2006/relationships/image" Target="../media/image41.jpeg"/><Relationship Id="rId29" Type="http://schemas.openxmlformats.org/officeDocument/2006/relationships/image" Target="../media/image54.jpeg"/><Relationship Id="rId11" Type="http://schemas.openxmlformats.org/officeDocument/2006/relationships/image" Target="../media/image36.jpeg"/><Relationship Id="rId24" Type="http://schemas.openxmlformats.org/officeDocument/2006/relationships/image" Target="../media/image49.jpeg"/><Relationship Id="rId32" Type="http://schemas.openxmlformats.org/officeDocument/2006/relationships/image" Target="../media/image57.jpeg"/><Relationship Id="rId37" Type="http://schemas.openxmlformats.org/officeDocument/2006/relationships/image" Target="../media/image62.jpeg"/><Relationship Id="rId40" Type="http://schemas.openxmlformats.org/officeDocument/2006/relationships/image" Target="../media/image65.jpeg"/><Relationship Id="rId45" Type="http://schemas.openxmlformats.org/officeDocument/2006/relationships/image" Target="../media/image70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23" Type="http://schemas.openxmlformats.org/officeDocument/2006/relationships/image" Target="../media/image48.jpeg"/><Relationship Id="rId28" Type="http://schemas.openxmlformats.org/officeDocument/2006/relationships/image" Target="../media/image53.jpeg"/><Relationship Id="rId36" Type="http://schemas.openxmlformats.org/officeDocument/2006/relationships/image" Target="../media/image61.jpeg"/><Relationship Id="rId49" Type="http://schemas.openxmlformats.org/officeDocument/2006/relationships/image" Target="../media/image3.jpeg"/><Relationship Id="rId10" Type="http://schemas.openxmlformats.org/officeDocument/2006/relationships/image" Target="../media/image35.jpeg"/><Relationship Id="rId19" Type="http://schemas.openxmlformats.org/officeDocument/2006/relationships/image" Target="../media/image44.jpeg"/><Relationship Id="rId31" Type="http://schemas.openxmlformats.org/officeDocument/2006/relationships/image" Target="../media/image56.jpeg"/><Relationship Id="rId44" Type="http://schemas.openxmlformats.org/officeDocument/2006/relationships/image" Target="../media/image69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Relationship Id="rId22" Type="http://schemas.openxmlformats.org/officeDocument/2006/relationships/image" Target="../media/image47.jpeg"/><Relationship Id="rId27" Type="http://schemas.openxmlformats.org/officeDocument/2006/relationships/image" Target="../media/image52.jpeg"/><Relationship Id="rId30" Type="http://schemas.openxmlformats.org/officeDocument/2006/relationships/image" Target="../media/image55.jpeg"/><Relationship Id="rId35" Type="http://schemas.openxmlformats.org/officeDocument/2006/relationships/image" Target="../media/image60.jpeg"/><Relationship Id="rId43" Type="http://schemas.openxmlformats.org/officeDocument/2006/relationships/image" Target="../media/image68.jpeg"/><Relationship Id="rId48" Type="http://schemas.openxmlformats.org/officeDocument/2006/relationships/image" Target="../media/image73.jpeg"/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5" Type="http://schemas.openxmlformats.org/officeDocument/2006/relationships/image" Target="../media/image50.jpeg"/><Relationship Id="rId33" Type="http://schemas.openxmlformats.org/officeDocument/2006/relationships/image" Target="../media/image58.jpeg"/><Relationship Id="rId38" Type="http://schemas.openxmlformats.org/officeDocument/2006/relationships/image" Target="../media/image63.jpeg"/><Relationship Id="rId46" Type="http://schemas.openxmlformats.org/officeDocument/2006/relationships/image" Target="../media/image71.jpeg"/><Relationship Id="rId20" Type="http://schemas.openxmlformats.org/officeDocument/2006/relationships/image" Target="../media/image45.jpeg"/><Relationship Id="rId41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gi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6" descr="H:\@_Circle,birds\@Blooming Flowers\Animals.Gif\@Rabiul@@Islam (11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80" y="838200"/>
            <a:ext cx="5029200" cy="4343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Date Placeholder 82"/>
          <p:cNvSpPr>
            <a:spLocks noGrp="1"/>
          </p:cNvSpPr>
          <p:nvPr>
            <p:ph type="dt" sz="half" idx="10"/>
          </p:nvPr>
        </p:nvSpPr>
        <p:spPr>
          <a:xfrm>
            <a:off x="762000" y="6675437"/>
            <a:ext cx="2133600" cy="365125"/>
          </a:xfrm>
        </p:spPr>
        <p:txBody>
          <a:bodyPr/>
          <a:lstStyle/>
          <a:p>
            <a:fld id="{1FAA41FA-7955-40DA-900F-0710FBE59042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5" name="Footer Placeholder 84"/>
          <p:cNvSpPr>
            <a:spLocks noGrp="1"/>
          </p:cNvSpPr>
          <p:nvPr>
            <p:ph type="ftr" sz="quarter" idx="11"/>
          </p:nvPr>
        </p:nvSpPr>
        <p:spPr>
          <a:xfrm>
            <a:off x="3200400" y="6172200"/>
            <a:ext cx="2895600" cy="365125"/>
          </a:xfrm>
        </p:spPr>
        <p:txBody>
          <a:bodyPr/>
          <a:lstStyle/>
          <a:p>
            <a:r>
              <a:rPr lang="en-US" smtClean="0"/>
              <a:t>dphofm.rabiul@gmail.com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33195" y="296036"/>
            <a:ext cx="1741793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০2.০০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Gol@p Flower.gif"/>
          <p:cNvPicPr>
            <a:picLocks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 rot="10800000">
            <a:off x="2729959" y="2483832"/>
            <a:ext cx="3733800" cy="2667001"/>
          </a:xfrm>
          <a:prstGeom prst="star32">
            <a:avLst/>
          </a:prstGeom>
        </p:spPr>
      </p:pic>
      <p:grpSp>
        <p:nvGrpSpPr>
          <p:cNvPr id="25" name="Group 10"/>
          <p:cNvGrpSpPr/>
          <p:nvPr/>
        </p:nvGrpSpPr>
        <p:grpSpPr>
          <a:xfrm>
            <a:off x="5867400" y="4156364"/>
            <a:ext cx="2860963" cy="2270932"/>
            <a:chOff x="3435927" y="1600200"/>
            <a:chExt cx="2583308" cy="2015836"/>
          </a:xfrm>
          <a:blipFill>
            <a:blip r:embed="rId6"/>
            <a:tile tx="0" ty="0" sx="100000" sy="100000" flip="none" algn="tl"/>
          </a:blipFill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perspectiveAbove"/>
            <a:lightRig rig="twoPt" dir="t"/>
          </a:scene3d>
        </p:grpSpPr>
        <p:sp>
          <p:nvSpPr>
            <p:cNvPr id="26" name="Oval 25"/>
            <p:cNvSpPr/>
            <p:nvPr/>
          </p:nvSpPr>
          <p:spPr>
            <a:xfrm>
              <a:off x="3435927" y="1600200"/>
              <a:ext cx="2553609" cy="2015836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slope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10" descr="C:\Users\MD AHSAN HABIB RUBEL\Desktop\Upload\fd09.jpe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7" r="-9007"/>
            <a:stretch/>
          </p:blipFill>
          <p:spPr bwMode="auto">
            <a:xfrm>
              <a:off x="3458700" y="1737165"/>
              <a:ext cx="2560535" cy="1827985"/>
            </a:xfrm>
            <a:prstGeom prst="star32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slope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  <a:extLst/>
          </p:spPr>
        </p:pic>
        <p:sp>
          <p:nvSpPr>
            <p:cNvPr id="28" name="Oval 27"/>
            <p:cNvSpPr/>
            <p:nvPr/>
          </p:nvSpPr>
          <p:spPr>
            <a:xfrm>
              <a:off x="4015069" y="2057400"/>
              <a:ext cx="1447800" cy="1101437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plastic">
              <a:bevelT w="203200" h="50800" prst="slope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hevron">
                <a:avLst/>
              </a:prstTxWarp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</a:p>
            <a:p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করুন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990600" y="914400"/>
            <a:ext cx="7295018" cy="3276600"/>
          </a:xfrm>
          <a:prstGeom prst="rect">
            <a:avLst/>
          </a:prstGeom>
        </p:spPr>
        <p:txBody>
          <a:bodyPr wrap="none">
            <a:prstTxWarp prst="textChevronInverted">
              <a:avLst/>
            </a:prstTxWarp>
            <a:spAutoFit/>
            <a:scene3d>
              <a:camera prst="obliqueTopLeft"/>
              <a:lightRig rig="brightRoom" dir="t"/>
            </a:scene3d>
            <a:sp3d extrusionH="57150" contourW="12700" prstMaterial="softEdge">
              <a:bevelT w="38100" h="38100" prst="slope"/>
              <a:bevelB w="38100" h="38100" prst="convex"/>
              <a:extrusionClr>
                <a:schemeClr val="tx1"/>
              </a:extrusionClr>
              <a:contourClr>
                <a:srgbClr val="339966"/>
              </a:contourClr>
            </a:sp3d>
          </a:bodyPr>
          <a:lstStyle/>
          <a:p>
            <a:pPr algn="ctr"/>
            <a:r>
              <a:rPr lang="en-US" sz="13800" dirty="0" err="1" smtClean="0">
                <a:ln w="19050">
                  <a:solidFill>
                    <a:schemeClr val="tx1"/>
                  </a:solidFill>
                  <a:prstDash val="sysDot"/>
                </a:ln>
                <a:gradFill flip="none" rotWithShape="1">
                  <a:gsLst>
                    <a:gs pos="24000">
                      <a:srgbClr val="FF0000"/>
                    </a:gs>
                    <a:gs pos="34000">
                      <a:srgbClr val="FFFF00"/>
                    </a:gs>
                    <a:gs pos="34000">
                      <a:srgbClr val="006600"/>
                    </a:gs>
                    <a:gs pos="44000">
                      <a:srgbClr val="FFFF00"/>
                    </a:gs>
                    <a:gs pos="75000">
                      <a:srgbClr val="7030A0"/>
                    </a:gs>
                    <a:gs pos="67000">
                      <a:srgbClr val="00B0F0"/>
                    </a:gs>
                    <a:gs pos="40000">
                      <a:srgbClr val="0033CC"/>
                    </a:gs>
                    <a:gs pos="61000">
                      <a:schemeClr val="tx1"/>
                    </a:gs>
                    <a:gs pos="32000">
                      <a:schemeClr val="tx1"/>
                    </a:gs>
                    <a:gs pos="54000">
                      <a:srgbClr val="FF000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3800" dirty="0" err="1" smtClean="0">
                <a:ln w="19050">
                  <a:solidFill>
                    <a:schemeClr val="tx1"/>
                  </a:solidFill>
                  <a:prstDash val="sysDot"/>
                </a:ln>
                <a:gradFill flip="none" rotWithShape="1">
                  <a:gsLst>
                    <a:gs pos="48000">
                      <a:srgbClr val="00B050"/>
                    </a:gs>
                    <a:gs pos="64000">
                      <a:srgbClr val="FF0000"/>
                    </a:gs>
                    <a:gs pos="69000">
                      <a:schemeClr val="tx1"/>
                    </a:gs>
                    <a:gs pos="78000">
                      <a:srgbClr val="FFFF00"/>
                    </a:gs>
                    <a:gs pos="57000">
                      <a:srgbClr val="7030A0"/>
                    </a:gs>
                    <a:gs pos="42000">
                      <a:srgbClr val="FF0000"/>
                    </a:gs>
                    <a:gs pos="29000">
                      <a:srgbClr val="00B050"/>
                    </a:gs>
                    <a:gs pos="6000">
                      <a:srgbClr val="7030A0"/>
                    </a:gs>
                    <a:gs pos="50000">
                      <a:schemeClr val="tx1"/>
                    </a:gs>
                    <a:gs pos="91000">
                      <a:srgbClr val="7030A0"/>
                    </a:gs>
                  </a:gsLst>
                  <a:lin ang="2700000" scaled="1"/>
                  <a:tileRect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13800" dirty="0" err="1" smtClean="0">
                <a:ln w="19050">
                  <a:solidFill>
                    <a:schemeClr val="tx1"/>
                  </a:solidFill>
                  <a:prstDash val="sysDot"/>
                </a:ln>
                <a:gradFill flip="none" rotWithShape="1">
                  <a:gsLst>
                    <a:gs pos="48000">
                      <a:srgbClr val="00B050"/>
                    </a:gs>
                    <a:gs pos="64000">
                      <a:srgbClr val="FF0000"/>
                    </a:gs>
                    <a:gs pos="69000">
                      <a:schemeClr val="tx1"/>
                    </a:gs>
                    <a:gs pos="78000">
                      <a:srgbClr val="FFFF00"/>
                    </a:gs>
                    <a:gs pos="57000">
                      <a:srgbClr val="7030A0"/>
                    </a:gs>
                    <a:gs pos="42000">
                      <a:srgbClr val="FF0000"/>
                    </a:gs>
                    <a:gs pos="29000">
                      <a:srgbClr val="00B050"/>
                    </a:gs>
                    <a:gs pos="6000">
                      <a:srgbClr val="7030A0"/>
                    </a:gs>
                    <a:gs pos="50000">
                      <a:schemeClr val="tx1"/>
                    </a:gs>
                    <a:gs pos="91000">
                      <a:srgbClr val="7030A0"/>
                    </a:gs>
                  </a:gsLst>
                  <a:lin ang="18900000" scaled="1"/>
                  <a:tileRect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13800" dirty="0" err="1" smtClean="0">
                <a:ln w="19050">
                  <a:solidFill>
                    <a:schemeClr val="tx1"/>
                  </a:solidFill>
                  <a:prstDash val="sysDot"/>
                </a:ln>
                <a:gradFill flip="none" rotWithShape="1">
                  <a:gsLst>
                    <a:gs pos="39000">
                      <a:srgbClr val="FF0000"/>
                    </a:gs>
                    <a:gs pos="45000">
                      <a:srgbClr val="00B050"/>
                    </a:gs>
                    <a:gs pos="23000">
                      <a:srgbClr val="006600"/>
                    </a:gs>
                    <a:gs pos="73000">
                      <a:srgbClr val="FFFF00"/>
                    </a:gs>
                    <a:gs pos="59000">
                      <a:srgbClr val="7030A0"/>
                    </a:gs>
                    <a:gs pos="49000">
                      <a:srgbClr val="B81850"/>
                    </a:gs>
                    <a:gs pos="21000">
                      <a:srgbClr val="FF0000"/>
                    </a:gs>
                    <a:gs pos="92000">
                      <a:srgbClr val="7030A0"/>
                    </a:gs>
                    <a:gs pos="66000">
                      <a:schemeClr val="tx1"/>
                    </a:gs>
                    <a:gs pos="81000">
                      <a:srgbClr val="FF0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13800" dirty="0" smtClean="0">
                <a:ln w="19050">
                  <a:solidFill>
                    <a:schemeClr val="tx1"/>
                  </a:solidFill>
                  <a:prstDash val="sysDot"/>
                </a:ln>
                <a:gradFill flip="none" rotWithShape="1">
                  <a:gsLst>
                    <a:gs pos="24674">
                      <a:srgbClr val="00B050"/>
                    </a:gs>
                    <a:gs pos="24348">
                      <a:srgbClr val="AEC3E9"/>
                    </a:gs>
                    <a:gs pos="23696">
                      <a:srgbClr val="ADC3E9"/>
                    </a:gs>
                    <a:gs pos="78000">
                      <a:srgbClr val="FFFF00"/>
                    </a:gs>
                    <a:gs pos="69000">
                      <a:srgbClr val="7030A0"/>
                    </a:gs>
                    <a:gs pos="14575">
                      <a:srgbClr val="FF0000"/>
                    </a:gs>
                    <a:gs pos="31000">
                      <a:srgbClr val="00B050"/>
                    </a:gs>
                    <a:gs pos="3000">
                      <a:srgbClr val="7030A0"/>
                    </a:gs>
                    <a:gs pos="50000">
                      <a:schemeClr val="tx1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n w="19050">
                <a:solidFill>
                  <a:schemeClr val="tx1"/>
                </a:solidFill>
                <a:prstDash val="sysDot"/>
              </a:ln>
              <a:gradFill flip="none" rotWithShape="1">
                <a:gsLst>
                  <a:gs pos="24674">
                    <a:srgbClr val="00B050"/>
                  </a:gs>
                  <a:gs pos="24348">
                    <a:srgbClr val="AEC3E9"/>
                  </a:gs>
                  <a:gs pos="23696">
                    <a:srgbClr val="ADC3E9"/>
                  </a:gs>
                  <a:gs pos="78000">
                    <a:srgbClr val="FFFF00"/>
                  </a:gs>
                  <a:gs pos="69000">
                    <a:srgbClr val="7030A0"/>
                  </a:gs>
                  <a:gs pos="14575">
                    <a:srgbClr val="FF0000"/>
                  </a:gs>
                  <a:gs pos="31000">
                    <a:srgbClr val="00B050"/>
                  </a:gs>
                  <a:gs pos="3000">
                    <a:srgbClr val="7030A0"/>
                  </a:gs>
                  <a:gs pos="50000">
                    <a:schemeClr val="tx1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73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8" repeatCount="2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23" presetClass="exit" presetSubtype="544" fill="hold" grpId="1" nodeType="after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500"/>
                            </p:stCondLst>
                            <p:childTnLst>
                              <p:par>
                                <p:cTn id="43" presetID="2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000"/>
                            </p:stCondLst>
                            <p:childTnLst>
                              <p:par>
                                <p:cTn id="60" presetID="2" presetClass="exit" presetSubtype="8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19" grpId="0" animBg="1"/>
      <p:bldP spid="19" grpId="1" animBg="1"/>
      <p:bldP spid="13" grpId="0"/>
      <p:bldP spid="13" grpId="1"/>
      <p:bldP spid="13" grpId="2"/>
      <p:bldP spid="13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57A4-6CC6-46FE-8E59-EED5F7A66A63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191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চড়ুই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শালিক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………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জিজ্ঞেস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করবে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পাখিদের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কথা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। </a:t>
            </a:r>
            <a:endParaRPr lang="en-US" sz="3600" dirty="0">
              <a:gradFill>
                <a:gsLst>
                  <a:gs pos="31000">
                    <a:srgbClr val="006666"/>
                  </a:gs>
                  <a:gs pos="71000">
                    <a:srgbClr val="003366"/>
                  </a:gs>
                  <a:gs pos="78000">
                    <a:srgbClr val="00FFFF"/>
                  </a:gs>
                  <a:gs pos="87000">
                    <a:schemeClr val="tx1"/>
                  </a:gs>
                  <a:gs pos="21000">
                    <a:srgbClr val="0000FF"/>
                  </a:gs>
                  <a:gs pos="49000">
                    <a:srgbClr val="FFFF00"/>
                  </a:gs>
                  <a:gs pos="11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2000">
                    <a:srgbClr val="339933"/>
                  </a:gs>
                </a:gsLst>
                <a:lin ang="5400000" scaled="1"/>
              </a:gra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257300" y="152400"/>
            <a:ext cx="11658600" cy="3810000"/>
            <a:chOff x="-1295400" y="533400"/>
            <a:chExt cx="11658600" cy="3810000"/>
          </a:xfrm>
        </p:grpSpPr>
        <p:sp>
          <p:nvSpPr>
            <p:cNvPr id="5" name="Up Ribbon 4"/>
            <p:cNvSpPr/>
            <p:nvPr/>
          </p:nvSpPr>
          <p:spPr>
            <a:xfrm>
              <a:off x="-1295400" y="533400"/>
              <a:ext cx="11658600" cy="3810000"/>
            </a:xfrm>
            <a:prstGeom prst="ribbon2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600" dirty="0" err="1" smtClean="0">
                  <a:gradFill flip="none" rotWithShape="1">
                    <a:gsLst>
                      <a:gs pos="48000">
                        <a:srgbClr val="006666"/>
                      </a:gs>
                      <a:gs pos="69000">
                        <a:srgbClr val="003366"/>
                      </a:gs>
                      <a:gs pos="80000">
                        <a:schemeClr val="bg1"/>
                      </a:gs>
                      <a:gs pos="91000">
                        <a:schemeClr val="tx1"/>
                      </a:gs>
                      <a:gs pos="42000">
                        <a:srgbClr val="0000FF"/>
                      </a:gs>
                      <a:gs pos="19000">
                        <a:schemeClr val="tx1"/>
                      </a:gs>
                      <a:gs pos="12000">
                        <a:srgbClr val="FF0000"/>
                      </a:gs>
                      <a:gs pos="1000">
                        <a:schemeClr val="tx1"/>
                      </a:gs>
                      <a:gs pos="30000">
                        <a:srgbClr val="FF0000"/>
                      </a:gs>
                      <a:gs pos="58000">
                        <a:srgbClr val="FF0000"/>
                      </a:gs>
                    </a:gsLst>
                    <a:lin ang="8100000" scaled="1"/>
                    <a:tileRect/>
                  </a:gradFill>
                </a:rPr>
                <a:t>আদর্শপাঠ</a:t>
              </a:r>
              <a:endParaRPr lang="en-US" sz="9600" dirty="0">
                <a:gradFill flip="none" rotWithShape="1">
                  <a:gsLst>
                    <a:gs pos="48000">
                      <a:srgbClr val="006666"/>
                    </a:gs>
                    <a:gs pos="69000">
                      <a:srgbClr val="003366"/>
                    </a:gs>
                    <a:gs pos="80000">
                      <a:schemeClr val="bg1"/>
                    </a:gs>
                    <a:gs pos="91000">
                      <a:schemeClr val="tx1"/>
                    </a:gs>
                    <a:gs pos="42000">
                      <a:srgbClr val="0000FF"/>
                    </a:gs>
                    <a:gs pos="19000">
                      <a:schemeClr val="tx1"/>
                    </a:gs>
                    <a:gs pos="12000">
                      <a:srgbClr val="FF0000"/>
                    </a:gs>
                    <a:gs pos="1000">
                      <a:schemeClr val="tx1"/>
                    </a:gs>
                    <a:gs pos="30000">
                      <a:srgbClr val="FF0000"/>
                    </a:gs>
                    <a:gs pos="58000">
                      <a:srgbClr val="FF0000"/>
                    </a:gs>
                  </a:gsLst>
                  <a:lin ang="8100000" scaled="1"/>
                  <a:tileRect/>
                </a:gradFill>
              </a:endParaRPr>
            </a:p>
            <a:p>
              <a:pPr algn="ctr"/>
              <a:r>
                <a:rPr lang="en-US" sz="3600" dirty="0" err="1" smtClean="0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শিক্ষক</a:t>
              </a:r>
              <a:r>
                <a:rPr lang="en-US" sz="3600" dirty="0" smtClean="0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600" dirty="0" err="1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প্রমিত</a:t>
              </a:r>
              <a:r>
                <a:rPr lang="en-US" sz="3600" dirty="0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600" dirty="0" err="1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উচ্চারণে</a:t>
              </a:r>
              <a:r>
                <a:rPr lang="en-US" sz="3600" dirty="0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600" dirty="0" err="1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সরবপাঠ</a:t>
              </a:r>
              <a:r>
                <a:rPr lang="en-US" sz="3600" dirty="0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600" dirty="0" err="1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করবেন</a:t>
              </a:r>
              <a:endParaRPr lang="en-US" sz="3600" dirty="0">
                <a:gradFill>
                  <a:gsLst>
                    <a:gs pos="33000">
                      <a:srgbClr val="00B050"/>
                    </a:gs>
                    <a:gs pos="85000">
                      <a:srgbClr val="003366"/>
                    </a:gs>
                    <a:gs pos="60000">
                      <a:srgbClr val="FF0000"/>
                    </a:gs>
                    <a:gs pos="96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endParaRPr>
            </a:p>
            <a:p>
              <a:r>
                <a:rPr lang="en-US" sz="3600" dirty="0">
                  <a:solidFill>
                    <a:schemeClr val="tx1"/>
                  </a:solidFill>
                </a:rPr>
                <a:t>(</a:t>
              </a:r>
              <a:r>
                <a:rPr lang="en-US" sz="3600" dirty="0" err="1">
                  <a:solidFill>
                    <a:schemeClr val="tx1"/>
                  </a:solidFill>
                </a:rPr>
                <a:t>শিক্ষার্থীরা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গভীর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মনোযোগ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সহকারে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শ্রবণ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করবে</a:t>
              </a:r>
              <a:r>
                <a:rPr lang="en-US" sz="3600" dirty="0" smtClean="0">
                  <a:solidFill>
                    <a:schemeClr val="tx1"/>
                  </a:solidFill>
                </a:rPr>
                <a:t>।)</a:t>
              </a:r>
              <a:endParaRPr lang="en-US" sz="3600" dirty="0">
                <a:gradFill flip="none" rotWithShape="1">
                  <a:gsLst>
                    <a:gs pos="48000">
                      <a:srgbClr val="006666"/>
                    </a:gs>
                    <a:gs pos="69000">
                      <a:srgbClr val="003366"/>
                    </a:gs>
                    <a:gs pos="80000">
                      <a:schemeClr val="bg1"/>
                    </a:gs>
                    <a:gs pos="91000">
                      <a:schemeClr val="tx1"/>
                    </a:gs>
                    <a:gs pos="42000">
                      <a:srgbClr val="0000FF"/>
                    </a:gs>
                    <a:gs pos="19000">
                      <a:schemeClr val="tx1"/>
                    </a:gs>
                    <a:gs pos="12000">
                      <a:srgbClr val="FF0000"/>
                    </a:gs>
                    <a:gs pos="1000">
                      <a:schemeClr val="tx1"/>
                    </a:gs>
                    <a:gs pos="30000">
                      <a:srgbClr val="FF0000"/>
                    </a:gs>
                    <a:gs pos="58000">
                      <a:srgbClr val="FF0000"/>
                    </a:gs>
                  </a:gsLst>
                  <a:lin ang="8100000" scaled="1"/>
                  <a:tileRect/>
                </a:gra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00" y="2724329"/>
              <a:ext cx="1905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/>
                <a:t>শোনা</a:t>
              </a:r>
              <a:r>
                <a:rPr lang="en-US" sz="4400" dirty="0"/>
                <a:t> ও </a:t>
              </a:r>
              <a:r>
                <a:rPr lang="en-US" sz="4400" dirty="0" err="1"/>
                <a:t>বলা</a:t>
              </a:r>
              <a:endParaRPr lang="en-US" sz="4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23610" y="4888455"/>
            <a:ext cx="4572001" cy="1942909"/>
            <a:chOff x="6781357" y="2592828"/>
            <a:chExt cx="3183193" cy="1942909"/>
          </a:xfrm>
          <a:scene3d>
            <a:camera prst="isometricOffAxis1Right"/>
            <a:lightRig rig="threePt" dir="t"/>
          </a:scene3d>
        </p:grpSpPr>
        <p:grpSp>
          <p:nvGrpSpPr>
            <p:cNvPr id="10" name="Group 9"/>
            <p:cNvGrpSpPr/>
            <p:nvPr/>
          </p:nvGrpSpPr>
          <p:grpSpPr>
            <a:xfrm>
              <a:off x="6781357" y="2592828"/>
              <a:ext cx="3183193" cy="1892210"/>
              <a:chOff x="0" y="0"/>
              <a:chExt cx="3505200" cy="2433104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0" y="0"/>
                <a:ext cx="3505200" cy="2433104"/>
              </a:xfrm>
              <a:prstGeom prst="roundRect">
                <a:avLst>
                  <a:gd name="adj" fmla="val 10000"/>
                </a:avLst>
              </a:prstGeom>
              <a:sp3d extrusionH="76200" contourW="12700">
                <a:bevelT w="120900" h="88900" prst="slope"/>
                <a:bevelB w="88900" h="31750" prst="cross"/>
                <a:extrusionClr>
                  <a:srgbClr val="008080"/>
                </a:extrusionClr>
                <a:contourClr>
                  <a:srgbClr val="7030A0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Rounded Rectangle 4"/>
              <p:cNvSpPr/>
              <p:nvPr/>
            </p:nvSpPr>
            <p:spPr>
              <a:xfrm>
                <a:off x="944350" y="0"/>
                <a:ext cx="2560849" cy="2433104"/>
              </a:xfrm>
              <a:prstGeom prst="rect">
                <a:avLst/>
              </a:prstGeom>
              <a:sp3d extrusionH="76200" contourW="12700">
                <a:bevelT prst="slope"/>
                <a:bevelB w="139700" prst="cross"/>
                <a:extrusionClr>
                  <a:srgbClr val="008080"/>
                </a:extrusionClr>
                <a:contourClr>
                  <a:srgbClr val="7030A0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5730" tIns="125730" rIns="125730" bIns="125730" numCol="1" spcCol="1270" anchor="ctr" anchorCtr="0">
                <a:noAutofit/>
              </a:bodyPr>
              <a:lstStyle/>
              <a:p>
                <a:pPr lvl="0" algn="l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300" kern="1200" dirty="0" smtClean="0"/>
                  <a:t>         </a:t>
                </a:r>
              </a:p>
              <a:p>
                <a:pPr lvl="0" algn="l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300" kern="1200" dirty="0" smtClean="0"/>
                  <a:t>          Direction    </a:t>
                </a:r>
              </a:p>
              <a:p>
                <a:pPr lvl="0" algn="l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300" kern="1200" dirty="0" smtClean="0"/>
                  <a:t>          Below</a:t>
                </a:r>
                <a:endParaRPr lang="en-US" sz="3300" kern="1200" dirty="0"/>
              </a:p>
            </p:txBody>
          </p:sp>
        </p:grpSp>
        <p:sp>
          <p:nvSpPr>
            <p:cNvPr id="11" name="Rounded Rectangle 10" descr="C:\Users\MD AHSAN HABIB RUBEL\Desktop\click 02.gif"/>
            <p:cNvSpPr/>
            <p:nvPr/>
          </p:nvSpPr>
          <p:spPr>
            <a:xfrm>
              <a:off x="6857999" y="3045219"/>
              <a:ext cx="1514953" cy="1490518"/>
            </a:xfrm>
            <a:prstGeom prst="roundRect">
              <a:avLst>
                <a:gd name="adj" fmla="val 1000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2000" r="-32000"/>
              </a:stretch>
            </a:blipFill>
            <a:sp3d z="127000" extrusionH="76200" contourW="12700">
              <a:bevelT w="88900" h="88900" prst="slope"/>
              <a:bevelB w="88900" h="31750" prst="cross"/>
              <a:extrusionClr>
                <a:srgbClr val="008080"/>
              </a:extrusionClr>
              <a:contourClr>
                <a:srgbClr val="7030A0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dirty="0" smtClean="0"/>
                <a:t>   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 rot="5400000">
            <a:off x="7556510" y="912249"/>
            <a:ext cx="2400495" cy="461665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০3.০০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xit" presetSubtype="32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32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32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41" presetID="8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6" grpId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57A4-6CC6-46FE-8E59-EED5F7A66A63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1138" y="4191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চড়ুই</a:t>
            </a:r>
            <a:r>
              <a:rPr lang="en-US" sz="3600" dirty="0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en-US" sz="3600" dirty="0" err="1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শালিক</a:t>
            </a:r>
            <a:r>
              <a:rPr lang="en-US" sz="3600" dirty="0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 ………</a:t>
            </a:r>
            <a:r>
              <a:rPr lang="en-US" sz="3600" dirty="0" err="1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জিজ্ঞেস</a:t>
            </a:r>
            <a:r>
              <a:rPr lang="en-US" sz="3600" dirty="0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en-US" sz="3600" dirty="0" err="1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করবে</a:t>
            </a:r>
            <a:r>
              <a:rPr lang="en-US" sz="3600" dirty="0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en-US" sz="3600" dirty="0" err="1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পাখিদের</a:t>
            </a:r>
            <a:r>
              <a:rPr lang="en-US" sz="3600" dirty="0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en-US" sz="3600" dirty="0" err="1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কথা</a:t>
            </a:r>
            <a:r>
              <a:rPr lang="en-US" sz="3600" dirty="0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। </a:t>
            </a:r>
            <a:endParaRPr lang="en-US" sz="3600" dirty="0">
              <a:gradFill flip="none" rotWithShape="1">
                <a:gsLst>
                  <a:gs pos="31000">
                    <a:srgbClr val="006666"/>
                  </a:gs>
                  <a:gs pos="71000">
                    <a:srgbClr val="003366"/>
                  </a:gs>
                  <a:gs pos="78000">
                    <a:srgbClr val="00FFFF"/>
                  </a:gs>
                  <a:gs pos="87000">
                    <a:schemeClr val="tx1"/>
                  </a:gs>
                  <a:gs pos="21000">
                    <a:srgbClr val="0000FF"/>
                  </a:gs>
                  <a:gs pos="49000">
                    <a:srgbClr val="FFFF00"/>
                  </a:gs>
                  <a:gs pos="11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2000">
                    <a:srgbClr val="339933"/>
                  </a:gs>
                </a:gsLst>
                <a:lin ang="16200000" scaled="1"/>
                <a:tileRect/>
              </a:gradFill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5715000" y="5113895"/>
            <a:ext cx="3017401" cy="1415036"/>
            <a:chOff x="3435927" y="1600200"/>
            <a:chExt cx="2583308" cy="2015836"/>
          </a:xfrm>
          <a:blipFill>
            <a:blip r:embed="rId2"/>
            <a:tile tx="0" ty="0" sx="100000" sy="100000" flip="none" algn="tl"/>
          </a:blipFill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perspectiveRight"/>
            <a:lightRig rig="sunrise" dir="t"/>
          </a:scene3d>
        </p:grpSpPr>
        <p:sp>
          <p:nvSpPr>
            <p:cNvPr id="11" name="Oval 10"/>
            <p:cNvSpPr/>
            <p:nvPr/>
          </p:nvSpPr>
          <p:spPr>
            <a:xfrm>
              <a:off x="3435927" y="1600200"/>
              <a:ext cx="2553609" cy="2015836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divot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0" descr="C:\Users\MD AHSAN HABIB RUBEL\Desktop\Upload\fd09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7" r="-9007"/>
            <a:stretch/>
          </p:blipFill>
          <p:spPr bwMode="auto">
            <a:xfrm>
              <a:off x="3458700" y="1737165"/>
              <a:ext cx="2560535" cy="1827985"/>
            </a:xfrm>
            <a:prstGeom prst="star32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divot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  <a:extLst/>
          </p:spPr>
        </p:pic>
        <p:sp>
          <p:nvSpPr>
            <p:cNvPr id="13" name="Oval 12"/>
            <p:cNvSpPr/>
            <p:nvPr/>
          </p:nvSpPr>
          <p:spPr>
            <a:xfrm>
              <a:off x="4015069" y="2057400"/>
              <a:ext cx="1447800" cy="1101437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divot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hevronInverted">
                <a:avLst/>
              </a:prstTxWarp>
            </a:bodyPr>
            <a:lstStyle/>
            <a:p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করুন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1790700" y="381000"/>
            <a:ext cx="12725400" cy="3124200"/>
            <a:chOff x="-1790700" y="381000"/>
            <a:chExt cx="12725400" cy="3124200"/>
          </a:xfrm>
        </p:grpSpPr>
        <p:sp>
          <p:nvSpPr>
            <p:cNvPr id="7" name="Curved Down Ribbon 6"/>
            <p:cNvSpPr/>
            <p:nvPr/>
          </p:nvSpPr>
          <p:spPr>
            <a:xfrm>
              <a:off x="-1790700" y="381000"/>
              <a:ext cx="12725400" cy="3124200"/>
            </a:xfrm>
            <a:prstGeom prst="ellipseRibbon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 err="1" smtClean="0">
                  <a:gradFill flip="none" rotWithShape="1">
                    <a:gsLst>
                      <a:gs pos="48000">
                        <a:srgbClr val="006666"/>
                      </a:gs>
                      <a:gs pos="69000">
                        <a:srgbClr val="003366"/>
                      </a:gs>
                      <a:gs pos="80000">
                        <a:srgbClr val="00FFFF"/>
                      </a:gs>
                      <a:gs pos="91000">
                        <a:schemeClr val="tx1"/>
                      </a:gs>
                      <a:gs pos="27000">
                        <a:srgbClr val="0000FF"/>
                      </a:gs>
                      <a:gs pos="9000">
                        <a:srgbClr val="FFFF00"/>
                      </a:gs>
                      <a:gs pos="19000">
                        <a:srgbClr val="FF0000"/>
                      </a:gs>
                      <a:gs pos="1000">
                        <a:schemeClr val="tx1"/>
                      </a:gs>
                      <a:gs pos="35000">
                        <a:srgbClr val="FF0000"/>
                      </a:gs>
                      <a:gs pos="58000">
                        <a:srgbClr val="339933"/>
                      </a:gs>
                    </a:gsLst>
                    <a:lin ang="5400000" scaled="1"/>
                    <a:tileRect/>
                  </a:gradFill>
                </a:rPr>
                <a:t>সরবপাঠ</a:t>
              </a:r>
              <a:endParaRPr lang="en-US" sz="9600" dirty="0" smtClean="0">
                <a:gradFill flip="none" rotWithShape="1">
                  <a:gsLst>
                    <a:gs pos="48000">
                      <a:srgbClr val="006666"/>
                    </a:gs>
                    <a:gs pos="69000">
                      <a:srgbClr val="003366"/>
                    </a:gs>
                    <a:gs pos="80000">
                      <a:srgbClr val="00FFFF"/>
                    </a:gs>
                    <a:gs pos="91000">
                      <a:schemeClr val="tx1"/>
                    </a:gs>
                    <a:gs pos="27000">
                      <a:srgbClr val="0000FF"/>
                    </a:gs>
                    <a:gs pos="9000">
                      <a:srgbClr val="FFFF00"/>
                    </a:gs>
                    <a:gs pos="19000">
                      <a:srgbClr val="FF0000"/>
                    </a:gs>
                    <a:gs pos="1000">
                      <a:schemeClr val="tx1"/>
                    </a:gs>
                    <a:gs pos="35000">
                      <a:srgbClr val="FF0000"/>
                    </a:gs>
                    <a:gs pos="58000">
                      <a:srgbClr val="339933"/>
                    </a:gs>
                  </a:gsLst>
                  <a:lin ang="5400000" scaled="1"/>
                  <a:tileRect/>
                </a:gradFill>
              </a:endParaRPr>
            </a:p>
            <a:p>
              <a:r>
                <a:rPr lang="en-US" sz="3200" dirty="0" err="1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শিক্ষার্থী</a:t>
              </a:r>
              <a:r>
                <a:rPr lang="en-US" sz="3200" dirty="0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200" dirty="0" err="1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প্রমিত</a:t>
              </a:r>
              <a:r>
                <a:rPr lang="en-US" sz="3200" dirty="0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200" dirty="0" err="1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উচ্চারণে</a:t>
              </a:r>
              <a:r>
                <a:rPr lang="en-US" sz="3200" dirty="0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200" dirty="0" err="1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সরবপাঠ</a:t>
              </a:r>
              <a:r>
                <a:rPr lang="en-US" sz="3200" dirty="0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200" dirty="0" err="1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করবে</a:t>
              </a:r>
              <a:r>
                <a:rPr lang="en-US" sz="3200" dirty="0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।</a:t>
              </a:r>
            </a:p>
            <a:p>
              <a:r>
                <a:rPr lang="en-US" sz="3200" dirty="0">
                  <a:solidFill>
                    <a:schemeClr val="tx1"/>
                  </a:solidFill>
                </a:rPr>
                <a:t>(</a:t>
              </a:r>
              <a:r>
                <a:rPr lang="en-US" sz="3200" dirty="0" err="1">
                  <a:solidFill>
                    <a:schemeClr val="tx1"/>
                  </a:solidFill>
                </a:rPr>
                <a:t>শিক্ষক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গভীর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মনোযোগ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সহকারে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শ্রবণ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</a:rPr>
                <a:t>করবেন</a:t>
              </a:r>
              <a:r>
                <a:rPr lang="en-US" sz="3200" dirty="0">
                  <a:solidFill>
                    <a:schemeClr val="tx1"/>
                  </a:solidFill>
                </a:rPr>
                <a:t>।)</a:t>
              </a:r>
            </a:p>
            <a:p>
              <a:endParaRPr lang="en-US" sz="3200" dirty="0">
                <a:gradFill flip="none" rotWithShape="1">
                  <a:gsLst>
                    <a:gs pos="48000">
                      <a:srgbClr val="006666"/>
                    </a:gs>
                    <a:gs pos="69000">
                      <a:srgbClr val="003366"/>
                    </a:gs>
                    <a:gs pos="80000">
                      <a:srgbClr val="00FFFF"/>
                    </a:gs>
                    <a:gs pos="91000">
                      <a:schemeClr val="tx1"/>
                    </a:gs>
                    <a:gs pos="27000">
                      <a:srgbClr val="0000FF"/>
                    </a:gs>
                    <a:gs pos="9000">
                      <a:srgbClr val="FFFF00"/>
                    </a:gs>
                    <a:gs pos="19000">
                      <a:srgbClr val="FF0000"/>
                    </a:gs>
                    <a:gs pos="1000">
                      <a:schemeClr val="tx1"/>
                    </a:gs>
                    <a:gs pos="35000">
                      <a:srgbClr val="FF0000"/>
                    </a:gs>
                    <a:gs pos="58000">
                      <a:srgbClr val="339933"/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5" name="Flowchart: Delay 4"/>
            <p:cNvSpPr/>
            <p:nvPr/>
          </p:nvSpPr>
          <p:spPr>
            <a:xfrm>
              <a:off x="-12032" y="914400"/>
              <a:ext cx="1447800" cy="2285999"/>
            </a:xfrm>
            <a:prstGeom prst="flowChartDelay">
              <a:avLst/>
            </a:prstGeom>
            <a:noFill/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err="1" smtClean="0">
                  <a:solidFill>
                    <a:schemeClr val="tx1"/>
                  </a:solidFill>
                </a:rPr>
                <a:t>বলা</a:t>
              </a:r>
              <a:endParaRPr lang="en-US" sz="48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 rot="5400000">
            <a:off x="7645290" y="4003751"/>
            <a:ext cx="2400495" cy="461665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০4.০০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3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500"/>
                            </p:stCondLst>
                            <p:childTnLst>
                              <p:par>
                                <p:cTn id="42" presetID="2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57A4-6CC6-46FE-8E59-EED5F7A66A63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3657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কাননে</a:t>
            </a:r>
            <a:r>
              <a:rPr lang="en-US" sz="3600" dirty="0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, </a:t>
            </a:r>
            <a:endParaRPr lang="en-US" sz="3600" dirty="0">
              <a:gradFill flip="none" rotWithShape="1">
                <a:gsLst>
                  <a:gs pos="31000">
                    <a:srgbClr val="006666"/>
                  </a:gs>
                  <a:gs pos="71000">
                    <a:srgbClr val="003366"/>
                  </a:gs>
                  <a:gs pos="78000">
                    <a:srgbClr val="00FFFF"/>
                  </a:gs>
                  <a:gs pos="87000">
                    <a:schemeClr val="tx1"/>
                  </a:gs>
                  <a:gs pos="21000">
                    <a:srgbClr val="0000FF"/>
                  </a:gs>
                  <a:gs pos="49000">
                    <a:srgbClr val="FFFF00"/>
                  </a:gs>
                  <a:gs pos="11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2000">
                    <a:srgbClr val="339933"/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8005" y="3708621"/>
            <a:ext cx="174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কুসুমকলি</a:t>
            </a:r>
            <a:r>
              <a:rPr lang="en-US" sz="3600" dirty="0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,</a:t>
            </a:r>
            <a:endParaRPr lang="en-US" sz="3600" dirty="0">
              <a:gradFill flip="none" rotWithShape="1">
                <a:gsLst>
                  <a:gs pos="31000">
                    <a:srgbClr val="006666"/>
                  </a:gs>
                  <a:gs pos="71000">
                    <a:srgbClr val="003366"/>
                  </a:gs>
                  <a:gs pos="78000">
                    <a:srgbClr val="00FFFF"/>
                  </a:gs>
                  <a:gs pos="87000">
                    <a:schemeClr val="tx1"/>
                  </a:gs>
                  <a:gs pos="21000">
                    <a:srgbClr val="0000FF"/>
                  </a:gs>
                  <a:gs pos="49000">
                    <a:srgbClr val="FFFF00"/>
                  </a:gs>
                  <a:gs pos="11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2000">
                    <a:srgbClr val="339933"/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3731237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ভেঙে</a:t>
            </a:r>
            <a:r>
              <a:rPr lang="en-US" sz="3600" dirty="0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,</a:t>
            </a:r>
            <a:endParaRPr lang="en-US" sz="3600" dirty="0">
              <a:gradFill flip="none" rotWithShape="1">
                <a:gsLst>
                  <a:gs pos="31000">
                    <a:srgbClr val="006666"/>
                  </a:gs>
                  <a:gs pos="71000">
                    <a:srgbClr val="003366"/>
                  </a:gs>
                  <a:gs pos="78000">
                    <a:srgbClr val="00FFFF"/>
                  </a:gs>
                  <a:gs pos="87000">
                    <a:schemeClr val="tx1"/>
                  </a:gs>
                  <a:gs pos="21000">
                    <a:srgbClr val="0000FF"/>
                  </a:gs>
                  <a:gs pos="49000">
                    <a:srgbClr val="FFFF00"/>
                  </a:gs>
                  <a:gs pos="11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2000">
                    <a:srgbClr val="339933"/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0339" y="3731237"/>
            <a:ext cx="104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চড়ুই</a:t>
            </a:r>
            <a:r>
              <a:rPr lang="en-US" sz="3600" dirty="0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,</a:t>
            </a:r>
            <a:endParaRPr lang="en-US" sz="3600" dirty="0">
              <a:gradFill flip="none" rotWithShape="1">
                <a:gsLst>
                  <a:gs pos="31000">
                    <a:srgbClr val="006666"/>
                  </a:gs>
                  <a:gs pos="71000">
                    <a:srgbClr val="003366"/>
                  </a:gs>
                  <a:gs pos="78000">
                    <a:srgbClr val="00FFFF"/>
                  </a:gs>
                  <a:gs pos="87000">
                    <a:schemeClr val="tx1"/>
                  </a:gs>
                  <a:gs pos="21000">
                    <a:srgbClr val="0000FF"/>
                  </a:gs>
                  <a:gs pos="49000">
                    <a:srgbClr val="FFFF00"/>
                  </a:gs>
                  <a:gs pos="11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2000">
                    <a:srgbClr val="339933"/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3295" y="4572000"/>
            <a:ext cx="163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শালিক</a:t>
            </a:r>
            <a:r>
              <a:rPr lang="en-US" sz="3600" dirty="0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,</a:t>
            </a:r>
            <a:endParaRPr lang="en-US" sz="3600" dirty="0">
              <a:gradFill flip="none" rotWithShape="1">
                <a:gsLst>
                  <a:gs pos="31000">
                    <a:srgbClr val="006666"/>
                  </a:gs>
                  <a:gs pos="71000">
                    <a:srgbClr val="003366"/>
                  </a:gs>
                  <a:gs pos="78000">
                    <a:srgbClr val="00FFFF"/>
                  </a:gs>
                  <a:gs pos="87000">
                    <a:schemeClr val="tx1"/>
                  </a:gs>
                  <a:gs pos="21000">
                    <a:srgbClr val="0000FF"/>
                  </a:gs>
                  <a:gs pos="49000">
                    <a:srgbClr val="FFFF00"/>
                  </a:gs>
                  <a:gs pos="11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2000">
                    <a:srgbClr val="339933"/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9878" y="4571999"/>
            <a:ext cx="151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দুয়েকটা</a:t>
            </a:r>
            <a:r>
              <a:rPr lang="en-US" sz="3600" dirty="0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,</a:t>
            </a:r>
            <a:endParaRPr lang="en-US" sz="3600" dirty="0">
              <a:gradFill flip="none" rotWithShape="1">
                <a:gsLst>
                  <a:gs pos="31000">
                    <a:srgbClr val="006666"/>
                  </a:gs>
                  <a:gs pos="71000">
                    <a:srgbClr val="003366"/>
                  </a:gs>
                  <a:gs pos="78000">
                    <a:srgbClr val="00FFFF"/>
                  </a:gs>
                  <a:gs pos="87000">
                    <a:schemeClr val="tx1"/>
                  </a:gs>
                  <a:gs pos="21000">
                    <a:srgbClr val="0000FF"/>
                  </a:gs>
                  <a:gs pos="49000">
                    <a:srgbClr val="FFFF00"/>
                  </a:gs>
                  <a:gs pos="11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2000">
                    <a:srgbClr val="339933"/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9787" y="4555956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ইচ্ছে</a:t>
            </a:r>
            <a:r>
              <a:rPr lang="en-US" sz="3600" dirty="0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,</a:t>
            </a:r>
            <a:endParaRPr lang="en-US" sz="3600" dirty="0">
              <a:gradFill flip="none" rotWithShape="1">
                <a:gsLst>
                  <a:gs pos="31000">
                    <a:srgbClr val="006666"/>
                  </a:gs>
                  <a:gs pos="71000">
                    <a:srgbClr val="003366"/>
                  </a:gs>
                  <a:gs pos="78000">
                    <a:srgbClr val="00FFFF"/>
                  </a:gs>
                  <a:gs pos="87000">
                    <a:schemeClr val="tx1"/>
                  </a:gs>
                  <a:gs pos="21000">
                    <a:srgbClr val="0000FF"/>
                  </a:gs>
                  <a:gs pos="49000">
                    <a:srgbClr val="FFFF00"/>
                  </a:gs>
                  <a:gs pos="11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2000">
                    <a:srgbClr val="339933"/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6900" y="4488315"/>
            <a:ext cx="140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জিজ্ঞেস</a:t>
            </a:r>
            <a:r>
              <a:rPr lang="en-US" sz="3600" dirty="0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,</a:t>
            </a:r>
            <a:endParaRPr lang="en-US" sz="3600" dirty="0">
              <a:gradFill flip="none" rotWithShape="1">
                <a:gsLst>
                  <a:gs pos="31000">
                    <a:srgbClr val="006666"/>
                  </a:gs>
                  <a:gs pos="71000">
                    <a:srgbClr val="003366"/>
                  </a:gs>
                  <a:gs pos="78000">
                    <a:srgbClr val="00FFFF"/>
                  </a:gs>
                  <a:gs pos="87000">
                    <a:schemeClr val="tx1"/>
                  </a:gs>
                  <a:gs pos="21000">
                    <a:srgbClr val="0000FF"/>
                  </a:gs>
                  <a:gs pos="49000">
                    <a:srgbClr val="FFFF00"/>
                  </a:gs>
                  <a:gs pos="11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2000">
                    <a:srgbClr val="339933"/>
                  </a:gs>
                </a:gsLst>
                <a:lin ang="16200000" scaled="1"/>
                <a:tileRect/>
              </a:gra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2095500" y="-24063"/>
            <a:ext cx="12725400" cy="3124200"/>
            <a:chOff x="-2095500" y="602930"/>
            <a:chExt cx="12725400" cy="3124200"/>
          </a:xfrm>
        </p:grpSpPr>
        <p:sp>
          <p:nvSpPr>
            <p:cNvPr id="7" name="Curved Down Ribbon 6"/>
            <p:cNvSpPr/>
            <p:nvPr/>
          </p:nvSpPr>
          <p:spPr>
            <a:xfrm>
              <a:off x="-2095500" y="602930"/>
              <a:ext cx="12725400" cy="3124200"/>
            </a:xfrm>
            <a:prstGeom prst="ellipseRibb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600" dirty="0" err="1" smtClean="0">
                  <a:gradFill flip="none" rotWithShape="1">
                    <a:gsLst>
                      <a:gs pos="48000">
                        <a:srgbClr val="006666"/>
                      </a:gs>
                      <a:gs pos="69000">
                        <a:srgbClr val="003366"/>
                      </a:gs>
                      <a:gs pos="80000">
                        <a:srgbClr val="00FFFF"/>
                      </a:gs>
                      <a:gs pos="91000">
                        <a:schemeClr val="tx1"/>
                      </a:gs>
                      <a:gs pos="27000">
                        <a:srgbClr val="0000FF"/>
                      </a:gs>
                      <a:gs pos="9000">
                        <a:srgbClr val="FFFF00"/>
                      </a:gs>
                      <a:gs pos="19000">
                        <a:srgbClr val="FF0000"/>
                      </a:gs>
                      <a:gs pos="1000">
                        <a:schemeClr val="tx1"/>
                      </a:gs>
                      <a:gs pos="35000">
                        <a:srgbClr val="FF0000"/>
                      </a:gs>
                      <a:gs pos="58000">
                        <a:srgbClr val="339933"/>
                      </a:gs>
                    </a:gsLst>
                    <a:lin ang="5400000" scaled="1"/>
                    <a:tileRect/>
                  </a:gradFill>
                </a:rPr>
                <a:t>শিক্ষার্থীদের</a:t>
              </a:r>
              <a:r>
                <a:rPr lang="en-US" sz="6600" dirty="0" smtClean="0">
                  <a:gradFill flip="none" rotWithShape="1">
                    <a:gsLst>
                      <a:gs pos="48000">
                        <a:srgbClr val="006666"/>
                      </a:gs>
                      <a:gs pos="69000">
                        <a:srgbClr val="003366"/>
                      </a:gs>
                      <a:gs pos="80000">
                        <a:srgbClr val="00FFFF"/>
                      </a:gs>
                      <a:gs pos="91000">
                        <a:schemeClr val="tx1"/>
                      </a:gs>
                      <a:gs pos="27000">
                        <a:srgbClr val="0000FF"/>
                      </a:gs>
                      <a:gs pos="9000">
                        <a:srgbClr val="FFFF00"/>
                      </a:gs>
                      <a:gs pos="19000">
                        <a:srgbClr val="FF0000"/>
                      </a:gs>
                      <a:gs pos="1000">
                        <a:schemeClr val="tx1"/>
                      </a:gs>
                      <a:gs pos="35000">
                        <a:srgbClr val="FF0000"/>
                      </a:gs>
                      <a:gs pos="58000">
                        <a:srgbClr val="339933"/>
                      </a:gs>
                    </a:gsLst>
                    <a:lin ang="5400000" scaled="1"/>
                    <a:tileRect/>
                  </a:gradFill>
                </a:rPr>
                <a:t> </a:t>
              </a:r>
              <a:r>
                <a:rPr lang="en-US" sz="6600" dirty="0" err="1" smtClean="0">
                  <a:gradFill flip="none" rotWithShape="1">
                    <a:gsLst>
                      <a:gs pos="48000">
                        <a:srgbClr val="006666"/>
                      </a:gs>
                      <a:gs pos="69000">
                        <a:srgbClr val="003366"/>
                      </a:gs>
                      <a:gs pos="80000">
                        <a:srgbClr val="00FFFF"/>
                      </a:gs>
                      <a:gs pos="91000">
                        <a:schemeClr val="tx1"/>
                      </a:gs>
                      <a:gs pos="27000">
                        <a:srgbClr val="0000FF"/>
                      </a:gs>
                      <a:gs pos="9000">
                        <a:srgbClr val="FFFF00"/>
                      </a:gs>
                      <a:gs pos="19000">
                        <a:srgbClr val="FF0000"/>
                      </a:gs>
                      <a:gs pos="1000">
                        <a:schemeClr val="tx1"/>
                      </a:gs>
                      <a:gs pos="35000">
                        <a:srgbClr val="FF0000"/>
                      </a:gs>
                      <a:gs pos="58000">
                        <a:srgbClr val="339933"/>
                      </a:gs>
                    </a:gsLst>
                    <a:lin ang="5400000" scaled="1"/>
                    <a:tileRect/>
                  </a:gradFill>
                </a:rPr>
                <a:t>একক</a:t>
              </a:r>
              <a:r>
                <a:rPr lang="en-US" sz="6600" dirty="0" smtClean="0">
                  <a:gradFill flip="none" rotWithShape="1">
                    <a:gsLst>
                      <a:gs pos="48000">
                        <a:srgbClr val="006666"/>
                      </a:gs>
                      <a:gs pos="69000">
                        <a:srgbClr val="003366"/>
                      </a:gs>
                      <a:gs pos="80000">
                        <a:srgbClr val="00FFFF"/>
                      </a:gs>
                      <a:gs pos="91000">
                        <a:schemeClr val="tx1"/>
                      </a:gs>
                      <a:gs pos="27000">
                        <a:srgbClr val="0000FF"/>
                      </a:gs>
                      <a:gs pos="9000">
                        <a:srgbClr val="FFFF00"/>
                      </a:gs>
                      <a:gs pos="19000">
                        <a:srgbClr val="FF0000"/>
                      </a:gs>
                      <a:gs pos="1000">
                        <a:schemeClr val="tx1"/>
                      </a:gs>
                      <a:gs pos="35000">
                        <a:srgbClr val="FF0000"/>
                      </a:gs>
                      <a:gs pos="58000">
                        <a:srgbClr val="339933"/>
                      </a:gs>
                    </a:gsLst>
                    <a:lin ang="5400000" scaled="1"/>
                    <a:tileRect/>
                  </a:gradFill>
                </a:rPr>
                <a:t> </a:t>
              </a:r>
              <a:r>
                <a:rPr lang="en-US" sz="6600" dirty="0" err="1" smtClean="0">
                  <a:gradFill flip="none" rotWithShape="1">
                    <a:gsLst>
                      <a:gs pos="48000">
                        <a:srgbClr val="006666"/>
                      </a:gs>
                      <a:gs pos="69000">
                        <a:srgbClr val="003366"/>
                      </a:gs>
                      <a:gs pos="80000">
                        <a:srgbClr val="00FFFF"/>
                      </a:gs>
                      <a:gs pos="91000">
                        <a:schemeClr val="tx1"/>
                      </a:gs>
                      <a:gs pos="27000">
                        <a:srgbClr val="0000FF"/>
                      </a:gs>
                      <a:gs pos="9000">
                        <a:srgbClr val="FFFF00"/>
                      </a:gs>
                      <a:gs pos="19000">
                        <a:srgbClr val="FF0000"/>
                      </a:gs>
                      <a:gs pos="1000">
                        <a:schemeClr val="tx1"/>
                      </a:gs>
                      <a:gs pos="35000">
                        <a:srgbClr val="FF0000"/>
                      </a:gs>
                      <a:gs pos="58000">
                        <a:srgbClr val="339933"/>
                      </a:gs>
                    </a:gsLst>
                    <a:lin ang="5400000" scaled="1"/>
                    <a:tileRect/>
                  </a:gradFill>
                </a:rPr>
                <a:t>কাজ</a:t>
              </a:r>
              <a:endParaRPr lang="en-US" sz="6600" dirty="0" smtClean="0">
                <a:gradFill flip="none" rotWithShape="1">
                  <a:gsLst>
                    <a:gs pos="48000">
                      <a:srgbClr val="006666"/>
                    </a:gs>
                    <a:gs pos="69000">
                      <a:srgbClr val="003366"/>
                    </a:gs>
                    <a:gs pos="80000">
                      <a:srgbClr val="00FFFF"/>
                    </a:gs>
                    <a:gs pos="91000">
                      <a:schemeClr val="tx1"/>
                    </a:gs>
                    <a:gs pos="27000">
                      <a:srgbClr val="0000FF"/>
                    </a:gs>
                    <a:gs pos="9000">
                      <a:srgbClr val="FFFF00"/>
                    </a:gs>
                    <a:gs pos="19000">
                      <a:srgbClr val="FF0000"/>
                    </a:gs>
                    <a:gs pos="1000">
                      <a:schemeClr val="tx1"/>
                    </a:gs>
                    <a:gs pos="35000">
                      <a:srgbClr val="FF0000"/>
                    </a:gs>
                    <a:gs pos="58000">
                      <a:srgbClr val="339933"/>
                    </a:gs>
                  </a:gsLst>
                  <a:lin ang="5400000" scaled="1"/>
                  <a:tileRect/>
                </a:gradFill>
              </a:endParaRPr>
            </a:p>
            <a:p>
              <a:r>
                <a:rPr lang="en-US" sz="3200" dirty="0" smtClean="0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( </a:t>
              </a:r>
              <a:r>
                <a:rPr lang="en-US" sz="3200" dirty="0" err="1" smtClean="0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বোর্ড</a:t>
              </a:r>
              <a:r>
                <a:rPr lang="en-US" sz="3200" dirty="0" smtClean="0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200" dirty="0" err="1" smtClean="0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ব্যবহার</a:t>
              </a:r>
              <a:r>
                <a:rPr lang="en-US" sz="3200" dirty="0" smtClean="0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)</a:t>
              </a:r>
              <a:endParaRPr lang="en-US" sz="3200" dirty="0">
                <a:gradFill>
                  <a:gsLst>
                    <a:gs pos="32000">
                      <a:srgbClr val="00B050"/>
                    </a:gs>
                    <a:gs pos="60000">
                      <a:srgbClr val="003366"/>
                    </a:gs>
                    <a:gs pos="93000">
                      <a:srgbClr val="FF0000"/>
                    </a:gs>
                    <a:gs pos="80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endParaRPr>
            </a:p>
            <a:p>
              <a:r>
                <a:rPr lang="en-US" sz="3200" dirty="0">
                  <a:solidFill>
                    <a:schemeClr val="tx1"/>
                  </a:solidFill>
                </a:rPr>
                <a:t>(</a:t>
              </a:r>
              <a:r>
                <a:rPr lang="en-US" sz="3200" dirty="0" err="1">
                  <a:solidFill>
                    <a:schemeClr val="tx1"/>
                  </a:solidFill>
                </a:rPr>
                <a:t>শিক্ষক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পর্যবেক্ষণ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করবেন</a:t>
              </a:r>
              <a:r>
                <a:rPr lang="en-US" sz="3200" dirty="0">
                  <a:solidFill>
                    <a:schemeClr val="tx1"/>
                  </a:solidFill>
                </a:rPr>
                <a:t>।)</a:t>
              </a:r>
            </a:p>
            <a:p>
              <a:endParaRPr lang="en-US" sz="3200" dirty="0">
                <a:gradFill flip="none" rotWithShape="1">
                  <a:gsLst>
                    <a:gs pos="48000">
                      <a:srgbClr val="006666"/>
                    </a:gs>
                    <a:gs pos="69000">
                      <a:srgbClr val="003366"/>
                    </a:gs>
                    <a:gs pos="80000">
                      <a:srgbClr val="00FFFF"/>
                    </a:gs>
                    <a:gs pos="91000">
                      <a:schemeClr val="tx1"/>
                    </a:gs>
                    <a:gs pos="27000">
                      <a:srgbClr val="0000FF"/>
                    </a:gs>
                    <a:gs pos="9000">
                      <a:srgbClr val="FFFF00"/>
                    </a:gs>
                    <a:gs pos="19000">
                      <a:srgbClr val="FF0000"/>
                    </a:gs>
                    <a:gs pos="1000">
                      <a:schemeClr val="tx1"/>
                    </a:gs>
                    <a:gs pos="35000">
                      <a:srgbClr val="FF0000"/>
                    </a:gs>
                    <a:gs pos="58000">
                      <a:srgbClr val="339933"/>
                    </a:gs>
                  </a:gsLst>
                  <a:lin ang="5400000" scaled="1"/>
                  <a:tileRect/>
                </a:gradFill>
              </a:endParaRPr>
            </a:p>
          </p:txBody>
        </p:sp>
        <p:sp>
          <p:nvSpPr>
            <p:cNvPr id="16" name="Chord 15"/>
            <p:cNvSpPr/>
            <p:nvPr/>
          </p:nvSpPr>
          <p:spPr>
            <a:xfrm>
              <a:off x="6896100" y="914400"/>
              <a:ext cx="3124200" cy="2362200"/>
            </a:xfrm>
            <a:prstGeom prst="chord">
              <a:avLst>
                <a:gd name="adj1" fmla="val 2700000"/>
                <a:gd name="adj2" fmla="val 16532357"/>
              </a:avLst>
            </a:prstGeom>
            <a:scene3d>
              <a:camera prst="isometricOffAxis2Right"/>
              <a:lightRig rig="threePt" dir="t"/>
            </a:scene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err="1" smtClean="0">
                  <a:solidFill>
                    <a:schemeClr val="tx1"/>
                  </a:solidFill>
                </a:rPr>
                <a:t>শব্দগুলো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বোর্ডে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লেখন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 rot="5400000">
            <a:off x="7488785" y="4069552"/>
            <a:ext cx="2400495" cy="461665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০5.০০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10"/>
          <p:cNvGrpSpPr/>
          <p:nvPr/>
        </p:nvGrpSpPr>
        <p:grpSpPr>
          <a:xfrm>
            <a:off x="5514474" y="5015344"/>
            <a:ext cx="2724149" cy="1755875"/>
            <a:chOff x="3435927" y="1600200"/>
            <a:chExt cx="2583308" cy="2015836"/>
          </a:xfrm>
          <a:blipFill>
            <a:blip r:embed="rId2"/>
            <a:tile tx="0" ty="0" sx="100000" sy="100000" flip="none" algn="tl"/>
          </a:blipFill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perspectiveAbove"/>
            <a:lightRig rig="twoPt" dir="t"/>
          </a:scene3d>
        </p:grpSpPr>
        <p:sp>
          <p:nvSpPr>
            <p:cNvPr id="24" name="Oval 23"/>
            <p:cNvSpPr/>
            <p:nvPr/>
          </p:nvSpPr>
          <p:spPr>
            <a:xfrm>
              <a:off x="3435927" y="1600200"/>
              <a:ext cx="2553609" cy="2015836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slope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10" descr="C:\Users\MD AHSAN HABIB RUBEL\Desktop\Upload\fd09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7" r="-9007"/>
            <a:stretch/>
          </p:blipFill>
          <p:spPr bwMode="auto">
            <a:xfrm>
              <a:off x="3458700" y="1737165"/>
              <a:ext cx="2560535" cy="1827985"/>
            </a:xfrm>
            <a:prstGeom prst="star32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slope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  <a:extLst/>
          </p:spPr>
        </p:pic>
        <p:sp>
          <p:nvSpPr>
            <p:cNvPr id="26" name="Oval 25"/>
            <p:cNvSpPr/>
            <p:nvPr/>
          </p:nvSpPr>
          <p:spPr>
            <a:xfrm>
              <a:off x="4015069" y="2057400"/>
              <a:ext cx="1447800" cy="1101437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plastic">
              <a:bevelT w="203200" h="50800" prst="slope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hevron">
                <a:avLst/>
              </a:prstTxWarp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</a:p>
            <a:p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করুন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89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0"/>
                            </p:stCondLst>
                            <p:childTnLst>
                              <p:par>
                                <p:cTn id="59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0"/>
                            </p:stCondLst>
                            <p:childTnLst>
                              <p:par>
                                <p:cTn id="6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69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0"/>
                            </p:stCondLst>
                            <p:childTnLst>
                              <p:par>
                                <p:cTn id="7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0"/>
                            </p:stCondLst>
                            <p:childTnLst>
                              <p:par>
                                <p:cTn id="79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0"/>
                            </p:stCondLst>
                            <p:childTnLst>
                              <p:par>
                                <p:cTn id="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0"/>
                            </p:stCondLst>
                            <p:childTnLst>
                              <p:par>
                                <p:cTn id="89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0"/>
                            </p:stCondLst>
                            <p:childTnLst>
                              <p:par>
                                <p:cTn id="9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0"/>
                            </p:stCondLst>
                            <p:childTnLst>
                              <p:par>
                                <p:cTn id="9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5000"/>
                            </p:stCondLst>
                            <p:childTnLst>
                              <p:par>
                                <p:cTn id="10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0"/>
                            </p:stCondLst>
                            <p:childTnLst>
                              <p:par>
                                <p:cTn id="11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57A4-6CC6-46FE-8E59-EED5F7A66A63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572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8000">
                      <a:srgbClr val="0000FF"/>
                    </a:gs>
                    <a:gs pos="49000">
                      <a:srgbClr val="FFFF00"/>
                    </a:gs>
                    <a:gs pos="16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আচ্ছা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8000">
                      <a:srgbClr val="0000FF"/>
                    </a:gs>
                    <a:gs pos="49000">
                      <a:srgbClr val="FFFF00"/>
                    </a:gs>
                    <a:gs pos="16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8000">
                      <a:srgbClr val="0000FF"/>
                    </a:gs>
                    <a:gs pos="49000">
                      <a:srgbClr val="FFFF00"/>
                    </a:gs>
                    <a:gs pos="16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মা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8000">
                      <a:srgbClr val="0000FF"/>
                    </a:gs>
                    <a:gs pos="49000">
                      <a:srgbClr val="FFFF00"/>
                    </a:gs>
                    <a:gs pos="16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,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8000">
                      <a:srgbClr val="0000FF"/>
                    </a:gs>
                    <a:gs pos="49000">
                      <a:srgbClr val="FFFF00"/>
                    </a:gs>
                    <a:gs pos="16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পাখিরা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8000">
                      <a:srgbClr val="0000FF"/>
                    </a:gs>
                    <a:gs pos="49000">
                      <a:srgbClr val="FFFF00"/>
                    </a:gs>
                    <a:gs pos="16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………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8000">
                      <a:srgbClr val="0000FF"/>
                    </a:gs>
                    <a:gs pos="49000">
                      <a:srgbClr val="FFFF00"/>
                    </a:gs>
                    <a:gs pos="16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প্রকৃতির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8000">
                      <a:srgbClr val="0000FF"/>
                    </a:gs>
                    <a:gs pos="49000">
                      <a:srgbClr val="FFFF00"/>
                    </a:gs>
                    <a:gs pos="16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8000">
                      <a:srgbClr val="0000FF"/>
                    </a:gs>
                    <a:gs pos="49000">
                      <a:srgbClr val="FFFF00"/>
                    </a:gs>
                    <a:gs pos="16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শোভা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8000">
                      <a:srgbClr val="0000FF"/>
                    </a:gs>
                    <a:gs pos="49000">
                      <a:srgbClr val="FFFF00"/>
                    </a:gs>
                    <a:gs pos="16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। </a:t>
            </a:r>
            <a:endParaRPr lang="en-US" sz="3600" dirty="0">
              <a:gradFill>
                <a:gsLst>
                  <a:gs pos="31000">
                    <a:srgbClr val="006666"/>
                  </a:gs>
                  <a:gs pos="71000">
                    <a:srgbClr val="003366"/>
                  </a:gs>
                  <a:gs pos="78000">
                    <a:srgbClr val="00FFFF"/>
                  </a:gs>
                  <a:gs pos="87000">
                    <a:schemeClr val="tx1"/>
                  </a:gs>
                  <a:gs pos="8000">
                    <a:srgbClr val="0000FF"/>
                  </a:gs>
                  <a:gs pos="49000">
                    <a:srgbClr val="FFFF00"/>
                  </a:gs>
                  <a:gs pos="16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2000">
                    <a:srgbClr val="339933"/>
                  </a:gs>
                </a:gsLst>
                <a:lin ang="5400000" scaled="1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7549588" y="4627015"/>
            <a:ext cx="2400495" cy="461665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০3.০০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10"/>
          <p:cNvGrpSpPr/>
          <p:nvPr/>
        </p:nvGrpSpPr>
        <p:grpSpPr>
          <a:xfrm>
            <a:off x="5715000" y="5113895"/>
            <a:ext cx="3017401" cy="1415036"/>
            <a:chOff x="3435927" y="1600200"/>
            <a:chExt cx="2583308" cy="2015836"/>
          </a:xfrm>
          <a:blipFill>
            <a:blip r:embed="rId2"/>
            <a:tile tx="0" ty="0" sx="100000" sy="100000" flip="none" algn="tl"/>
          </a:blipFill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perspectiveRight"/>
            <a:lightRig rig="sunrise" dir="t"/>
          </a:scene3d>
        </p:grpSpPr>
        <p:sp>
          <p:nvSpPr>
            <p:cNvPr id="10" name="Oval 9"/>
            <p:cNvSpPr/>
            <p:nvPr/>
          </p:nvSpPr>
          <p:spPr>
            <a:xfrm>
              <a:off x="3435927" y="1600200"/>
              <a:ext cx="2553609" cy="2015836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divot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:\Users\MD AHSAN HABIB RUBEL\Desktop\Upload\fd09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7" r="-9007"/>
            <a:stretch/>
          </p:blipFill>
          <p:spPr bwMode="auto">
            <a:xfrm>
              <a:off x="3458700" y="1737165"/>
              <a:ext cx="2560535" cy="1827985"/>
            </a:xfrm>
            <a:prstGeom prst="star32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divot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  <a:extLst/>
          </p:spPr>
        </p:pic>
        <p:sp>
          <p:nvSpPr>
            <p:cNvPr id="12" name="Oval 11"/>
            <p:cNvSpPr/>
            <p:nvPr/>
          </p:nvSpPr>
          <p:spPr>
            <a:xfrm>
              <a:off x="4015069" y="2057400"/>
              <a:ext cx="1447800" cy="1101437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divot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hevronInverted">
                <a:avLst/>
              </a:prstTxWarp>
            </a:bodyPr>
            <a:lstStyle/>
            <a:p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করুন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9350" y="304800"/>
            <a:ext cx="8261124" cy="3200400"/>
            <a:chOff x="269350" y="304800"/>
            <a:chExt cx="8261124" cy="3200400"/>
          </a:xfrm>
        </p:grpSpPr>
        <p:sp>
          <p:nvSpPr>
            <p:cNvPr id="5" name="Vertical Scroll 4"/>
            <p:cNvSpPr/>
            <p:nvPr/>
          </p:nvSpPr>
          <p:spPr>
            <a:xfrm>
              <a:off x="269350" y="304800"/>
              <a:ext cx="8229600" cy="3200400"/>
            </a:xfrm>
            <a:prstGeom prst="verticalScroll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 smtClean="0">
                <a:gradFill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5400000" scaled="1"/>
                </a:gradFill>
              </a:endParaRPr>
            </a:p>
            <a:p>
              <a:pPr algn="ctr"/>
              <a:r>
                <a:rPr lang="en-US" sz="9600" dirty="0" err="1" smtClean="0">
                  <a:gradFill>
                    <a:gsLst>
                      <a:gs pos="33000">
                        <a:srgbClr val="006666"/>
                      </a:gs>
                      <a:gs pos="69000">
                        <a:srgbClr val="003366"/>
                      </a:gs>
                      <a:gs pos="78000">
                        <a:srgbClr val="00FFFF"/>
                      </a:gs>
                      <a:gs pos="91000">
                        <a:schemeClr val="tx1"/>
                      </a:gs>
                      <a:gs pos="15000">
                        <a:srgbClr val="0000FF"/>
                      </a:gs>
                      <a:gs pos="9000">
                        <a:srgbClr val="FFFF00"/>
                      </a:gs>
                      <a:gs pos="23000">
                        <a:srgbClr val="FF0000"/>
                      </a:gs>
                      <a:gs pos="1000">
                        <a:schemeClr val="tx1"/>
                      </a:gs>
                      <a:gs pos="54000">
                        <a:srgbClr val="FF0000"/>
                      </a:gs>
                      <a:gs pos="40000">
                        <a:srgbClr val="339933"/>
                      </a:gs>
                    </a:gsLst>
                    <a:lin ang="5400000" scaled="1"/>
                  </a:gradFill>
                </a:rPr>
                <a:t>আদর্শপাঠ</a:t>
              </a:r>
              <a:endParaRPr lang="en-US" sz="9600" dirty="0" smtClean="0">
                <a:gradFill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5400000" scaled="1"/>
                </a:gradFill>
              </a:endParaRPr>
            </a:p>
            <a:p>
              <a:r>
                <a:rPr lang="en-US" sz="3600" dirty="0" err="1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শিক্ষক</a:t>
              </a:r>
              <a:r>
                <a:rPr lang="en-US" sz="3600" dirty="0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600" dirty="0" err="1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প্রমিত</a:t>
              </a:r>
              <a:r>
                <a:rPr lang="en-US" sz="3600" dirty="0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600" dirty="0" err="1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উচ্চারণে</a:t>
              </a:r>
              <a:r>
                <a:rPr lang="en-US" sz="3600" dirty="0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600" dirty="0" err="1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সরবপাঠ</a:t>
              </a:r>
              <a:r>
                <a:rPr lang="en-US" sz="3600" dirty="0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600" dirty="0" err="1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করবেন</a:t>
              </a:r>
              <a:endParaRPr lang="en-US" sz="3600" dirty="0">
                <a:gradFill>
                  <a:gsLst>
                    <a:gs pos="33000">
                      <a:srgbClr val="00B050"/>
                    </a:gs>
                    <a:gs pos="85000">
                      <a:srgbClr val="003366"/>
                    </a:gs>
                    <a:gs pos="60000">
                      <a:srgbClr val="FF0000"/>
                    </a:gs>
                    <a:gs pos="96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endParaRPr>
            </a:p>
            <a:p>
              <a:r>
                <a:rPr lang="en-US" sz="3600" dirty="0">
                  <a:solidFill>
                    <a:schemeClr val="tx1"/>
                  </a:solidFill>
                </a:rPr>
                <a:t>(</a:t>
              </a:r>
              <a:r>
                <a:rPr lang="en-US" sz="3600" dirty="0" err="1">
                  <a:solidFill>
                    <a:schemeClr val="tx1"/>
                  </a:solidFill>
                </a:rPr>
                <a:t>শিক্ষার্থীরা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গভীর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মনোযোগ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সহকারে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শ্রবণ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করবে</a:t>
              </a:r>
              <a:r>
                <a:rPr lang="en-US" sz="3600" dirty="0">
                  <a:solidFill>
                    <a:schemeClr val="tx1"/>
                  </a:solidFill>
                </a:rPr>
                <a:t>।)</a:t>
              </a:r>
            </a:p>
            <a:p>
              <a:endParaRPr lang="en-US" sz="3600" dirty="0" smtClean="0">
                <a:gradFill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5400000" scaled="1"/>
                </a:gradFill>
              </a:endParaRPr>
            </a:p>
            <a:p>
              <a:pPr algn="ctr"/>
              <a:endParaRPr lang="en-US" sz="9600" dirty="0">
                <a:gradFill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402931" y="1143000"/>
              <a:ext cx="2127543" cy="1066800"/>
            </a:xfrm>
            <a:prstGeom prst="roundRect">
              <a:avLst/>
            </a:prstGeom>
            <a:noFill/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err="1" smtClean="0">
                  <a:solidFill>
                    <a:schemeClr val="tx1"/>
                  </a:solidFill>
                </a:rPr>
                <a:t>শোনা</a:t>
              </a:r>
              <a:r>
                <a:rPr lang="en-US" sz="3600" dirty="0" smtClean="0">
                  <a:solidFill>
                    <a:schemeClr val="tx1"/>
                  </a:solidFill>
                </a:rPr>
                <a:t> ও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বলা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7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xit" presetSubtype="0" fill="hold" grpId="1" nodeType="after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43" presetID="2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57A4-6CC6-46FE-8E59-EED5F7A66A63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dphofm.rabiul@gmail.com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304800" y="-106599"/>
            <a:ext cx="8686800" cy="36576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dirty="0" smtClean="0">
              <a:gradFill>
                <a:gsLst>
                  <a:gs pos="33000">
                    <a:srgbClr val="006666"/>
                  </a:gs>
                  <a:gs pos="69000">
                    <a:srgbClr val="003366"/>
                  </a:gs>
                  <a:gs pos="78000">
                    <a:srgbClr val="00FFFF"/>
                  </a:gs>
                  <a:gs pos="91000">
                    <a:schemeClr val="tx1"/>
                  </a:gs>
                  <a:gs pos="15000">
                    <a:srgbClr val="0000FF"/>
                  </a:gs>
                  <a:gs pos="47000">
                    <a:srgbClr val="FFFF00"/>
                  </a:gs>
                  <a:gs pos="23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0000">
                    <a:srgbClr val="339933"/>
                  </a:gs>
                </a:gsLst>
                <a:lin ang="5400000" scaled="1"/>
              </a:gradFill>
            </a:endParaRPr>
          </a:p>
          <a:p>
            <a:pPr algn="ctr"/>
            <a:r>
              <a:rPr lang="en-US" sz="9600" dirty="0" err="1" smtClean="0">
                <a:gradFill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47000">
                      <a:srgbClr val="FFFF00"/>
                    </a:gs>
                    <a:gs pos="23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0000">
                      <a:srgbClr val="339933"/>
                    </a:gs>
                  </a:gsLst>
                  <a:lin ang="5400000" scaled="1"/>
                </a:gradFill>
              </a:rPr>
              <a:t>সরবপাঠ</a:t>
            </a:r>
            <a:endParaRPr lang="en-US" sz="9600" dirty="0" smtClean="0">
              <a:gradFill>
                <a:gsLst>
                  <a:gs pos="33000">
                    <a:srgbClr val="006666"/>
                  </a:gs>
                  <a:gs pos="69000">
                    <a:srgbClr val="003366"/>
                  </a:gs>
                  <a:gs pos="78000">
                    <a:srgbClr val="00FFFF"/>
                  </a:gs>
                  <a:gs pos="91000">
                    <a:schemeClr val="tx1"/>
                  </a:gs>
                  <a:gs pos="15000">
                    <a:srgbClr val="0000FF"/>
                  </a:gs>
                  <a:gs pos="47000">
                    <a:srgbClr val="FFFF00"/>
                  </a:gs>
                  <a:gs pos="23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0000">
                    <a:srgbClr val="339933"/>
                  </a:gs>
                </a:gsLst>
                <a:lin ang="5400000" scaled="1"/>
              </a:gradFill>
            </a:endParaRPr>
          </a:p>
          <a:p>
            <a:r>
              <a:rPr lang="en-US" sz="3200" dirty="0" err="1">
                <a:gradFill>
                  <a:gsLst>
                    <a:gs pos="32000">
                      <a:srgbClr val="00B050"/>
                    </a:gs>
                    <a:gs pos="60000">
                      <a:srgbClr val="003366"/>
                    </a:gs>
                    <a:gs pos="93000">
                      <a:srgbClr val="FF0000"/>
                    </a:gs>
                    <a:gs pos="80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rPr>
              <a:t>শিক্ষার্থী</a:t>
            </a:r>
            <a:r>
              <a:rPr lang="en-US" sz="3200" dirty="0">
                <a:gradFill>
                  <a:gsLst>
                    <a:gs pos="32000">
                      <a:srgbClr val="00B050"/>
                    </a:gs>
                    <a:gs pos="60000">
                      <a:srgbClr val="003366"/>
                    </a:gs>
                    <a:gs pos="93000">
                      <a:srgbClr val="FF0000"/>
                    </a:gs>
                    <a:gs pos="80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rPr>
              <a:t> </a:t>
            </a:r>
            <a:r>
              <a:rPr lang="en-US" sz="3200" dirty="0" err="1">
                <a:gradFill>
                  <a:gsLst>
                    <a:gs pos="32000">
                      <a:srgbClr val="00B050"/>
                    </a:gs>
                    <a:gs pos="60000">
                      <a:srgbClr val="003366"/>
                    </a:gs>
                    <a:gs pos="93000">
                      <a:srgbClr val="FF0000"/>
                    </a:gs>
                    <a:gs pos="80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rPr>
              <a:t>প্রমিত</a:t>
            </a:r>
            <a:r>
              <a:rPr lang="en-US" sz="3200" dirty="0">
                <a:gradFill>
                  <a:gsLst>
                    <a:gs pos="32000">
                      <a:srgbClr val="00B050"/>
                    </a:gs>
                    <a:gs pos="60000">
                      <a:srgbClr val="003366"/>
                    </a:gs>
                    <a:gs pos="93000">
                      <a:srgbClr val="FF0000"/>
                    </a:gs>
                    <a:gs pos="80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rPr>
              <a:t> </a:t>
            </a:r>
            <a:r>
              <a:rPr lang="en-US" sz="3200" dirty="0" err="1">
                <a:gradFill>
                  <a:gsLst>
                    <a:gs pos="32000">
                      <a:srgbClr val="00B050"/>
                    </a:gs>
                    <a:gs pos="60000">
                      <a:srgbClr val="003366"/>
                    </a:gs>
                    <a:gs pos="93000">
                      <a:srgbClr val="FF0000"/>
                    </a:gs>
                    <a:gs pos="80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rPr>
              <a:t>উচ্চারণে</a:t>
            </a:r>
            <a:r>
              <a:rPr lang="en-US" sz="3200" dirty="0">
                <a:gradFill>
                  <a:gsLst>
                    <a:gs pos="32000">
                      <a:srgbClr val="00B050"/>
                    </a:gs>
                    <a:gs pos="60000">
                      <a:srgbClr val="003366"/>
                    </a:gs>
                    <a:gs pos="93000">
                      <a:srgbClr val="FF0000"/>
                    </a:gs>
                    <a:gs pos="80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rPr>
              <a:t> </a:t>
            </a:r>
            <a:r>
              <a:rPr lang="en-US" sz="3200" dirty="0" err="1">
                <a:gradFill>
                  <a:gsLst>
                    <a:gs pos="32000">
                      <a:srgbClr val="00B050"/>
                    </a:gs>
                    <a:gs pos="60000">
                      <a:srgbClr val="003366"/>
                    </a:gs>
                    <a:gs pos="93000">
                      <a:srgbClr val="FF0000"/>
                    </a:gs>
                    <a:gs pos="80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rPr>
              <a:t>সরবপাঠ</a:t>
            </a:r>
            <a:r>
              <a:rPr lang="en-US" sz="3200" dirty="0">
                <a:gradFill>
                  <a:gsLst>
                    <a:gs pos="32000">
                      <a:srgbClr val="00B050"/>
                    </a:gs>
                    <a:gs pos="60000">
                      <a:srgbClr val="003366"/>
                    </a:gs>
                    <a:gs pos="93000">
                      <a:srgbClr val="FF0000"/>
                    </a:gs>
                    <a:gs pos="80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rPr>
              <a:t> </a:t>
            </a:r>
            <a:r>
              <a:rPr lang="en-US" sz="3200" dirty="0" err="1">
                <a:gradFill>
                  <a:gsLst>
                    <a:gs pos="32000">
                      <a:srgbClr val="00B050"/>
                    </a:gs>
                    <a:gs pos="60000">
                      <a:srgbClr val="003366"/>
                    </a:gs>
                    <a:gs pos="93000">
                      <a:srgbClr val="FF0000"/>
                    </a:gs>
                    <a:gs pos="80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rPr>
              <a:t>করবে</a:t>
            </a:r>
            <a:r>
              <a:rPr lang="en-US" sz="3200" dirty="0">
                <a:gradFill>
                  <a:gsLst>
                    <a:gs pos="32000">
                      <a:srgbClr val="00B050"/>
                    </a:gs>
                    <a:gs pos="60000">
                      <a:srgbClr val="003366"/>
                    </a:gs>
                    <a:gs pos="93000">
                      <a:srgbClr val="FF0000"/>
                    </a:gs>
                    <a:gs pos="80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rPr>
              <a:t>।</a:t>
            </a:r>
          </a:p>
          <a:p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3200" dirty="0" err="1">
                <a:solidFill>
                  <a:schemeClr val="tx1"/>
                </a:solidFill>
              </a:rPr>
              <a:t>শিক্ষক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গভীর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মনোযোগ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সহকারে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শ্রবণ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করবেন</a:t>
            </a:r>
            <a:r>
              <a:rPr lang="en-US" sz="3200" dirty="0">
                <a:solidFill>
                  <a:schemeClr val="tx1"/>
                </a:solidFill>
              </a:rPr>
              <a:t>।)</a:t>
            </a:r>
          </a:p>
          <a:p>
            <a:endParaRPr lang="en-US" sz="3200" dirty="0" smtClean="0">
              <a:gradFill>
                <a:gsLst>
                  <a:gs pos="33000">
                    <a:srgbClr val="006666"/>
                  </a:gs>
                  <a:gs pos="69000">
                    <a:srgbClr val="003366"/>
                  </a:gs>
                  <a:gs pos="78000">
                    <a:srgbClr val="00FFFF"/>
                  </a:gs>
                  <a:gs pos="91000">
                    <a:schemeClr val="tx1"/>
                  </a:gs>
                  <a:gs pos="15000">
                    <a:srgbClr val="0000FF"/>
                  </a:gs>
                  <a:gs pos="47000">
                    <a:srgbClr val="FFFF00"/>
                  </a:gs>
                  <a:gs pos="23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0000">
                    <a:srgbClr val="339933"/>
                  </a:gs>
                </a:gsLst>
                <a:lin ang="5400000" scaled="1"/>
              </a:gradFill>
            </a:endParaRPr>
          </a:p>
          <a:p>
            <a:pPr algn="ctr"/>
            <a:endParaRPr lang="en-US" sz="9600" dirty="0">
              <a:gradFill>
                <a:gsLst>
                  <a:gs pos="33000">
                    <a:srgbClr val="006666"/>
                  </a:gs>
                  <a:gs pos="69000">
                    <a:srgbClr val="003366"/>
                  </a:gs>
                  <a:gs pos="78000">
                    <a:srgbClr val="00FFFF"/>
                  </a:gs>
                  <a:gs pos="91000">
                    <a:schemeClr val="tx1"/>
                  </a:gs>
                  <a:gs pos="15000">
                    <a:srgbClr val="0000FF"/>
                  </a:gs>
                  <a:gs pos="47000">
                    <a:srgbClr val="FFFF00"/>
                  </a:gs>
                  <a:gs pos="23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0000">
                    <a:srgbClr val="339933"/>
                  </a:gs>
                </a:gsLst>
                <a:lin ang="5400000" scaled="1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321" y="3227835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8000">
                      <a:srgbClr val="0000FF"/>
                    </a:gs>
                    <a:gs pos="49000">
                      <a:srgbClr val="FFFF00"/>
                    </a:gs>
                    <a:gs pos="16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আচ্ছা</a:t>
            </a:r>
            <a:r>
              <a:rPr lang="en-US" sz="3600" dirty="0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8000">
                      <a:srgbClr val="0000FF"/>
                    </a:gs>
                    <a:gs pos="49000">
                      <a:srgbClr val="FFFF00"/>
                    </a:gs>
                    <a:gs pos="16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en-US" sz="3600" dirty="0" err="1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8000">
                      <a:srgbClr val="0000FF"/>
                    </a:gs>
                    <a:gs pos="49000">
                      <a:srgbClr val="FFFF00"/>
                    </a:gs>
                    <a:gs pos="16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মা</a:t>
            </a:r>
            <a:r>
              <a:rPr lang="en-US" sz="3600" dirty="0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8000">
                      <a:srgbClr val="0000FF"/>
                    </a:gs>
                    <a:gs pos="49000">
                      <a:srgbClr val="FFFF00"/>
                    </a:gs>
                    <a:gs pos="16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, </a:t>
            </a:r>
            <a:r>
              <a:rPr lang="en-US" sz="3600" dirty="0" err="1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8000">
                      <a:srgbClr val="0000FF"/>
                    </a:gs>
                    <a:gs pos="49000">
                      <a:srgbClr val="FFFF00"/>
                    </a:gs>
                    <a:gs pos="16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পাখিরা</a:t>
            </a:r>
            <a:r>
              <a:rPr lang="en-US" sz="3600" dirty="0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8000">
                      <a:srgbClr val="0000FF"/>
                    </a:gs>
                    <a:gs pos="49000">
                      <a:srgbClr val="FFFF00"/>
                    </a:gs>
                    <a:gs pos="16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……… </a:t>
            </a:r>
            <a:r>
              <a:rPr lang="en-US" sz="3600" dirty="0" err="1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8000">
                      <a:srgbClr val="0000FF"/>
                    </a:gs>
                    <a:gs pos="49000">
                      <a:srgbClr val="FFFF00"/>
                    </a:gs>
                    <a:gs pos="16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প্রকৃতির</a:t>
            </a:r>
            <a:r>
              <a:rPr lang="en-US" sz="3600" dirty="0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8000">
                      <a:srgbClr val="0000FF"/>
                    </a:gs>
                    <a:gs pos="49000">
                      <a:srgbClr val="FFFF00"/>
                    </a:gs>
                    <a:gs pos="16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en-US" sz="3600" dirty="0" err="1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8000">
                      <a:srgbClr val="0000FF"/>
                    </a:gs>
                    <a:gs pos="49000">
                      <a:srgbClr val="FFFF00"/>
                    </a:gs>
                    <a:gs pos="16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শোভা</a:t>
            </a:r>
            <a:r>
              <a:rPr lang="en-US" sz="3600" dirty="0" smtClean="0">
                <a:gradFill flip="none" rotWithShape="1"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8000">
                      <a:srgbClr val="0000FF"/>
                    </a:gs>
                    <a:gs pos="49000">
                      <a:srgbClr val="FFFF00"/>
                    </a:gs>
                    <a:gs pos="16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16200000" scaled="1"/>
                  <a:tileRect/>
                </a:gradFill>
              </a:rPr>
              <a:t>। </a:t>
            </a:r>
            <a:endParaRPr lang="en-US" sz="3600" dirty="0">
              <a:gradFill flip="none" rotWithShape="1">
                <a:gsLst>
                  <a:gs pos="31000">
                    <a:srgbClr val="006666"/>
                  </a:gs>
                  <a:gs pos="71000">
                    <a:srgbClr val="003366"/>
                  </a:gs>
                  <a:gs pos="78000">
                    <a:srgbClr val="00FFFF"/>
                  </a:gs>
                  <a:gs pos="87000">
                    <a:schemeClr val="tx1"/>
                  </a:gs>
                  <a:gs pos="8000">
                    <a:srgbClr val="0000FF"/>
                  </a:gs>
                  <a:gs pos="49000">
                    <a:srgbClr val="FFFF00"/>
                  </a:gs>
                  <a:gs pos="16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2000">
                    <a:srgbClr val="339933"/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7560520" y="4664332"/>
            <a:ext cx="2400495" cy="461665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০4.০০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5536" y="4238690"/>
            <a:ext cx="3740628" cy="2140033"/>
            <a:chOff x="2476052" y="1965072"/>
            <a:chExt cx="3183193" cy="2026251"/>
          </a:xfrm>
        </p:grpSpPr>
        <p:grpSp>
          <p:nvGrpSpPr>
            <p:cNvPr id="9" name="Group 8"/>
            <p:cNvGrpSpPr/>
            <p:nvPr/>
          </p:nvGrpSpPr>
          <p:grpSpPr>
            <a:xfrm>
              <a:off x="2476052" y="2099113"/>
              <a:ext cx="3183193" cy="1892210"/>
              <a:chOff x="0" y="0"/>
              <a:chExt cx="3505200" cy="2433104"/>
            </a:xfrm>
            <a:scene3d>
              <a:camera prst="isometricLeftDown"/>
              <a:lightRig rig="morning" dir="t"/>
            </a:scene3d>
          </p:grpSpPr>
          <p:sp>
            <p:nvSpPr>
              <p:cNvPr id="11" name="Rounded Rectangle 10"/>
              <p:cNvSpPr/>
              <p:nvPr/>
            </p:nvSpPr>
            <p:spPr>
              <a:xfrm>
                <a:off x="0" y="0"/>
                <a:ext cx="3505200" cy="2433104"/>
              </a:xfrm>
              <a:prstGeom prst="roundRect">
                <a:avLst>
                  <a:gd name="adj" fmla="val 10000"/>
                </a:avLst>
              </a:prstGeom>
              <a:sp3d extrusionH="76200" contourW="12700">
                <a:bevelT w="120900" h="88900" prst="slope"/>
                <a:bevelB w="88900" h="31750" prst="cross"/>
                <a:extrusionClr>
                  <a:srgbClr val="008080"/>
                </a:extrusionClr>
                <a:contourClr>
                  <a:srgbClr val="7030A0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ounded Rectangle 4"/>
              <p:cNvSpPr/>
              <p:nvPr/>
            </p:nvSpPr>
            <p:spPr>
              <a:xfrm>
                <a:off x="944350" y="0"/>
                <a:ext cx="2560849" cy="2433104"/>
              </a:xfrm>
              <a:prstGeom prst="rect">
                <a:avLst/>
              </a:prstGeom>
              <a:sp3d extrusionH="76200" contourW="12700">
                <a:bevelT prst="slope"/>
                <a:bevelB w="139700" prst="cross"/>
                <a:extrusionClr>
                  <a:srgbClr val="008080"/>
                </a:extrusionClr>
                <a:contourClr>
                  <a:srgbClr val="7030A0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5730" tIns="125730" rIns="125730" bIns="125730" numCol="1" spcCol="1270" anchor="ctr" anchorCtr="0">
                <a:noAutofit/>
              </a:bodyPr>
              <a:lstStyle/>
              <a:p>
                <a:pPr lvl="0" algn="l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300" kern="1200" dirty="0" smtClean="0"/>
                  <a:t>         </a:t>
                </a:r>
              </a:p>
              <a:p>
                <a:pPr lvl="0" algn="l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300" kern="1200" dirty="0" smtClean="0"/>
                  <a:t>     Direction    </a:t>
                </a:r>
              </a:p>
              <a:p>
                <a:pPr lvl="0" algn="l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300" kern="1200" dirty="0" smtClean="0"/>
                  <a:t>     Below</a:t>
                </a:r>
                <a:endParaRPr lang="en-US" sz="3300" kern="1200" dirty="0"/>
              </a:p>
            </p:txBody>
          </p:sp>
        </p:grpSp>
        <p:sp>
          <p:nvSpPr>
            <p:cNvPr id="10" name="Rounded Rectangle 9" descr="C:\Users\MD AHSAN HABIB RUBEL\Desktop\click 02.gif"/>
            <p:cNvSpPr/>
            <p:nvPr/>
          </p:nvSpPr>
          <p:spPr>
            <a:xfrm>
              <a:off x="2714994" y="1965072"/>
              <a:ext cx="1237310" cy="1554909"/>
            </a:xfrm>
            <a:prstGeom prst="roundRect">
              <a:avLst>
                <a:gd name="adj" fmla="val 1000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2000" r="-32000"/>
              </a:stretch>
            </a:blipFill>
            <a:scene3d>
              <a:camera prst="isometricLeftDown"/>
              <a:lightRig rig="morning" dir="t"/>
            </a:scene3d>
            <a:sp3d z="127000" extrusionH="76200" contourW="12700">
              <a:bevelT w="88900" h="88900" prst="slope"/>
              <a:bevelB w="88900" h="31750" prst="cross"/>
              <a:extrusionClr>
                <a:srgbClr val="008080"/>
              </a:extrusionClr>
              <a:contourClr>
                <a:srgbClr val="7030A0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dirty="0" smtClean="0"/>
                <a:t>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401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54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54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xit" presetSubtype="54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500"/>
                            </p:stCondLst>
                            <p:childTnLst>
                              <p:par>
                                <p:cTn id="63" presetID="2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5" grpId="1" animBg="1"/>
      <p:bldP spid="6" grpId="0"/>
      <p:bldP spid="6" grpId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57A4-6CC6-46FE-8E59-EED5F7A66A63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367" y="397183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gradFill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5400000" scaled="1"/>
                </a:gradFill>
              </a:rPr>
              <a:t>গাছে</a:t>
            </a:r>
            <a:r>
              <a:rPr lang="en-US" sz="3600" dirty="0" smtClean="0">
                <a:gradFill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5400000" scaled="1"/>
                </a:gradFill>
              </a:rPr>
              <a:t>গাছে</a:t>
            </a:r>
            <a:r>
              <a:rPr lang="en-US" sz="3600" dirty="0" smtClean="0">
                <a:gradFill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5400000" scaled="1"/>
                </a:gradFill>
              </a:rPr>
              <a:t>ঝোপে</a:t>
            </a:r>
            <a:r>
              <a:rPr lang="en-US" sz="3600" dirty="0" smtClean="0">
                <a:gradFill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5400000" scaled="1"/>
                </a:gradFill>
              </a:rPr>
              <a:t>ঝাড়ে</a:t>
            </a:r>
            <a:r>
              <a:rPr lang="en-US" sz="3600" dirty="0" smtClean="0">
                <a:gradFill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5400000" scaled="1"/>
                </a:gradFill>
              </a:rPr>
              <a:t>………</a:t>
            </a:r>
            <a:r>
              <a:rPr lang="en-US" sz="3600" dirty="0" err="1" smtClean="0">
                <a:gradFill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5400000" scaled="1"/>
                </a:gradFill>
              </a:rPr>
              <a:t>পোকামাকড়ের</a:t>
            </a:r>
            <a:r>
              <a:rPr lang="en-US" sz="3600" dirty="0" smtClean="0">
                <a:gradFill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5400000" scaled="1"/>
                </a:gradFill>
              </a:rPr>
              <a:t>ওপর</a:t>
            </a:r>
            <a:r>
              <a:rPr lang="en-US" sz="3600" dirty="0" smtClean="0">
                <a:gradFill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5400000" scaled="1"/>
                </a:gradFill>
              </a:rPr>
              <a:t>ঝাঁপিয়ে</a:t>
            </a:r>
            <a:r>
              <a:rPr lang="en-US" sz="3600" dirty="0" smtClean="0">
                <a:gradFill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5400000" scaled="1"/>
                </a:gradFill>
              </a:rPr>
              <a:t>পড়ে</a:t>
            </a:r>
            <a:r>
              <a:rPr lang="en-US" sz="3600" dirty="0" smtClean="0">
                <a:gradFill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5400000" scaled="1"/>
                </a:gradFill>
              </a:rPr>
              <a:t>। </a:t>
            </a:r>
            <a:endParaRPr lang="en-US" sz="3600" dirty="0">
              <a:gradFill>
                <a:gsLst>
                  <a:gs pos="35000">
                    <a:srgbClr val="006666"/>
                  </a:gs>
                  <a:gs pos="71000">
                    <a:srgbClr val="003366"/>
                  </a:gs>
                  <a:gs pos="78000">
                    <a:srgbClr val="00FFFF"/>
                  </a:gs>
                  <a:gs pos="87000">
                    <a:schemeClr val="tx1"/>
                  </a:gs>
                  <a:gs pos="28000">
                    <a:srgbClr val="0000FF"/>
                  </a:gs>
                  <a:gs pos="8000">
                    <a:srgbClr val="FFFF00"/>
                  </a:gs>
                  <a:gs pos="17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5000">
                    <a:srgbClr val="339933"/>
                  </a:gs>
                </a:gsLst>
                <a:lin ang="5400000" scaled="1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7486552" y="2226520"/>
            <a:ext cx="2400495" cy="461665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০3.০০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89234" y="4571999"/>
            <a:ext cx="1874623" cy="2156104"/>
            <a:chOff x="3435927" y="1600200"/>
            <a:chExt cx="2583308" cy="2015836"/>
          </a:xfrm>
          <a:blipFill>
            <a:blip r:embed="rId2"/>
            <a:tile tx="0" ty="0" sx="100000" sy="100000" flip="none" algn="tl"/>
          </a:blipFill>
          <a:scene3d>
            <a:camera prst="perspectiveRelaxed"/>
            <a:lightRig rig="morning" dir="t"/>
          </a:scene3d>
        </p:grpSpPr>
        <p:sp>
          <p:nvSpPr>
            <p:cNvPr id="9" name="Oval 8"/>
            <p:cNvSpPr/>
            <p:nvPr/>
          </p:nvSpPr>
          <p:spPr>
            <a:xfrm>
              <a:off x="3435927" y="1600200"/>
              <a:ext cx="2553609" cy="2015836"/>
            </a:xfrm>
            <a:prstGeom prst="ellipse">
              <a:avLst/>
            </a:prstGeom>
            <a:grpFill/>
            <a:ln w="34925">
              <a:solidFill>
                <a:srgbClr val="0070C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>
              <a:bevelT w="260350" h="50800" prst="slope"/>
              <a:bevelB prst="convex"/>
              <a:extrusionClr>
                <a:schemeClr val="accent5"/>
              </a:extrusionClr>
              <a:contourClr>
                <a:srgbClr val="0000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10" descr="C:\Users\MD AHSAN HABIB RUBEL\Desktop\Upload\fd09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7" r="-9007"/>
            <a:stretch/>
          </p:blipFill>
          <p:spPr bwMode="auto">
            <a:xfrm>
              <a:off x="3458700" y="1737165"/>
              <a:ext cx="2560535" cy="1827985"/>
            </a:xfrm>
            <a:prstGeom prst="star32">
              <a:avLst/>
            </a:prstGeom>
            <a:grpFill/>
            <a:ln w="34925">
              <a:solidFill>
                <a:srgbClr val="0070C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>
              <a:bevelT w="260350" h="50800" prst="slope"/>
              <a:bevelB prst="convex"/>
              <a:extrusionClr>
                <a:schemeClr val="accent5"/>
              </a:extrusionClr>
              <a:contourClr>
                <a:srgbClr val="0000FF"/>
              </a:contourClr>
            </a:sp3d>
            <a:extLst/>
          </p:spPr>
        </p:pic>
        <p:sp>
          <p:nvSpPr>
            <p:cNvPr id="11" name="Oval 10"/>
            <p:cNvSpPr/>
            <p:nvPr/>
          </p:nvSpPr>
          <p:spPr>
            <a:xfrm>
              <a:off x="4015069" y="2057400"/>
              <a:ext cx="1447800" cy="1101437"/>
            </a:xfrm>
            <a:prstGeom prst="ellipse">
              <a:avLst/>
            </a:prstGeom>
            <a:grpFill/>
            <a:ln w="34925">
              <a:solidFill>
                <a:srgbClr val="0070C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>
              <a:bevelT w="260350" h="50800" prst="slope"/>
              <a:bevelB prst="convex"/>
              <a:extrusionClr>
                <a:schemeClr val="accent5"/>
              </a:extrusionClr>
              <a:contourClr>
                <a:srgbClr val="0000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hevron">
                <a:avLst/>
              </a:prstTxWarp>
            </a:bodyPr>
            <a:lstStyle/>
            <a:p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করুন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457200"/>
            <a:ext cx="8229600" cy="3200400"/>
            <a:chOff x="457200" y="457200"/>
            <a:chExt cx="8229600" cy="3200400"/>
          </a:xfrm>
        </p:grpSpPr>
        <p:sp>
          <p:nvSpPr>
            <p:cNvPr id="5" name="Vertical Scroll 4"/>
            <p:cNvSpPr/>
            <p:nvPr/>
          </p:nvSpPr>
          <p:spPr>
            <a:xfrm>
              <a:off x="457200" y="457200"/>
              <a:ext cx="8229600" cy="3200400"/>
            </a:xfrm>
            <a:prstGeom prst="verticalScroll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00" dirty="0" smtClean="0">
                <a:gradFill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5400000" scaled="1"/>
                </a:gradFill>
              </a:endParaRPr>
            </a:p>
            <a:p>
              <a:pPr algn="ctr"/>
              <a:r>
                <a:rPr lang="en-US" sz="9600" dirty="0" err="1" smtClean="0">
                  <a:gradFill flip="none" rotWithShape="1">
                    <a:gsLst>
                      <a:gs pos="33000">
                        <a:srgbClr val="006666"/>
                      </a:gs>
                      <a:gs pos="69000">
                        <a:srgbClr val="003366"/>
                      </a:gs>
                      <a:gs pos="78000">
                        <a:srgbClr val="00FFFF"/>
                      </a:gs>
                      <a:gs pos="91000">
                        <a:schemeClr val="tx1"/>
                      </a:gs>
                      <a:gs pos="15000">
                        <a:srgbClr val="0000FF"/>
                      </a:gs>
                      <a:gs pos="9000">
                        <a:srgbClr val="FFFF00"/>
                      </a:gs>
                      <a:gs pos="23000">
                        <a:srgbClr val="FF0000"/>
                      </a:gs>
                      <a:gs pos="1000">
                        <a:schemeClr val="tx1"/>
                      </a:gs>
                      <a:gs pos="54000">
                        <a:srgbClr val="FF0000"/>
                      </a:gs>
                      <a:gs pos="40000">
                        <a:srgbClr val="339933"/>
                      </a:gs>
                    </a:gsLst>
                    <a:lin ang="2700000" scaled="1"/>
                    <a:tileRect/>
                  </a:gradFill>
                </a:rPr>
                <a:t>আদর্শপাঠ</a:t>
              </a:r>
              <a:endParaRPr lang="en-US" sz="9600" dirty="0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endParaRPr>
            </a:p>
            <a:p>
              <a:r>
                <a:rPr lang="en-US" sz="3600" dirty="0" err="1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শিক্ষক</a:t>
              </a:r>
              <a:r>
                <a:rPr lang="en-US" sz="3600" dirty="0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600" dirty="0" err="1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প্রমিত</a:t>
              </a:r>
              <a:r>
                <a:rPr lang="en-US" sz="3600" dirty="0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600" dirty="0" err="1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উচ্চারণে</a:t>
              </a:r>
              <a:r>
                <a:rPr lang="en-US" sz="3600" dirty="0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600" dirty="0" err="1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সরবপাঠ</a:t>
              </a:r>
              <a:r>
                <a:rPr lang="en-US" sz="3600" dirty="0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600" dirty="0" err="1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করবেন</a:t>
              </a:r>
              <a:endParaRPr lang="en-US" sz="3600" dirty="0">
                <a:gradFill>
                  <a:gsLst>
                    <a:gs pos="33000">
                      <a:srgbClr val="00B050"/>
                    </a:gs>
                    <a:gs pos="85000">
                      <a:srgbClr val="003366"/>
                    </a:gs>
                    <a:gs pos="60000">
                      <a:srgbClr val="FF0000"/>
                    </a:gs>
                    <a:gs pos="96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endParaRPr>
            </a:p>
            <a:p>
              <a:r>
                <a:rPr lang="en-US" sz="3600" dirty="0">
                  <a:solidFill>
                    <a:schemeClr val="tx1"/>
                  </a:solidFill>
                </a:rPr>
                <a:t>(</a:t>
              </a:r>
              <a:r>
                <a:rPr lang="en-US" sz="3600" dirty="0" err="1">
                  <a:solidFill>
                    <a:schemeClr val="tx1"/>
                  </a:solidFill>
                </a:rPr>
                <a:t>শিক্ষার্থীরা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গভীর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মনোযোগ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সহকারে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শ্রবণ</a:t>
              </a:r>
              <a:r>
                <a:rPr lang="en-US" sz="3600" dirty="0">
                  <a:solidFill>
                    <a:schemeClr val="tx1"/>
                  </a:solidFill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</a:rPr>
                <a:t>করবে</a:t>
              </a:r>
              <a:r>
                <a:rPr lang="en-US" sz="3600" dirty="0">
                  <a:solidFill>
                    <a:schemeClr val="tx1"/>
                  </a:solidFill>
                </a:rPr>
                <a:t>।)</a:t>
              </a:r>
            </a:p>
            <a:p>
              <a:endParaRPr lang="en-US" sz="3600" dirty="0" smtClean="0">
                <a:gradFill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5400000" scaled="1"/>
                </a:gradFill>
              </a:endParaRPr>
            </a:p>
            <a:p>
              <a:pPr algn="ctr"/>
              <a:endParaRPr lang="en-US" sz="9600" dirty="0">
                <a:gradFill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402931" y="1143000"/>
              <a:ext cx="2127543" cy="1066800"/>
            </a:xfrm>
            <a:prstGeom prst="roundRect">
              <a:avLst/>
            </a:prstGeom>
            <a:noFill/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err="1" smtClean="0">
                  <a:solidFill>
                    <a:schemeClr val="tx1"/>
                  </a:solidFill>
                </a:rPr>
                <a:t>শোনা</a:t>
              </a:r>
              <a:r>
                <a:rPr lang="en-US" sz="3600" dirty="0" smtClean="0">
                  <a:solidFill>
                    <a:schemeClr val="tx1"/>
                  </a:solidFill>
                </a:rPr>
                <a:t> ও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বলা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68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6" presetClass="exit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4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57A4-6CC6-46FE-8E59-EED5F7A66A63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457200" y="457200"/>
            <a:ext cx="8229600" cy="3200400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 smtClean="0">
              <a:gradFill>
                <a:gsLst>
                  <a:gs pos="33000">
                    <a:srgbClr val="006666"/>
                  </a:gs>
                  <a:gs pos="69000">
                    <a:srgbClr val="003366"/>
                  </a:gs>
                  <a:gs pos="78000">
                    <a:srgbClr val="00FFFF"/>
                  </a:gs>
                  <a:gs pos="91000">
                    <a:schemeClr val="tx1"/>
                  </a:gs>
                  <a:gs pos="15000">
                    <a:srgbClr val="0000FF"/>
                  </a:gs>
                  <a:gs pos="9000">
                    <a:srgbClr val="FFFF00"/>
                  </a:gs>
                  <a:gs pos="23000">
                    <a:srgbClr val="FF0000"/>
                  </a:gs>
                  <a:gs pos="1000">
                    <a:schemeClr val="tx1"/>
                  </a:gs>
                  <a:gs pos="54000">
                    <a:srgbClr val="FF0000"/>
                  </a:gs>
                  <a:gs pos="40000">
                    <a:srgbClr val="339933"/>
                  </a:gs>
                </a:gsLst>
                <a:lin ang="5400000" scaled="1"/>
              </a:gradFill>
            </a:endParaRPr>
          </a:p>
          <a:p>
            <a:pPr algn="ctr"/>
            <a:r>
              <a:rPr lang="en-US" sz="9600" dirty="0" err="1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দলগত</a:t>
            </a:r>
            <a:r>
              <a:rPr lang="en-US" sz="9600" dirty="0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 </a:t>
            </a:r>
            <a:r>
              <a:rPr lang="en-US" sz="9600" dirty="0" err="1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কাজঃ</a:t>
            </a:r>
            <a:endParaRPr lang="en-US" sz="3600" dirty="0">
              <a:gradFill>
                <a:gsLst>
                  <a:gs pos="33000">
                    <a:srgbClr val="00B050"/>
                  </a:gs>
                  <a:gs pos="85000">
                    <a:srgbClr val="003366"/>
                  </a:gs>
                  <a:gs pos="60000">
                    <a:srgbClr val="FF0000"/>
                  </a:gs>
                  <a:gs pos="96000">
                    <a:schemeClr val="tx1"/>
                  </a:gs>
                  <a:gs pos="71000">
                    <a:srgbClr val="0000FF"/>
                  </a:gs>
                  <a:gs pos="44000">
                    <a:srgbClr val="FFFF00"/>
                  </a:gs>
                  <a:gs pos="22000">
                    <a:srgbClr val="FF0000"/>
                  </a:gs>
                  <a:gs pos="0">
                    <a:schemeClr val="tx1"/>
                  </a:gs>
                  <a:gs pos="11000">
                    <a:srgbClr val="92D050"/>
                  </a:gs>
                  <a:gs pos="51000">
                    <a:srgbClr val="FF0000"/>
                  </a:gs>
                </a:gsLst>
                <a:lin ang="5400000" scaled="1"/>
              </a:gra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( </a:t>
            </a:r>
            <a:r>
              <a:rPr lang="en-US" sz="3600" dirty="0" err="1" smtClean="0">
                <a:solidFill>
                  <a:schemeClr val="tx1"/>
                </a:solidFill>
              </a:rPr>
              <a:t>শিক্ষক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শিক্ষার্থীদের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ছয়টি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দলে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বিভক্ত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করবেন</a:t>
            </a:r>
            <a:r>
              <a:rPr lang="en-US" sz="3600" dirty="0" smtClean="0">
                <a:solidFill>
                  <a:schemeClr val="tx1"/>
                </a:solidFill>
              </a:rPr>
              <a:t> )</a:t>
            </a:r>
            <a:endParaRPr lang="en-US" sz="3600" dirty="0" smtClean="0">
              <a:gradFill>
                <a:gsLst>
                  <a:gs pos="33000">
                    <a:srgbClr val="006666"/>
                  </a:gs>
                  <a:gs pos="69000">
                    <a:srgbClr val="003366"/>
                  </a:gs>
                  <a:gs pos="78000">
                    <a:srgbClr val="00FFFF"/>
                  </a:gs>
                  <a:gs pos="91000">
                    <a:schemeClr val="tx1"/>
                  </a:gs>
                  <a:gs pos="15000">
                    <a:srgbClr val="0000FF"/>
                  </a:gs>
                  <a:gs pos="9000">
                    <a:srgbClr val="FFFF00"/>
                  </a:gs>
                  <a:gs pos="23000">
                    <a:srgbClr val="FF0000"/>
                  </a:gs>
                  <a:gs pos="1000">
                    <a:schemeClr val="tx1"/>
                  </a:gs>
                  <a:gs pos="54000">
                    <a:srgbClr val="FF0000"/>
                  </a:gs>
                  <a:gs pos="40000">
                    <a:srgbClr val="339933"/>
                  </a:gs>
                </a:gsLst>
                <a:lin ang="5400000" scaled="1"/>
              </a:gradFill>
            </a:endParaRPr>
          </a:p>
          <a:p>
            <a:pPr algn="ctr"/>
            <a:endParaRPr lang="en-US" sz="9600" dirty="0">
              <a:gradFill>
                <a:gsLst>
                  <a:gs pos="33000">
                    <a:srgbClr val="006666"/>
                  </a:gs>
                  <a:gs pos="69000">
                    <a:srgbClr val="003366"/>
                  </a:gs>
                  <a:gs pos="78000">
                    <a:srgbClr val="00FFFF"/>
                  </a:gs>
                  <a:gs pos="91000">
                    <a:schemeClr val="tx1"/>
                  </a:gs>
                  <a:gs pos="15000">
                    <a:srgbClr val="0000FF"/>
                  </a:gs>
                  <a:gs pos="9000">
                    <a:srgbClr val="FFFF00"/>
                  </a:gs>
                  <a:gs pos="23000">
                    <a:srgbClr val="FF0000"/>
                  </a:gs>
                  <a:gs pos="1000">
                    <a:schemeClr val="tx1"/>
                  </a:gs>
                  <a:gs pos="54000">
                    <a:srgbClr val="FF0000"/>
                  </a:gs>
                  <a:gs pos="40000">
                    <a:srgbClr val="339933"/>
                  </a:gs>
                </a:gsLst>
                <a:lin ang="5400000" scaled="1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957372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gradFill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5400000" scaled="1"/>
                </a:gradFill>
              </a:rPr>
              <a:t>১. </a:t>
            </a:r>
            <a:r>
              <a:rPr lang="en-US" sz="3600" dirty="0" err="1" smtClean="0">
                <a:gradFill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5400000" scaled="1"/>
                </a:gradFill>
              </a:rPr>
              <a:t>পাখিদের</a:t>
            </a:r>
            <a:r>
              <a:rPr lang="en-US" sz="3600" dirty="0" smtClean="0">
                <a:gradFill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5400000" scaled="1"/>
                </a:gradFill>
              </a:rPr>
              <a:t>বৈশিষ্ঠ্যগুলো</a:t>
            </a:r>
            <a:r>
              <a:rPr lang="en-US" sz="3600" dirty="0" smtClean="0">
                <a:gradFill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5400000" scaled="1"/>
                </a:gradFill>
              </a:rPr>
              <a:t>লেখ</a:t>
            </a:r>
            <a:r>
              <a:rPr lang="en-US" sz="3600" dirty="0" smtClean="0">
                <a:gradFill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5400000" scaled="1"/>
                </a:gradFill>
              </a:rPr>
              <a:t> ।</a:t>
            </a:r>
            <a:endParaRPr lang="en-US" sz="3600" dirty="0">
              <a:gradFill>
                <a:gsLst>
                  <a:gs pos="35000">
                    <a:srgbClr val="006666"/>
                  </a:gs>
                  <a:gs pos="71000">
                    <a:srgbClr val="003366"/>
                  </a:gs>
                  <a:gs pos="78000">
                    <a:srgbClr val="00FFFF"/>
                  </a:gs>
                  <a:gs pos="87000">
                    <a:schemeClr val="tx1"/>
                  </a:gs>
                  <a:gs pos="28000">
                    <a:srgbClr val="0000FF"/>
                  </a:gs>
                  <a:gs pos="8000">
                    <a:srgbClr val="FFFF00"/>
                  </a:gs>
                  <a:gs pos="17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5000">
                    <a:srgbClr val="339933"/>
                  </a:gs>
                </a:gsLst>
                <a:lin ang="5400000" scaled="1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7591149" y="1826567"/>
            <a:ext cx="2400495" cy="461665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০3.০০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85612" y="3828012"/>
            <a:ext cx="3740628" cy="2450991"/>
            <a:chOff x="2476052" y="1670647"/>
            <a:chExt cx="3183193" cy="2320676"/>
          </a:xfrm>
        </p:grpSpPr>
        <p:grpSp>
          <p:nvGrpSpPr>
            <p:cNvPr id="9" name="Group 8"/>
            <p:cNvGrpSpPr/>
            <p:nvPr/>
          </p:nvGrpSpPr>
          <p:grpSpPr>
            <a:xfrm>
              <a:off x="2476052" y="2099113"/>
              <a:ext cx="3183193" cy="1892210"/>
              <a:chOff x="0" y="0"/>
              <a:chExt cx="3505200" cy="2433104"/>
            </a:xfrm>
            <a:scene3d>
              <a:camera prst="isometricLeftDown"/>
              <a:lightRig rig="morning" dir="t"/>
            </a:scene3d>
          </p:grpSpPr>
          <p:sp>
            <p:nvSpPr>
              <p:cNvPr id="11" name="Rounded Rectangle 10"/>
              <p:cNvSpPr/>
              <p:nvPr/>
            </p:nvSpPr>
            <p:spPr>
              <a:xfrm>
                <a:off x="0" y="0"/>
                <a:ext cx="3505200" cy="2433104"/>
              </a:xfrm>
              <a:prstGeom prst="roundRect">
                <a:avLst>
                  <a:gd name="adj" fmla="val 10000"/>
                </a:avLst>
              </a:prstGeom>
              <a:sp3d extrusionH="76200" contourW="12700">
                <a:bevelT w="120900" h="88900" prst="slope"/>
                <a:bevelB w="88900" h="31750" prst="cross"/>
                <a:extrusionClr>
                  <a:srgbClr val="008080"/>
                </a:extrusionClr>
                <a:contourClr>
                  <a:srgbClr val="7030A0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ounded Rectangle 4"/>
              <p:cNvSpPr/>
              <p:nvPr/>
            </p:nvSpPr>
            <p:spPr>
              <a:xfrm>
                <a:off x="944350" y="0"/>
                <a:ext cx="2560849" cy="2433104"/>
              </a:xfrm>
              <a:prstGeom prst="rect">
                <a:avLst/>
              </a:prstGeom>
              <a:sp3d extrusionH="76200" contourW="12700">
                <a:bevelT prst="slope"/>
                <a:bevelB w="139700" prst="cross"/>
                <a:extrusionClr>
                  <a:srgbClr val="008080"/>
                </a:extrusionClr>
                <a:contourClr>
                  <a:srgbClr val="7030A0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5730" tIns="125730" rIns="125730" bIns="125730" numCol="1" spcCol="1270" anchor="ctr" anchorCtr="0">
                <a:noAutofit/>
              </a:bodyPr>
              <a:lstStyle/>
              <a:p>
                <a:pPr lvl="0" algn="l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300" kern="1200" dirty="0" smtClean="0"/>
                  <a:t>         </a:t>
                </a:r>
              </a:p>
              <a:p>
                <a:pPr lvl="0" algn="l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300" kern="1200" dirty="0" smtClean="0"/>
                  <a:t>     Direction    </a:t>
                </a:r>
              </a:p>
              <a:p>
                <a:pPr lvl="0" algn="l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300" kern="1200" dirty="0" smtClean="0"/>
                  <a:t>     Below</a:t>
                </a:r>
                <a:endParaRPr lang="en-US" sz="3300" kern="1200" dirty="0"/>
              </a:p>
            </p:txBody>
          </p:sp>
        </p:grpSp>
        <p:sp>
          <p:nvSpPr>
            <p:cNvPr id="10" name="Rounded Rectangle 9" descr="C:\Users\MD AHSAN HABIB RUBEL\Desktop\click 02.gif"/>
            <p:cNvSpPr/>
            <p:nvPr/>
          </p:nvSpPr>
          <p:spPr>
            <a:xfrm>
              <a:off x="2661290" y="1670647"/>
              <a:ext cx="1237310" cy="1554909"/>
            </a:xfrm>
            <a:prstGeom prst="roundRect">
              <a:avLst>
                <a:gd name="adj" fmla="val 10000"/>
              </a:avLst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2000" r="-32000"/>
              </a:stretch>
            </a:blipFill>
            <a:scene3d>
              <a:camera prst="isometricLeftDown"/>
              <a:lightRig rig="morning" dir="t"/>
            </a:scene3d>
            <a:sp3d z="127000" extrusionH="76200" contourW="12700">
              <a:bevelT w="88900" h="88900" prst="slope"/>
              <a:bevelB w="88900" h="31750" prst="cross"/>
              <a:extrusionClr>
                <a:srgbClr val="008080"/>
              </a:extrusionClr>
              <a:contourClr>
                <a:srgbClr val="7030A0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dirty="0" smtClean="0"/>
                <a:t>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8166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42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39" presetID="42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500"/>
                            </p:stCondLst>
                            <p:childTnLst>
                              <p:par>
                                <p:cTn id="4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57A4-6CC6-46FE-8E59-EED5F7A66A63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304800" y="152400"/>
            <a:ext cx="8686800" cy="342900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 smtClean="0">
              <a:gradFill>
                <a:gsLst>
                  <a:gs pos="33000">
                    <a:srgbClr val="006666"/>
                  </a:gs>
                  <a:gs pos="69000">
                    <a:srgbClr val="003366"/>
                  </a:gs>
                  <a:gs pos="78000">
                    <a:srgbClr val="00FFFF"/>
                  </a:gs>
                  <a:gs pos="91000">
                    <a:schemeClr val="tx1"/>
                  </a:gs>
                  <a:gs pos="15000">
                    <a:srgbClr val="0000FF"/>
                  </a:gs>
                  <a:gs pos="47000">
                    <a:srgbClr val="FFFF00"/>
                  </a:gs>
                  <a:gs pos="23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0000">
                    <a:srgbClr val="339933"/>
                  </a:gs>
                </a:gsLst>
                <a:lin ang="5400000" scaled="1"/>
              </a:gradFill>
            </a:endParaRPr>
          </a:p>
          <a:p>
            <a:pPr algn="ctr"/>
            <a:r>
              <a:rPr lang="en-US" sz="9600" dirty="0" err="1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47000">
                      <a:srgbClr val="FFFF00"/>
                    </a:gs>
                    <a:gs pos="23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0000">
                      <a:srgbClr val="339933"/>
                    </a:gs>
                  </a:gsLst>
                  <a:lin ang="16200000" scaled="1"/>
                  <a:tileRect/>
                </a:gradFill>
              </a:rPr>
              <a:t>সরবপাঠ</a:t>
            </a:r>
            <a:endParaRPr lang="en-US" sz="9600" dirty="0" smtClean="0">
              <a:gradFill flip="none" rotWithShape="1">
                <a:gsLst>
                  <a:gs pos="33000">
                    <a:srgbClr val="006666"/>
                  </a:gs>
                  <a:gs pos="69000">
                    <a:srgbClr val="003366"/>
                  </a:gs>
                  <a:gs pos="78000">
                    <a:srgbClr val="00FFFF"/>
                  </a:gs>
                  <a:gs pos="91000">
                    <a:schemeClr val="tx1"/>
                  </a:gs>
                  <a:gs pos="15000">
                    <a:srgbClr val="0000FF"/>
                  </a:gs>
                  <a:gs pos="47000">
                    <a:srgbClr val="FFFF00"/>
                  </a:gs>
                  <a:gs pos="23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0000">
                    <a:srgbClr val="339933"/>
                  </a:gs>
                </a:gsLst>
                <a:lin ang="16200000" scaled="1"/>
                <a:tileRect/>
              </a:gradFill>
            </a:endParaRPr>
          </a:p>
          <a:p>
            <a:r>
              <a:rPr lang="en-US" sz="3200" dirty="0" err="1">
                <a:gradFill>
                  <a:gsLst>
                    <a:gs pos="32000">
                      <a:srgbClr val="00B050"/>
                    </a:gs>
                    <a:gs pos="60000">
                      <a:srgbClr val="003366"/>
                    </a:gs>
                    <a:gs pos="93000">
                      <a:srgbClr val="FF0000"/>
                    </a:gs>
                    <a:gs pos="80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rPr>
              <a:t>শিক্ষার্থী</a:t>
            </a:r>
            <a:r>
              <a:rPr lang="en-US" sz="3200" dirty="0">
                <a:gradFill>
                  <a:gsLst>
                    <a:gs pos="32000">
                      <a:srgbClr val="00B050"/>
                    </a:gs>
                    <a:gs pos="60000">
                      <a:srgbClr val="003366"/>
                    </a:gs>
                    <a:gs pos="93000">
                      <a:srgbClr val="FF0000"/>
                    </a:gs>
                    <a:gs pos="80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rPr>
              <a:t> </a:t>
            </a:r>
            <a:r>
              <a:rPr lang="en-US" sz="3200" dirty="0" err="1">
                <a:gradFill>
                  <a:gsLst>
                    <a:gs pos="32000">
                      <a:srgbClr val="00B050"/>
                    </a:gs>
                    <a:gs pos="60000">
                      <a:srgbClr val="003366"/>
                    </a:gs>
                    <a:gs pos="93000">
                      <a:srgbClr val="FF0000"/>
                    </a:gs>
                    <a:gs pos="80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rPr>
              <a:t>প্রমিত</a:t>
            </a:r>
            <a:r>
              <a:rPr lang="en-US" sz="3200" dirty="0">
                <a:gradFill>
                  <a:gsLst>
                    <a:gs pos="32000">
                      <a:srgbClr val="00B050"/>
                    </a:gs>
                    <a:gs pos="60000">
                      <a:srgbClr val="003366"/>
                    </a:gs>
                    <a:gs pos="93000">
                      <a:srgbClr val="FF0000"/>
                    </a:gs>
                    <a:gs pos="80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rPr>
              <a:t> </a:t>
            </a:r>
            <a:r>
              <a:rPr lang="en-US" sz="3200" dirty="0" err="1">
                <a:gradFill>
                  <a:gsLst>
                    <a:gs pos="32000">
                      <a:srgbClr val="00B050"/>
                    </a:gs>
                    <a:gs pos="60000">
                      <a:srgbClr val="003366"/>
                    </a:gs>
                    <a:gs pos="93000">
                      <a:srgbClr val="FF0000"/>
                    </a:gs>
                    <a:gs pos="80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rPr>
              <a:t>উচ্চারণে</a:t>
            </a:r>
            <a:r>
              <a:rPr lang="en-US" sz="3200" dirty="0">
                <a:gradFill>
                  <a:gsLst>
                    <a:gs pos="32000">
                      <a:srgbClr val="00B050"/>
                    </a:gs>
                    <a:gs pos="60000">
                      <a:srgbClr val="003366"/>
                    </a:gs>
                    <a:gs pos="93000">
                      <a:srgbClr val="FF0000"/>
                    </a:gs>
                    <a:gs pos="80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rPr>
              <a:t> </a:t>
            </a:r>
            <a:r>
              <a:rPr lang="en-US" sz="3200" dirty="0" err="1">
                <a:gradFill>
                  <a:gsLst>
                    <a:gs pos="32000">
                      <a:srgbClr val="00B050"/>
                    </a:gs>
                    <a:gs pos="60000">
                      <a:srgbClr val="003366"/>
                    </a:gs>
                    <a:gs pos="93000">
                      <a:srgbClr val="FF0000"/>
                    </a:gs>
                    <a:gs pos="80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rPr>
              <a:t>সরবপাঠ</a:t>
            </a:r>
            <a:r>
              <a:rPr lang="en-US" sz="3200" dirty="0">
                <a:gradFill>
                  <a:gsLst>
                    <a:gs pos="32000">
                      <a:srgbClr val="00B050"/>
                    </a:gs>
                    <a:gs pos="60000">
                      <a:srgbClr val="003366"/>
                    </a:gs>
                    <a:gs pos="93000">
                      <a:srgbClr val="FF0000"/>
                    </a:gs>
                    <a:gs pos="80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rPr>
              <a:t> </a:t>
            </a:r>
            <a:r>
              <a:rPr lang="en-US" sz="3200" dirty="0" err="1">
                <a:gradFill>
                  <a:gsLst>
                    <a:gs pos="32000">
                      <a:srgbClr val="00B050"/>
                    </a:gs>
                    <a:gs pos="60000">
                      <a:srgbClr val="003366"/>
                    </a:gs>
                    <a:gs pos="93000">
                      <a:srgbClr val="FF0000"/>
                    </a:gs>
                    <a:gs pos="80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rPr>
              <a:t>করবে</a:t>
            </a:r>
            <a:r>
              <a:rPr lang="en-US" sz="3200" dirty="0">
                <a:gradFill>
                  <a:gsLst>
                    <a:gs pos="32000">
                      <a:srgbClr val="00B050"/>
                    </a:gs>
                    <a:gs pos="60000">
                      <a:srgbClr val="003366"/>
                    </a:gs>
                    <a:gs pos="93000">
                      <a:srgbClr val="FF0000"/>
                    </a:gs>
                    <a:gs pos="80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rPr>
              <a:t>।</a:t>
            </a:r>
          </a:p>
          <a:p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3200" dirty="0" err="1">
                <a:solidFill>
                  <a:schemeClr val="tx1"/>
                </a:solidFill>
              </a:rPr>
              <a:t>শিক্ষক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গভীর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মনোযোগ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সহকারে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শ্রবণ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করবেন</a:t>
            </a:r>
            <a:r>
              <a:rPr lang="en-US" sz="3200" dirty="0">
                <a:solidFill>
                  <a:schemeClr val="tx1"/>
                </a:solidFill>
              </a:rPr>
              <a:t>।)</a:t>
            </a:r>
          </a:p>
          <a:p>
            <a:endParaRPr lang="en-US" sz="3200" dirty="0" smtClean="0">
              <a:gradFill>
                <a:gsLst>
                  <a:gs pos="33000">
                    <a:srgbClr val="006666"/>
                  </a:gs>
                  <a:gs pos="69000">
                    <a:srgbClr val="003366"/>
                  </a:gs>
                  <a:gs pos="78000">
                    <a:srgbClr val="00FFFF"/>
                  </a:gs>
                  <a:gs pos="91000">
                    <a:schemeClr val="tx1"/>
                  </a:gs>
                  <a:gs pos="15000">
                    <a:srgbClr val="0000FF"/>
                  </a:gs>
                  <a:gs pos="47000">
                    <a:srgbClr val="FFFF00"/>
                  </a:gs>
                  <a:gs pos="23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0000">
                    <a:srgbClr val="339933"/>
                  </a:gs>
                </a:gsLst>
                <a:lin ang="5400000" scaled="1"/>
              </a:gradFill>
            </a:endParaRPr>
          </a:p>
          <a:p>
            <a:pPr algn="ctr"/>
            <a:endParaRPr lang="en-US" sz="9600" dirty="0">
              <a:gradFill>
                <a:gsLst>
                  <a:gs pos="33000">
                    <a:srgbClr val="006666"/>
                  </a:gs>
                  <a:gs pos="69000">
                    <a:srgbClr val="003366"/>
                  </a:gs>
                  <a:gs pos="78000">
                    <a:srgbClr val="00FFFF"/>
                  </a:gs>
                  <a:gs pos="91000">
                    <a:schemeClr val="tx1"/>
                  </a:gs>
                  <a:gs pos="15000">
                    <a:srgbClr val="0000FF"/>
                  </a:gs>
                  <a:gs pos="47000">
                    <a:srgbClr val="FFFF00"/>
                  </a:gs>
                  <a:gs pos="23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0000">
                    <a:srgbClr val="339933"/>
                  </a:gs>
                </a:gsLst>
                <a:lin ang="5400000" scaled="1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747" y="397183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gradFill flip="none" rotWithShape="1"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18900000" scaled="1"/>
                  <a:tileRect/>
                </a:gradFill>
              </a:rPr>
              <a:t>গাছে</a:t>
            </a:r>
            <a:r>
              <a:rPr lang="en-US" sz="3600" dirty="0" smtClean="0">
                <a:gradFill flip="none" rotWithShape="1"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18900000" scaled="1"/>
                  <a:tileRect/>
                </a:gradFill>
              </a:rPr>
              <a:t> </a:t>
            </a:r>
            <a:r>
              <a:rPr lang="en-US" sz="3600" dirty="0" err="1" smtClean="0">
                <a:gradFill flip="none" rotWithShape="1"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18900000" scaled="1"/>
                  <a:tileRect/>
                </a:gradFill>
              </a:rPr>
              <a:t>গাছে</a:t>
            </a:r>
            <a:r>
              <a:rPr lang="en-US" sz="3600" dirty="0" smtClean="0">
                <a:gradFill flip="none" rotWithShape="1"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18900000" scaled="1"/>
                  <a:tileRect/>
                </a:gradFill>
              </a:rPr>
              <a:t> </a:t>
            </a:r>
            <a:r>
              <a:rPr lang="en-US" sz="3600" dirty="0" err="1" smtClean="0">
                <a:gradFill flip="none" rotWithShape="1"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18900000" scaled="1"/>
                  <a:tileRect/>
                </a:gradFill>
              </a:rPr>
              <a:t>ঝোপে</a:t>
            </a:r>
            <a:r>
              <a:rPr lang="en-US" sz="3600" dirty="0" smtClean="0">
                <a:gradFill flip="none" rotWithShape="1"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18900000" scaled="1"/>
                  <a:tileRect/>
                </a:gradFill>
              </a:rPr>
              <a:t> </a:t>
            </a:r>
            <a:r>
              <a:rPr lang="en-US" sz="3600" dirty="0" err="1" smtClean="0">
                <a:gradFill flip="none" rotWithShape="1"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18900000" scaled="1"/>
                  <a:tileRect/>
                </a:gradFill>
              </a:rPr>
              <a:t>ঝাড়ে</a:t>
            </a:r>
            <a:r>
              <a:rPr lang="en-US" sz="3600" dirty="0" smtClean="0">
                <a:gradFill flip="none" rotWithShape="1"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18900000" scaled="1"/>
                  <a:tileRect/>
                </a:gradFill>
              </a:rPr>
              <a:t>………</a:t>
            </a:r>
            <a:r>
              <a:rPr lang="en-US" sz="3600" dirty="0" err="1" smtClean="0">
                <a:gradFill flip="none" rotWithShape="1"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18900000" scaled="1"/>
                  <a:tileRect/>
                </a:gradFill>
              </a:rPr>
              <a:t>পোকামাকড়ের</a:t>
            </a:r>
            <a:r>
              <a:rPr lang="en-US" sz="3600" dirty="0" smtClean="0">
                <a:gradFill flip="none" rotWithShape="1"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18900000" scaled="1"/>
                  <a:tileRect/>
                </a:gradFill>
              </a:rPr>
              <a:t> </a:t>
            </a:r>
            <a:r>
              <a:rPr lang="en-US" sz="3600" dirty="0" err="1" smtClean="0">
                <a:gradFill flip="none" rotWithShape="1"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18900000" scaled="1"/>
                  <a:tileRect/>
                </a:gradFill>
              </a:rPr>
              <a:t>ওপর</a:t>
            </a:r>
            <a:r>
              <a:rPr lang="en-US" sz="3600" dirty="0" smtClean="0">
                <a:gradFill flip="none" rotWithShape="1"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18900000" scaled="1"/>
                  <a:tileRect/>
                </a:gradFill>
              </a:rPr>
              <a:t> </a:t>
            </a:r>
            <a:r>
              <a:rPr lang="en-US" sz="3600" dirty="0" err="1" smtClean="0">
                <a:gradFill flip="none" rotWithShape="1"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18900000" scaled="1"/>
                  <a:tileRect/>
                </a:gradFill>
              </a:rPr>
              <a:t>ঝাঁপিয়ে</a:t>
            </a:r>
            <a:r>
              <a:rPr lang="en-US" sz="3600" dirty="0" smtClean="0">
                <a:gradFill flip="none" rotWithShape="1"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18900000" scaled="1"/>
                  <a:tileRect/>
                </a:gradFill>
              </a:rPr>
              <a:t> </a:t>
            </a:r>
            <a:r>
              <a:rPr lang="en-US" sz="3600" dirty="0" err="1" smtClean="0">
                <a:gradFill flip="none" rotWithShape="1"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18900000" scaled="1"/>
                  <a:tileRect/>
                </a:gradFill>
              </a:rPr>
              <a:t>পড়ে</a:t>
            </a:r>
            <a:r>
              <a:rPr lang="en-US" sz="3600" dirty="0" smtClean="0">
                <a:gradFill flip="none" rotWithShape="1">
                  <a:gsLst>
                    <a:gs pos="35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8000">
                      <a:srgbClr val="0000FF"/>
                    </a:gs>
                    <a:gs pos="8000">
                      <a:srgbClr val="FFFF00"/>
                    </a:gs>
                    <a:gs pos="17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5000">
                      <a:srgbClr val="339933"/>
                    </a:gs>
                  </a:gsLst>
                  <a:lin ang="18900000" scaled="1"/>
                  <a:tileRect/>
                </a:gradFill>
              </a:rPr>
              <a:t>। </a:t>
            </a:r>
            <a:endParaRPr lang="en-US" sz="3600" dirty="0">
              <a:gradFill flip="none" rotWithShape="1">
                <a:gsLst>
                  <a:gs pos="35000">
                    <a:srgbClr val="006666"/>
                  </a:gs>
                  <a:gs pos="71000">
                    <a:srgbClr val="003366"/>
                  </a:gs>
                  <a:gs pos="78000">
                    <a:srgbClr val="00FFFF"/>
                  </a:gs>
                  <a:gs pos="87000">
                    <a:schemeClr val="tx1"/>
                  </a:gs>
                  <a:gs pos="28000">
                    <a:srgbClr val="0000FF"/>
                  </a:gs>
                  <a:gs pos="8000">
                    <a:srgbClr val="FFFF00"/>
                  </a:gs>
                  <a:gs pos="17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5000">
                    <a:srgbClr val="339933"/>
                  </a:gs>
                </a:gsLst>
                <a:lin ang="18900000" scaled="1"/>
                <a:tileRect/>
              </a:gra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5715000" y="5113895"/>
            <a:ext cx="3017401" cy="1415036"/>
            <a:chOff x="3435927" y="1600200"/>
            <a:chExt cx="2583308" cy="2015836"/>
          </a:xfrm>
          <a:blipFill>
            <a:blip r:embed="rId2"/>
            <a:tile tx="0" ty="0" sx="100000" sy="100000" flip="none" algn="tl"/>
          </a:blipFill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perspectiveRight"/>
            <a:lightRig rig="sunrise" dir="t"/>
          </a:scene3d>
        </p:grpSpPr>
        <p:sp>
          <p:nvSpPr>
            <p:cNvPr id="8" name="Oval 7"/>
            <p:cNvSpPr/>
            <p:nvPr/>
          </p:nvSpPr>
          <p:spPr>
            <a:xfrm>
              <a:off x="3435927" y="1600200"/>
              <a:ext cx="2553609" cy="2015836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divot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0" descr="C:\Users\MD AHSAN HABIB RUBEL\Desktop\Upload\fd09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7" r="-9007"/>
            <a:stretch/>
          </p:blipFill>
          <p:spPr bwMode="auto">
            <a:xfrm>
              <a:off x="3458700" y="1737165"/>
              <a:ext cx="2560535" cy="1827985"/>
            </a:xfrm>
            <a:prstGeom prst="star32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divot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  <a:extLst/>
          </p:spPr>
        </p:pic>
        <p:sp>
          <p:nvSpPr>
            <p:cNvPr id="10" name="Oval 9"/>
            <p:cNvSpPr/>
            <p:nvPr/>
          </p:nvSpPr>
          <p:spPr>
            <a:xfrm>
              <a:off x="4015069" y="2057400"/>
              <a:ext cx="1447800" cy="1101437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divot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hevronInverted">
                <a:avLst/>
              </a:prstTxWarp>
            </a:bodyPr>
            <a:lstStyle/>
            <a:p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করুন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 rot="5400000">
            <a:off x="7591149" y="4455181"/>
            <a:ext cx="2400495" cy="461665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০3.০০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7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BC95-6A99-4213-9803-7D3BBF2D4715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@dphofmr@biul@gmail.com@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31444" y="1238250"/>
            <a:ext cx="22225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gradFill flip="none" rotWithShape="1">
                  <a:gsLst>
                    <a:gs pos="48000">
                      <a:srgbClr val="006666"/>
                    </a:gs>
                    <a:gs pos="69000">
                      <a:srgbClr val="003366"/>
                    </a:gs>
                    <a:gs pos="80000">
                      <a:srgbClr val="FF0000"/>
                    </a:gs>
                    <a:gs pos="91000">
                      <a:schemeClr val="tx1"/>
                    </a:gs>
                    <a:gs pos="42000">
                      <a:srgbClr val="0000FF"/>
                    </a:gs>
                    <a:gs pos="32000">
                      <a:srgbClr val="FFFF00"/>
                    </a:gs>
                    <a:gs pos="6000">
                      <a:srgbClr val="FF0000"/>
                    </a:gs>
                    <a:gs pos="15000">
                      <a:schemeClr val="tx1"/>
                    </a:gs>
                    <a:gs pos="24000">
                      <a:srgbClr val="FF0000"/>
                    </a:gs>
                    <a:gs pos="58000">
                      <a:srgbClr val="FF0000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000" dirty="0">
              <a:gradFill flip="none" rotWithShape="1">
                <a:gsLst>
                  <a:gs pos="48000">
                    <a:srgbClr val="006666"/>
                  </a:gs>
                  <a:gs pos="69000">
                    <a:srgbClr val="003366"/>
                  </a:gs>
                  <a:gs pos="80000">
                    <a:srgbClr val="FF0000"/>
                  </a:gs>
                  <a:gs pos="91000">
                    <a:schemeClr val="tx1"/>
                  </a:gs>
                  <a:gs pos="42000">
                    <a:srgbClr val="0000FF"/>
                  </a:gs>
                  <a:gs pos="32000">
                    <a:srgbClr val="FFFF00"/>
                  </a:gs>
                  <a:gs pos="6000">
                    <a:srgbClr val="FF0000"/>
                  </a:gs>
                  <a:gs pos="15000">
                    <a:schemeClr val="tx1"/>
                  </a:gs>
                  <a:gs pos="24000">
                    <a:srgbClr val="FF0000"/>
                  </a:gs>
                  <a:gs pos="58000">
                    <a:srgbClr val="FF0000"/>
                  </a:gs>
                </a:gsLst>
                <a:lin ang="162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31444" y="2133600"/>
            <a:ext cx="3200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প্রভাতের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62300" y="2743200"/>
            <a:ext cx="4338377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08866" y="3392311"/>
            <a:ext cx="4487334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ঘুমায়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62300" y="4191000"/>
            <a:ext cx="51435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7488835" y="2942354"/>
            <a:ext cx="2492830" cy="461665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০3.০০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:\@_Circle,birds\বাংলা, গণিত_০৭_০৮_০৯ ও ১০\Presenter media.gif\B\PM-thoug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0"/>
          <p:cNvGrpSpPr/>
          <p:nvPr/>
        </p:nvGrpSpPr>
        <p:grpSpPr>
          <a:xfrm>
            <a:off x="6431844" y="364949"/>
            <a:ext cx="2162529" cy="1485529"/>
            <a:chOff x="3435927" y="1600200"/>
            <a:chExt cx="2583308" cy="2015836"/>
          </a:xfrm>
          <a:blipFill>
            <a:blip r:embed="rId4"/>
            <a:tile tx="0" ty="0" sx="100000" sy="100000" flip="none" algn="tl"/>
          </a:blipFill>
          <a:scene3d>
            <a:camera prst="perspectiveRelaxed"/>
            <a:lightRig rig="morning" dir="t"/>
          </a:scene3d>
        </p:grpSpPr>
        <p:sp>
          <p:nvSpPr>
            <p:cNvPr id="19" name="Oval 18"/>
            <p:cNvSpPr/>
            <p:nvPr/>
          </p:nvSpPr>
          <p:spPr>
            <a:xfrm>
              <a:off x="3435927" y="1600200"/>
              <a:ext cx="2553609" cy="2015836"/>
            </a:xfrm>
            <a:prstGeom prst="ellipse">
              <a:avLst/>
            </a:prstGeom>
            <a:grpFill/>
            <a:ln w="34925">
              <a:solidFill>
                <a:srgbClr val="7030A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>
              <a:bevelT w="260350" h="50800" prst="slope"/>
              <a:bevelB prst="convex"/>
              <a:extrusionClr>
                <a:schemeClr val="accent5"/>
              </a:extrusionClr>
              <a:contourClr>
                <a:srgbClr val="0000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0" descr="C:\Users\MD AHSAN HABIB RUBEL\Desktop\Upload\fd09.jpe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7" r="-9007"/>
            <a:stretch/>
          </p:blipFill>
          <p:spPr bwMode="auto">
            <a:xfrm>
              <a:off x="3458700" y="1737165"/>
              <a:ext cx="2560535" cy="1827985"/>
            </a:xfrm>
            <a:prstGeom prst="star32">
              <a:avLst/>
            </a:prstGeom>
            <a:grpFill/>
            <a:ln w="34925">
              <a:solidFill>
                <a:srgbClr val="7030A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>
              <a:bevelT w="260350" h="50800" prst="slope"/>
              <a:bevelB prst="convex"/>
              <a:extrusionClr>
                <a:schemeClr val="accent5"/>
              </a:extrusionClr>
              <a:contourClr>
                <a:srgbClr val="0000FF"/>
              </a:contourClr>
            </a:sp3d>
            <a:extLst/>
          </p:spPr>
        </p:pic>
        <p:sp>
          <p:nvSpPr>
            <p:cNvPr id="21" name="Oval 20"/>
            <p:cNvSpPr/>
            <p:nvPr/>
          </p:nvSpPr>
          <p:spPr>
            <a:xfrm>
              <a:off x="4015069" y="2057400"/>
              <a:ext cx="1447800" cy="1101437"/>
            </a:xfrm>
            <a:prstGeom prst="ellipse">
              <a:avLst/>
            </a:prstGeom>
            <a:grpFill/>
            <a:ln w="34925">
              <a:solidFill>
                <a:srgbClr val="7030A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>
              <a:bevelT w="260350" h="50800" prst="slope"/>
              <a:bevelB prst="convex"/>
              <a:extrusionClr>
                <a:schemeClr val="accent5"/>
              </a:extrusionClr>
              <a:contourClr>
                <a:srgbClr val="0000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করুন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20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13" presetClass="exit" presetSubtype="16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000"/>
                            </p:stCondLst>
                            <p:childTnLst>
                              <p:par>
                                <p:cTn id="35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000"/>
                            </p:stCondLst>
                            <p:childTnLst>
                              <p:par>
                                <p:cTn id="39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4000"/>
                            </p:stCondLst>
                            <p:childTnLst>
                              <p:par>
                                <p:cTn id="43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000"/>
                            </p:stCondLst>
                            <p:childTnLst>
                              <p:par>
                                <p:cTn id="47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0"/>
                            </p:stCondLst>
                            <p:childTnLst>
                              <p:par>
                                <p:cTn id="51" presetID="1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000"/>
                            </p:stCondLst>
                            <p:childTnLst>
                              <p:par>
                                <p:cTn id="55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6000"/>
                            </p:stCondLst>
                            <p:childTnLst>
                              <p:par>
                                <p:cTn id="59" presetID="13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9000"/>
                            </p:stCondLst>
                            <p:childTnLst>
                              <p:par>
                                <p:cTn id="63" presetID="13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000"/>
                            </p:stCondLst>
                            <p:childTnLst>
                              <p:par>
                                <p:cTn id="67" presetID="1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0"/>
                            </p:stCondLst>
                            <p:childTnLst>
                              <p:par>
                                <p:cTn id="71" presetID="16" presetClass="exit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7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 AHSAN HABIB RUBEL\Desktop\g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33"/>
          <a:stretch/>
        </p:blipFill>
        <p:spPr bwMode="auto">
          <a:xfrm>
            <a:off x="2667001" y="0"/>
            <a:ext cx="5808842" cy="269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57A4-6CC6-46FE-8E59-EED5F7A66A63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Vertical Scroll 4"/>
          <p:cNvSpPr/>
          <p:nvPr/>
        </p:nvSpPr>
        <p:spPr>
          <a:xfrm>
            <a:off x="2743200" y="534776"/>
            <a:ext cx="5692264" cy="1981200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9600" dirty="0" smtClean="0">
              <a:gradFill>
                <a:gsLst>
                  <a:gs pos="33000">
                    <a:srgbClr val="006666"/>
                  </a:gs>
                  <a:gs pos="69000">
                    <a:srgbClr val="003366"/>
                  </a:gs>
                  <a:gs pos="78000">
                    <a:srgbClr val="00FFFF"/>
                  </a:gs>
                  <a:gs pos="91000">
                    <a:schemeClr val="tx1"/>
                  </a:gs>
                  <a:gs pos="15000">
                    <a:srgbClr val="0000FF"/>
                  </a:gs>
                  <a:gs pos="9000">
                    <a:srgbClr val="FFFF00"/>
                  </a:gs>
                  <a:gs pos="23000">
                    <a:srgbClr val="FF0000"/>
                  </a:gs>
                  <a:gs pos="1000">
                    <a:schemeClr val="tx1"/>
                  </a:gs>
                  <a:gs pos="54000">
                    <a:srgbClr val="FF0000"/>
                  </a:gs>
                  <a:gs pos="40000">
                    <a:srgbClr val="339933"/>
                  </a:gs>
                </a:gsLst>
                <a:lin ang="5400000" scaled="1"/>
              </a:gradFill>
            </a:endParaRPr>
          </a:p>
          <a:p>
            <a:r>
              <a:rPr lang="en-US" sz="9600" dirty="0" err="1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বাড়ির</a:t>
            </a:r>
            <a:r>
              <a:rPr lang="en-US" sz="9600" dirty="0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 </a:t>
            </a:r>
            <a:r>
              <a:rPr lang="en-US" sz="9600" dirty="0" err="1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কাজঃ</a:t>
            </a:r>
            <a:endParaRPr lang="en-US" sz="9600" dirty="0">
              <a:gradFill>
                <a:gsLst>
                  <a:gs pos="33000">
                    <a:srgbClr val="006666"/>
                  </a:gs>
                  <a:gs pos="69000">
                    <a:srgbClr val="003366"/>
                  </a:gs>
                  <a:gs pos="78000">
                    <a:srgbClr val="00FFFF"/>
                  </a:gs>
                  <a:gs pos="91000">
                    <a:schemeClr val="tx1"/>
                  </a:gs>
                  <a:gs pos="15000">
                    <a:srgbClr val="0000FF"/>
                  </a:gs>
                  <a:gs pos="9000">
                    <a:srgbClr val="FFFF00"/>
                  </a:gs>
                  <a:gs pos="23000">
                    <a:srgbClr val="FF0000"/>
                  </a:gs>
                  <a:gs pos="1000">
                    <a:schemeClr val="tx1"/>
                  </a:gs>
                  <a:gs pos="54000">
                    <a:srgbClr val="FF0000"/>
                  </a:gs>
                  <a:gs pos="40000">
                    <a:srgbClr val="339933"/>
                  </a:gs>
                </a:gsLst>
                <a:lin ang="5400000" scaled="1"/>
              </a:gradFill>
            </a:endParaRPr>
          </a:p>
          <a:p>
            <a:endParaRPr lang="en-US" sz="9600" dirty="0">
              <a:gradFill>
                <a:gsLst>
                  <a:gs pos="33000">
                    <a:srgbClr val="006666"/>
                  </a:gs>
                  <a:gs pos="69000">
                    <a:srgbClr val="003366"/>
                  </a:gs>
                  <a:gs pos="78000">
                    <a:srgbClr val="00FFFF"/>
                  </a:gs>
                  <a:gs pos="91000">
                    <a:schemeClr val="tx1"/>
                  </a:gs>
                  <a:gs pos="15000">
                    <a:srgbClr val="0000FF"/>
                  </a:gs>
                  <a:gs pos="9000">
                    <a:srgbClr val="FFFF00"/>
                  </a:gs>
                  <a:gs pos="23000">
                    <a:srgbClr val="FF0000"/>
                  </a:gs>
                  <a:gs pos="1000">
                    <a:schemeClr val="tx1"/>
                  </a:gs>
                  <a:gs pos="54000">
                    <a:srgbClr val="FF0000"/>
                  </a:gs>
                  <a:gs pos="40000">
                    <a:srgbClr val="339933"/>
                  </a:gs>
                </a:gsLst>
                <a:lin ang="5400000" scaled="1"/>
              </a:gradFill>
            </a:endParaRPr>
          </a:p>
          <a:p>
            <a:endParaRPr lang="en-US" sz="3600" dirty="0">
              <a:gradFill>
                <a:gsLst>
                  <a:gs pos="33000">
                    <a:srgbClr val="00B050"/>
                  </a:gs>
                  <a:gs pos="85000">
                    <a:srgbClr val="003366"/>
                  </a:gs>
                  <a:gs pos="60000">
                    <a:srgbClr val="FF0000"/>
                  </a:gs>
                  <a:gs pos="96000">
                    <a:schemeClr val="tx1"/>
                  </a:gs>
                  <a:gs pos="71000">
                    <a:srgbClr val="0000FF"/>
                  </a:gs>
                  <a:gs pos="44000">
                    <a:srgbClr val="FFFF00"/>
                  </a:gs>
                  <a:gs pos="22000">
                    <a:srgbClr val="FF0000"/>
                  </a:gs>
                  <a:gs pos="0">
                    <a:schemeClr val="tx1"/>
                  </a:gs>
                  <a:gs pos="11000">
                    <a:srgbClr val="92D050"/>
                  </a:gs>
                  <a:gs pos="51000">
                    <a:srgbClr val="FF0000"/>
                  </a:gs>
                </a:gsLst>
                <a:lin ang="5400000" scaled="1"/>
              </a:gra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-259407" y="2819400"/>
            <a:ext cx="8735250" cy="2462402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600" dirty="0" smtClean="0">
              <a:gradFill>
                <a:gsLst>
                  <a:gs pos="33000">
                    <a:srgbClr val="006666"/>
                  </a:gs>
                  <a:gs pos="69000">
                    <a:srgbClr val="003366"/>
                  </a:gs>
                  <a:gs pos="78000">
                    <a:srgbClr val="00FFFF"/>
                  </a:gs>
                  <a:gs pos="91000">
                    <a:schemeClr val="tx1"/>
                  </a:gs>
                  <a:gs pos="15000">
                    <a:srgbClr val="0000FF"/>
                  </a:gs>
                  <a:gs pos="9000">
                    <a:srgbClr val="FFFF00"/>
                  </a:gs>
                  <a:gs pos="23000">
                    <a:srgbClr val="FF0000"/>
                  </a:gs>
                  <a:gs pos="1000">
                    <a:schemeClr val="tx1"/>
                  </a:gs>
                  <a:gs pos="54000">
                    <a:srgbClr val="FF0000"/>
                  </a:gs>
                  <a:gs pos="40000">
                    <a:srgbClr val="339933"/>
                  </a:gs>
                </a:gsLst>
                <a:lin ang="5400000" scaled="1"/>
              </a:gradFill>
            </a:endParaRPr>
          </a:p>
          <a:p>
            <a:pPr algn="ctr"/>
            <a:r>
              <a:rPr lang="en-US" sz="4400" dirty="0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  </a:t>
            </a:r>
          </a:p>
          <a:p>
            <a:pPr algn="ctr"/>
            <a:r>
              <a:rPr lang="en-US" sz="4400" dirty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 </a:t>
            </a:r>
            <a:r>
              <a:rPr lang="en-US" sz="4400" dirty="0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      </a:t>
            </a:r>
          </a:p>
          <a:p>
            <a:pPr algn="ctr"/>
            <a:endParaRPr lang="en-US" sz="4400" dirty="0" smtClean="0">
              <a:gradFill flip="none" rotWithShape="1">
                <a:gsLst>
                  <a:gs pos="33000">
                    <a:srgbClr val="006666"/>
                  </a:gs>
                  <a:gs pos="69000">
                    <a:srgbClr val="003366"/>
                  </a:gs>
                  <a:gs pos="78000">
                    <a:srgbClr val="00FFFF"/>
                  </a:gs>
                  <a:gs pos="91000">
                    <a:schemeClr val="tx1"/>
                  </a:gs>
                  <a:gs pos="15000">
                    <a:srgbClr val="0000FF"/>
                  </a:gs>
                  <a:gs pos="9000">
                    <a:srgbClr val="FFFF00"/>
                  </a:gs>
                  <a:gs pos="23000">
                    <a:srgbClr val="FF0000"/>
                  </a:gs>
                  <a:gs pos="1000">
                    <a:schemeClr val="tx1"/>
                  </a:gs>
                  <a:gs pos="54000">
                    <a:srgbClr val="FF0000"/>
                  </a:gs>
                  <a:gs pos="40000">
                    <a:srgbClr val="339933"/>
                  </a:gs>
                </a:gsLst>
                <a:lin ang="2700000" scaled="1"/>
                <a:tileRect/>
              </a:gradFill>
            </a:endParaRPr>
          </a:p>
          <a:p>
            <a:pPr algn="ctr"/>
            <a:endParaRPr lang="en-US" sz="4400" dirty="0" smtClean="0">
              <a:gradFill flip="none" rotWithShape="1">
                <a:gsLst>
                  <a:gs pos="33000">
                    <a:srgbClr val="006666"/>
                  </a:gs>
                  <a:gs pos="69000">
                    <a:srgbClr val="003366"/>
                  </a:gs>
                  <a:gs pos="78000">
                    <a:srgbClr val="00FFFF"/>
                  </a:gs>
                  <a:gs pos="91000">
                    <a:schemeClr val="tx1"/>
                  </a:gs>
                  <a:gs pos="15000">
                    <a:srgbClr val="0000FF"/>
                  </a:gs>
                  <a:gs pos="9000">
                    <a:srgbClr val="FFFF00"/>
                  </a:gs>
                  <a:gs pos="23000">
                    <a:srgbClr val="FF0000"/>
                  </a:gs>
                  <a:gs pos="1000">
                    <a:schemeClr val="tx1"/>
                  </a:gs>
                  <a:gs pos="54000">
                    <a:srgbClr val="FF0000"/>
                  </a:gs>
                  <a:gs pos="40000">
                    <a:srgbClr val="339933"/>
                  </a:gs>
                </a:gsLst>
                <a:lin ang="2700000" scaled="1"/>
                <a:tileRect/>
              </a:gradFill>
            </a:endParaRPr>
          </a:p>
          <a:p>
            <a:pPr algn="ctr"/>
            <a:r>
              <a:rPr lang="en-US" sz="4400" dirty="0" err="1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বাক্য</a:t>
            </a:r>
            <a:r>
              <a:rPr lang="en-US" sz="4400" dirty="0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 </a:t>
            </a:r>
            <a:r>
              <a:rPr lang="en-US" sz="4400" dirty="0" err="1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রচনা</a:t>
            </a:r>
            <a:r>
              <a:rPr lang="en-US" sz="4400" dirty="0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 </a:t>
            </a:r>
            <a:r>
              <a:rPr lang="en-US" sz="4400" dirty="0" err="1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লেখঃ</a:t>
            </a:r>
            <a:endParaRPr lang="en-US" sz="4400" dirty="0" smtClean="0">
              <a:gradFill flip="none" rotWithShape="1">
                <a:gsLst>
                  <a:gs pos="33000">
                    <a:srgbClr val="006666"/>
                  </a:gs>
                  <a:gs pos="69000">
                    <a:srgbClr val="003366"/>
                  </a:gs>
                  <a:gs pos="78000">
                    <a:srgbClr val="00FFFF"/>
                  </a:gs>
                  <a:gs pos="91000">
                    <a:schemeClr val="tx1"/>
                  </a:gs>
                  <a:gs pos="15000">
                    <a:srgbClr val="0000FF"/>
                  </a:gs>
                  <a:gs pos="9000">
                    <a:srgbClr val="FFFF00"/>
                  </a:gs>
                  <a:gs pos="23000">
                    <a:srgbClr val="FF0000"/>
                  </a:gs>
                  <a:gs pos="1000">
                    <a:schemeClr val="tx1"/>
                  </a:gs>
                  <a:gs pos="54000">
                    <a:srgbClr val="FF0000"/>
                  </a:gs>
                  <a:gs pos="40000">
                    <a:srgbClr val="339933"/>
                  </a:gs>
                </a:gsLst>
                <a:lin ang="2700000" scaled="1"/>
                <a:tileRect/>
              </a:gradFill>
            </a:endParaRPr>
          </a:p>
          <a:p>
            <a:r>
              <a:rPr lang="en-US" sz="4400" dirty="0" err="1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পাখিঃ</a:t>
            </a:r>
            <a:r>
              <a:rPr lang="en-US" sz="4400" dirty="0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 </a:t>
            </a:r>
            <a:r>
              <a:rPr lang="en-US" sz="4400" dirty="0" err="1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দোয়েল</a:t>
            </a:r>
            <a:r>
              <a:rPr lang="en-US" sz="4400" dirty="0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 </a:t>
            </a:r>
            <a:r>
              <a:rPr lang="en-US" sz="4400" dirty="0" err="1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আমাদের</a:t>
            </a:r>
            <a:r>
              <a:rPr lang="en-US" sz="4400" dirty="0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 </a:t>
            </a:r>
            <a:r>
              <a:rPr lang="en-US" sz="4400" dirty="0" err="1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জাতীয়</a:t>
            </a:r>
            <a:r>
              <a:rPr lang="en-US" sz="4400" dirty="0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 </a:t>
            </a:r>
            <a:r>
              <a:rPr lang="en-US" sz="4400" dirty="0" err="1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পাখি</a:t>
            </a:r>
            <a:r>
              <a:rPr lang="en-US" sz="4400" dirty="0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 ।</a:t>
            </a:r>
          </a:p>
          <a:p>
            <a:r>
              <a:rPr lang="en-US" sz="4400" dirty="0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২. </a:t>
            </a:r>
            <a:r>
              <a:rPr lang="en-US" sz="4400" dirty="0" err="1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জগ</a:t>
            </a:r>
            <a:r>
              <a:rPr lang="en-US" sz="4400" dirty="0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ৎ, </a:t>
            </a:r>
            <a:r>
              <a:rPr lang="en-US" sz="4400" dirty="0" err="1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আটকে</a:t>
            </a:r>
            <a:r>
              <a:rPr lang="en-US" sz="4400" dirty="0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 </a:t>
            </a:r>
            <a:r>
              <a:rPr lang="en-US" sz="4400" dirty="0" err="1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গেল</a:t>
            </a:r>
            <a:r>
              <a:rPr lang="en-US" sz="4400" dirty="0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, </a:t>
            </a:r>
            <a:r>
              <a:rPr lang="en-US" sz="4400" dirty="0" err="1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ক্লাস</a:t>
            </a:r>
            <a:r>
              <a:rPr lang="en-US" sz="4400" dirty="0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, </a:t>
            </a:r>
            <a:r>
              <a:rPr lang="en-US" sz="4400" dirty="0" err="1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শস্যদানা</a:t>
            </a:r>
            <a:r>
              <a:rPr lang="en-US" sz="4400" dirty="0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, </a:t>
            </a:r>
            <a:r>
              <a:rPr lang="en-US" sz="4400" dirty="0" err="1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স্বভাব</a:t>
            </a:r>
            <a:r>
              <a:rPr lang="en-US" sz="4400" dirty="0" smtClean="0">
                <a:gradFill flip="none" rotWithShape="1">
                  <a:gsLst>
                    <a:gs pos="33000">
                      <a:srgbClr val="006666"/>
                    </a:gs>
                    <a:gs pos="69000">
                      <a:srgbClr val="003366"/>
                    </a:gs>
                    <a:gs pos="78000">
                      <a:srgbClr val="00FFFF"/>
                    </a:gs>
                    <a:gs pos="91000">
                      <a:schemeClr val="tx1"/>
                    </a:gs>
                    <a:gs pos="15000">
                      <a:srgbClr val="0000FF"/>
                    </a:gs>
                    <a:gs pos="9000">
                      <a:srgbClr val="FFFF00"/>
                    </a:gs>
                    <a:gs pos="23000">
                      <a:srgbClr val="FF0000"/>
                    </a:gs>
                    <a:gs pos="1000">
                      <a:schemeClr val="tx1"/>
                    </a:gs>
                    <a:gs pos="54000">
                      <a:srgbClr val="FF0000"/>
                    </a:gs>
                    <a:gs pos="40000">
                      <a:srgbClr val="339933"/>
                    </a:gs>
                  </a:gsLst>
                  <a:lin ang="2700000" scaled="1"/>
                  <a:tileRect/>
                </a:gradFill>
              </a:rPr>
              <a:t>।</a:t>
            </a:r>
          </a:p>
          <a:p>
            <a:pPr algn="ctr"/>
            <a:endParaRPr lang="en-US" sz="4400" dirty="0" smtClean="0">
              <a:gradFill flip="none" rotWithShape="1">
                <a:gsLst>
                  <a:gs pos="33000">
                    <a:srgbClr val="006666"/>
                  </a:gs>
                  <a:gs pos="69000">
                    <a:srgbClr val="003366"/>
                  </a:gs>
                  <a:gs pos="78000">
                    <a:srgbClr val="00FFFF"/>
                  </a:gs>
                  <a:gs pos="91000">
                    <a:schemeClr val="tx1"/>
                  </a:gs>
                  <a:gs pos="15000">
                    <a:srgbClr val="0000FF"/>
                  </a:gs>
                  <a:gs pos="9000">
                    <a:srgbClr val="FFFF00"/>
                  </a:gs>
                  <a:gs pos="23000">
                    <a:srgbClr val="FF0000"/>
                  </a:gs>
                  <a:gs pos="1000">
                    <a:schemeClr val="tx1"/>
                  </a:gs>
                  <a:gs pos="54000">
                    <a:srgbClr val="FF0000"/>
                  </a:gs>
                  <a:gs pos="40000">
                    <a:srgbClr val="339933"/>
                  </a:gs>
                </a:gsLst>
                <a:lin ang="2700000" scaled="1"/>
                <a:tileRect/>
              </a:gradFill>
            </a:endParaRPr>
          </a:p>
          <a:p>
            <a:pPr algn="ctr"/>
            <a:endParaRPr lang="en-US" sz="9600" dirty="0">
              <a:gradFill>
                <a:gsLst>
                  <a:gs pos="33000">
                    <a:srgbClr val="006666"/>
                  </a:gs>
                  <a:gs pos="69000">
                    <a:srgbClr val="003366"/>
                  </a:gs>
                  <a:gs pos="78000">
                    <a:srgbClr val="00FFFF"/>
                  </a:gs>
                  <a:gs pos="91000">
                    <a:schemeClr val="tx1"/>
                  </a:gs>
                  <a:gs pos="15000">
                    <a:srgbClr val="0000FF"/>
                  </a:gs>
                  <a:gs pos="9000">
                    <a:srgbClr val="FFFF00"/>
                  </a:gs>
                  <a:gs pos="23000">
                    <a:srgbClr val="FF0000"/>
                  </a:gs>
                  <a:gs pos="1000">
                    <a:schemeClr val="tx1"/>
                  </a:gs>
                  <a:gs pos="54000">
                    <a:srgbClr val="FF0000"/>
                  </a:gs>
                  <a:gs pos="40000">
                    <a:srgbClr val="339933"/>
                  </a:gs>
                </a:gsLst>
                <a:lin ang="5400000" scaled="1"/>
              </a:gradFill>
            </a:endParaRPr>
          </a:p>
          <a:p>
            <a:pPr algn="ctr"/>
            <a:endParaRPr lang="en-US" sz="9600" dirty="0">
              <a:gradFill>
                <a:gsLst>
                  <a:gs pos="33000">
                    <a:srgbClr val="006666"/>
                  </a:gs>
                  <a:gs pos="69000">
                    <a:srgbClr val="003366"/>
                  </a:gs>
                  <a:gs pos="78000">
                    <a:srgbClr val="00FFFF"/>
                  </a:gs>
                  <a:gs pos="91000">
                    <a:schemeClr val="tx1"/>
                  </a:gs>
                  <a:gs pos="15000">
                    <a:srgbClr val="0000FF"/>
                  </a:gs>
                  <a:gs pos="9000">
                    <a:srgbClr val="FFFF00"/>
                  </a:gs>
                  <a:gs pos="23000">
                    <a:srgbClr val="FF0000"/>
                  </a:gs>
                  <a:gs pos="1000">
                    <a:schemeClr val="tx1"/>
                  </a:gs>
                  <a:gs pos="54000">
                    <a:srgbClr val="FF0000"/>
                  </a:gs>
                  <a:gs pos="40000">
                    <a:srgbClr val="339933"/>
                  </a:gs>
                </a:gsLst>
                <a:lin ang="5400000" scaled="1"/>
              </a:gradFill>
            </a:endParaRPr>
          </a:p>
          <a:p>
            <a:pPr algn="ctr"/>
            <a:endParaRPr lang="en-US" sz="3600" dirty="0">
              <a:gradFill>
                <a:gsLst>
                  <a:gs pos="33000">
                    <a:srgbClr val="00B050"/>
                  </a:gs>
                  <a:gs pos="85000">
                    <a:srgbClr val="003366"/>
                  </a:gs>
                  <a:gs pos="60000">
                    <a:srgbClr val="FF0000"/>
                  </a:gs>
                  <a:gs pos="96000">
                    <a:schemeClr val="tx1"/>
                  </a:gs>
                  <a:gs pos="71000">
                    <a:srgbClr val="0000FF"/>
                  </a:gs>
                  <a:gs pos="44000">
                    <a:srgbClr val="FFFF00"/>
                  </a:gs>
                  <a:gs pos="22000">
                    <a:srgbClr val="FF0000"/>
                  </a:gs>
                  <a:gs pos="0">
                    <a:schemeClr val="tx1"/>
                  </a:gs>
                  <a:gs pos="11000">
                    <a:srgbClr val="92D050"/>
                  </a:gs>
                  <a:gs pos="51000">
                    <a:srgbClr val="FF0000"/>
                  </a:gs>
                </a:gsLst>
                <a:lin ang="5400000" scaled="1"/>
              </a:gra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632768" y="4267200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7119169" y="4701896"/>
            <a:ext cx="1874623" cy="2156104"/>
            <a:chOff x="3435927" y="1600200"/>
            <a:chExt cx="2583308" cy="2015836"/>
          </a:xfrm>
          <a:blipFill>
            <a:blip r:embed="rId3"/>
            <a:tile tx="0" ty="0" sx="100000" sy="100000" flip="none" algn="tl"/>
          </a:blipFill>
          <a:scene3d>
            <a:camera prst="perspectiveRelaxed"/>
            <a:lightRig rig="morning" dir="t"/>
          </a:scene3d>
        </p:grpSpPr>
        <p:sp>
          <p:nvSpPr>
            <p:cNvPr id="10" name="Oval 9"/>
            <p:cNvSpPr/>
            <p:nvPr/>
          </p:nvSpPr>
          <p:spPr>
            <a:xfrm>
              <a:off x="3435927" y="1600200"/>
              <a:ext cx="2553609" cy="2015836"/>
            </a:xfrm>
            <a:prstGeom prst="ellipse">
              <a:avLst/>
            </a:prstGeom>
            <a:grpFill/>
            <a:ln w="34925">
              <a:solidFill>
                <a:srgbClr val="0070C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>
              <a:bevelT w="260350" h="50800" prst="slope"/>
              <a:bevelB prst="convex"/>
              <a:extrusionClr>
                <a:schemeClr val="accent5"/>
              </a:extrusionClr>
              <a:contourClr>
                <a:srgbClr val="0000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:\Users\MD AHSAN HABIB RUBEL\Desktop\Upload\fd09.jpe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7" r="-9007"/>
            <a:stretch/>
          </p:blipFill>
          <p:spPr bwMode="auto">
            <a:xfrm>
              <a:off x="3458700" y="1737165"/>
              <a:ext cx="2560535" cy="1827985"/>
            </a:xfrm>
            <a:prstGeom prst="star32">
              <a:avLst/>
            </a:prstGeom>
            <a:grpFill/>
            <a:ln w="34925">
              <a:solidFill>
                <a:srgbClr val="0070C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>
              <a:bevelT w="260350" h="50800" prst="slope"/>
              <a:bevelB prst="convex"/>
              <a:extrusionClr>
                <a:schemeClr val="accent5"/>
              </a:extrusionClr>
              <a:contourClr>
                <a:srgbClr val="0000FF"/>
              </a:contourClr>
            </a:sp3d>
            <a:extLst/>
          </p:spPr>
        </p:pic>
        <p:sp>
          <p:nvSpPr>
            <p:cNvPr id="12" name="Oval 11"/>
            <p:cNvSpPr/>
            <p:nvPr/>
          </p:nvSpPr>
          <p:spPr>
            <a:xfrm>
              <a:off x="4015069" y="2057400"/>
              <a:ext cx="1447800" cy="1101437"/>
            </a:xfrm>
            <a:prstGeom prst="ellipse">
              <a:avLst/>
            </a:prstGeom>
            <a:grpFill/>
            <a:ln w="34925">
              <a:solidFill>
                <a:srgbClr val="0070C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>
              <a:bevelT w="260350" h="50800" prst="slope"/>
              <a:bevelB prst="convex"/>
              <a:extrusionClr>
                <a:schemeClr val="accent5"/>
              </a:extrusionClr>
              <a:contourClr>
                <a:srgbClr val="0000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hevron">
                <a:avLst/>
              </a:prstTxWarp>
            </a:bodyPr>
            <a:lstStyle/>
            <a:p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করুন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99144" y="105208"/>
            <a:ext cx="2828854" cy="2514600"/>
            <a:chOff x="287482" y="76708"/>
            <a:chExt cx="2828854" cy="2190135"/>
          </a:xfrm>
        </p:grpSpPr>
        <p:grpSp>
          <p:nvGrpSpPr>
            <p:cNvPr id="27" name="Group 26"/>
            <p:cNvGrpSpPr/>
            <p:nvPr/>
          </p:nvGrpSpPr>
          <p:grpSpPr>
            <a:xfrm>
              <a:off x="287482" y="76708"/>
              <a:ext cx="2828854" cy="2190135"/>
              <a:chOff x="396586" y="137323"/>
              <a:chExt cx="2828854" cy="2190135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96586" y="137323"/>
                <a:ext cx="2828854" cy="2190135"/>
                <a:chOff x="101311" y="412683"/>
                <a:chExt cx="2828854" cy="2190135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290080" y="606138"/>
                  <a:ext cx="2438400" cy="1828800"/>
                </a:xfrm>
                <a:prstGeom prst="ellipse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485900" y="1551708"/>
                  <a:ext cx="419100" cy="18357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" name="Straight Connector 17"/>
                <p:cNvCxnSpPr>
                  <a:endCxn id="16" idx="2"/>
                </p:cNvCxnSpPr>
                <p:nvPr/>
              </p:nvCxnSpPr>
              <p:spPr>
                <a:xfrm>
                  <a:off x="1695450" y="1551708"/>
                  <a:ext cx="0" cy="1835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20"/>
                <p:cNvSpPr/>
                <p:nvPr/>
              </p:nvSpPr>
              <p:spPr>
                <a:xfrm>
                  <a:off x="1066800" y="1551709"/>
                  <a:ext cx="304800" cy="4191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" name="Straight Connector 22"/>
                <p:cNvCxnSpPr>
                  <a:stCxn id="21" idx="1"/>
                </p:cNvCxnSpPr>
                <p:nvPr/>
              </p:nvCxnSpPr>
              <p:spPr>
                <a:xfrm>
                  <a:off x="1066800" y="1761259"/>
                  <a:ext cx="3048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Flowchart: Magnetic Disk 23"/>
                <p:cNvSpPr/>
                <p:nvPr/>
              </p:nvSpPr>
              <p:spPr>
                <a:xfrm>
                  <a:off x="1695450" y="883226"/>
                  <a:ext cx="209550" cy="315185"/>
                </a:xfrm>
                <a:prstGeom prst="flowChartMagneticDisk">
                  <a:avLst/>
                </a:prstGeom>
                <a:blipFill>
                  <a:blip r:embed="rId5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01311" y="412683"/>
                  <a:ext cx="2828854" cy="219013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Isosceles Triangle 12"/>
              <p:cNvSpPr/>
              <p:nvPr/>
            </p:nvSpPr>
            <p:spPr>
              <a:xfrm>
                <a:off x="828675" y="680602"/>
                <a:ext cx="1905000" cy="1018309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1586344" y="862436"/>
              <a:ext cx="183575" cy="2563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 rot="5400000">
            <a:off x="7488835" y="2942354"/>
            <a:ext cx="2492830" cy="461665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০2.০০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4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3" presetClass="exit" presetSubtype="16" fill="hold" grpId="1" nodeType="after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" presetID="13" presetClass="exit" presetSubtype="16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3" presetClass="exit" presetSubtype="16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500"/>
                            </p:stCondLst>
                            <p:childTnLst>
                              <p:par>
                                <p:cTn id="53" presetID="16" presetClass="exit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5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30" grpId="0" animBg="1"/>
      <p:bldP spid="3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D AHSAN HABIB RUBEL\Desktop\Upload\fd0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19935"/>
            <a:ext cx="3124200" cy="2147886"/>
          </a:xfrm>
          <a:prstGeom prst="star32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100" y="3362325"/>
            <a:ext cx="62245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রবিউল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ধলসা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পয়ারী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মাদ্‌রাসা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ডাকঘরঃ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খয়েরপুর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উপজেলাঃ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জেলাঃ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 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D AHSAN HABIB RUBEL\Desktop\Rabiul Is[am 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3974"/>
            <a:ext cx="1524000" cy="11689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33195" y="296036"/>
            <a:ext cx="1741793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০2.০০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4FEC9138-4B08-450F-91DE-7595D46613FE}" type="datetime1">
              <a:rPr lang="en-US" smtClean="0">
                <a:latin typeface="Nikosh" pitchFamily="2" charset="0"/>
                <a:cs typeface="Nikosh" pitchFamily="2" charset="0"/>
              </a:rPr>
              <a:t>9/8/2021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@dphofmr@biul@gmail.com@   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pPr/>
              <a:t>2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9600" y="673603"/>
            <a:ext cx="3149600" cy="707886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gradFill flip="none" rotWithShape="1">
                  <a:gsLst>
                    <a:gs pos="42000">
                      <a:srgbClr val="00B050"/>
                    </a:gs>
                    <a:gs pos="64000">
                      <a:srgbClr val="003366"/>
                    </a:gs>
                    <a:gs pos="84000">
                      <a:srgbClr val="FF0000"/>
                    </a:gs>
                    <a:gs pos="93000">
                      <a:schemeClr val="tx1"/>
                    </a:gs>
                    <a:gs pos="74000">
                      <a:srgbClr val="0000FF"/>
                    </a:gs>
                    <a:gs pos="35000">
                      <a:srgbClr val="FFFF00"/>
                    </a:gs>
                    <a:gs pos="14000">
                      <a:srgbClr val="FF0000"/>
                    </a:gs>
                    <a:gs pos="5000">
                      <a:schemeClr val="tx1"/>
                    </a:gs>
                    <a:gs pos="27000">
                      <a:srgbClr val="92D050"/>
                    </a:gs>
                    <a:gs pos="53000">
                      <a:srgbClr val="FF0000"/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পরিচিতিকরণঃ</a:t>
            </a:r>
            <a:endParaRPr lang="en-US" sz="4000" dirty="0">
              <a:gradFill flip="none" rotWithShape="1">
                <a:gsLst>
                  <a:gs pos="42000">
                    <a:srgbClr val="00B050"/>
                  </a:gs>
                  <a:gs pos="64000">
                    <a:srgbClr val="003366"/>
                  </a:gs>
                  <a:gs pos="84000">
                    <a:srgbClr val="FF0000"/>
                  </a:gs>
                  <a:gs pos="93000">
                    <a:schemeClr val="tx1"/>
                  </a:gs>
                  <a:gs pos="74000">
                    <a:srgbClr val="0000FF"/>
                  </a:gs>
                  <a:gs pos="35000">
                    <a:srgbClr val="FFFF00"/>
                  </a:gs>
                  <a:gs pos="14000">
                    <a:srgbClr val="FF0000"/>
                  </a:gs>
                  <a:gs pos="5000">
                    <a:schemeClr val="tx1"/>
                  </a:gs>
                  <a:gs pos="27000">
                    <a:srgbClr val="92D050"/>
                  </a:gs>
                  <a:gs pos="53000">
                    <a:srgbClr val="FF0000"/>
                  </a:gs>
                </a:gsLst>
                <a:lin ang="27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849861859"/>
              </p:ext>
            </p:extLst>
          </p:nvPr>
        </p:nvGraphicFramePr>
        <p:xfrm>
          <a:off x="5791200" y="1381489"/>
          <a:ext cx="3083788" cy="1980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4692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xit" presetSubtype="0" fill="hold" grpId="0" nodeType="after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544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544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544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544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 animBg="1"/>
      <p:bldP spid="8" grpId="1" animBg="1"/>
      <p:bldP spid="11" grpId="0" animBg="1"/>
      <p:bldP spid="11" grpId="1" animBg="1"/>
      <p:bldGraphic spid="1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05785" y="-103667"/>
            <a:ext cx="8915400" cy="6477000"/>
            <a:chOff x="921716" y="1152292"/>
            <a:chExt cx="6781800" cy="4495800"/>
          </a:xfrm>
        </p:grpSpPr>
        <p:grpSp>
          <p:nvGrpSpPr>
            <p:cNvPr id="5" name="Group 4"/>
            <p:cNvGrpSpPr/>
            <p:nvPr/>
          </p:nvGrpSpPr>
          <p:grpSpPr>
            <a:xfrm>
              <a:off x="921716" y="1152292"/>
              <a:ext cx="6781800" cy="4495800"/>
              <a:chOff x="1984343" y="1615138"/>
              <a:chExt cx="5410558" cy="358854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984343" y="1615138"/>
                <a:ext cx="5410558" cy="3588545"/>
                <a:chOff x="292653" y="304800"/>
                <a:chExt cx="8470347" cy="624840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292653" y="304800"/>
                  <a:ext cx="8470347" cy="6248400"/>
                  <a:chOff x="292653" y="304800"/>
                  <a:chExt cx="8470347" cy="6248400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292653" y="304800"/>
                    <a:ext cx="8470347" cy="6248400"/>
                    <a:chOff x="292653" y="304800"/>
                    <a:chExt cx="8470347" cy="6248400"/>
                  </a:xfrm>
                </p:grpSpPr>
                <p:pic>
                  <p:nvPicPr>
                    <p:cNvPr id="13" name="Picture 2" descr="H:\@_Circle,birds\@Blooming Flowers\Animals.Gif\@Rabiul@@Islam (21).gif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04800" y="304800"/>
                      <a:ext cx="8458200" cy="624840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4" name="Picture 3" descr="H:\@_Circle,birds\@Blooming Flowers\Animals.Gif\BIRDS.gif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86200" y="602673"/>
                      <a:ext cx="1111938" cy="100488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5" name="Picture 7" descr="H:\@_Circle,birds\@Blooming Flowers\Animals.Gif\@Rabiul@@Islam (16).gif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609598" y="552450"/>
                      <a:ext cx="1368093" cy="150494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6" name="Picture 4" descr="H:\@_Circle,birds\@Blooming Flowers\Animals.Gif\Run on the Slide.jpg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07555" y="602673"/>
                      <a:ext cx="1188720" cy="952500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7" name="Picture 5" descr="H:\@_Circle,birds\@Blooming Flowers\Animals.Gif\@Rabiul@@Islam (4).gif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905500" y="2833689"/>
                      <a:ext cx="2266950" cy="2119312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8" name="Picture 2" descr="H:\@_Circle,birds\@Blooming Flowers\Differents.Gif\R@biul @Islam    (30).gif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474152" y="3051463"/>
                      <a:ext cx="952500" cy="1047750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9" name="Picture 3" descr="H:\@_Circle,birds\@Blooming Flowers\Differents.Gif\R@biul @Islam    (31).gif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400424" y="2509405"/>
                      <a:ext cx="952500" cy="762000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0" name="Picture 4" descr="H:\@_Circle,birds\@Blooming Flowers\Differents.Gif\R@biul @Islam    (32).gif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92653" y="4391458"/>
                      <a:ext cx="1685038" cy="1908029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1" name="Picture 5" descr="H:\@_Circle,birds\@Blooming Flowers\Differents.Gif\R@biul @Islam    (37).gif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52924" y="1281112"/>
                      <a:ext cx="1552576" cy="155257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2" name="Picture 6" descr="H:\@_Circle,birds\@Blooming Flowers\Differents.Gif\R@biul @Islam    (48)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48321" y="838200"/>
                      <a:ext cx="1219200" cy="121920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3" name="Picture 7" descr="H:\@_Circle,birds\@Blooming Flowers\Differents.Gif\R@biul @Islam    (28).gif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1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9600" y="2689947"/>
                      <a:ext cx="1676400" cy="188595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4" name="Picture 8" descr="H:\@_Circle,birds\@Blooming Flowers\Differents.Gif\R@biul @Islam    (29).gif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1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705600" y="1814079"/>
                      <a:ext cx="1466850" cy="145732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5" name="Picture 6" descr="H:\@_Circle,birds\@Blooming Flowers\Animals.Gif\@Rabiul@@Islam (11).gif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1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838450" y="4676775"/>
                      <a:ext cx="2095500" cy="1571625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pic>
                <p:nvPicPr>
                  <p:cNvPr id="11" name="Picture 9" descr="H:\@_Circle,birds\@Blooming Flowers\Differents.Gif\R@biul @Islam    (27)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07555" y="4555848"/>
                    <a:ext cx="1579260" cy="114300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2" name="Picture 15" descr="H:\@_Circle,birds\@Blooming Flowers\Blooming Flowers\@Rabiul@@Islam (2)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42691" y="2078182"/>
                    <a:ext cx="914400" cy="16978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9" name="Picture 10" descr="H:\@_Circle,birds\@Blooming Flowers\Differents.Gif\R@biul @Islam    (16).gif"/>
                <p:cNvPicPr>
                  <a:picLocks noChangeAspect="1" noChangeArrowheads="1" noCrop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99314" y="4863811"/>
                  <a:ext cx="1553010" cy="1435677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7" name="Picture 17" descr="H:\@_Circle,birds\@Blooming Flowers\Blooming Flowers\animatiom\Rabiul@ (13).gif"/>
              <p:cNvPicPr>
                <a:picLocks noChangeAspect="1" noChangeArrowheads="1" noCrop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8379" y="1654579"/>
                <a:ext cx="779272" cy="6299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" name="Picture 2" descr="C:\Users\MD AHSAN HABIB RUBEL\Desktop\Rabiul Is[am Image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83" y="3882418"/>
              <a:ext cx="839017" cy="50465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 txBox="1">
            <a:spLocks/>
          </p:cNvSpPr>
          <p:nvPr/>
        </p:nvSpPr>
        <p:spPr>
          <a:xfrm>
            <a:off x="609600" y="1224738"/>
            <a:ext cx="8165909" cy="3331877"/>
          </a:xfrm>
          <a:prstGeom prst="rect">
            <a:avLst/>
          </a:prstGeom>
          <a:noFill/>
        </p:spPr>
        <p:txBody>
          <a:bodyPr numCol="1">
            <a:prstTxWarp prst="textChevronInverted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gradFill flip="none" rotWithShape="1">
                  <a:gsLst>
                    <a:gs pos="0">
                      <a:srgbClr val="A603AB"/>
                    </a:gs>
                    <a:gs pos="15000">
                      <a:srgbClr val="0819FB"/>
                    </a:gs>
                    <a:gs pos="62000">
                      <a:srgbClr val="1A8D48"/>
                    </a:gs>
                    <a:gs pos="29000">
                      <a:srgbClr val="FFFF00"/>
                    </a:gs>
                    <a:gs pos="86125">
                      <a:srgbClr val="E91C5D"/>
                    </a:gs>
                    <a:gs pos="78000">
                      <a:srgbClr val="0000FF"/>
                    </a:gs>
                    <a:gs pos="42000">
                      <a:srgbClr val="EB2B3F"/>
                    </a:gs>
                    <a:gs pos="38000">
                      <a:srgbClr val="00FFCC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স</a:t>
            </a:r>
            <a:r>
              <a:rPr lang="en-US" dirty="0" err="1" smtClean="0">
                <a:gradFill flip="none" rotWithShape="1">
                  <a:gsLst>
                    <a:gs pos="0">
                      <a:srgbClr val="A603AB"/>
                    </a:gs>
                    <a:gs pos="15000">
                      <a:srgbClr val="0819FB"/>
                    </a:gs>
                    <a:gs pos="62000">
                      <a:srgbClr val="1A8D48"/>
                    </a:gs>
                    <a:gs pos="29000">
                      <a:srgbClr val="FFFF00"/>
                    </a:gs>
                    <a:gs pos="86125">
                      <a:srgbClr val="E91C5D"/>
                    </a:gs>
                    <a:gs pos="78000">
                      <a:srgbClr val="0000FF"/>
                    </a:gs>
                    <a:gs pos="42000">
                      <a:srgbClr val="EB2B3F"/>
                    </a:gs>
                    <a:gs pos="38000">
                      <a:srgbClr val="00FFCC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err="1" smtClean="0">
                <a:gradFill flip="none" rotWithShape="1">
                  <a:gsLst>
                    <a:gs pos="0">
                      <a:srgbClr val="A603AB"/>
                    </a:gs>
                    <a:gs pos="15000">
                      <a:srgbClr val="0819FB"/>
                    </a:gs>
                    <a:gs pos="62000">
                      <a:srgbClr val="1A8D48"/>
                    </a:gs>
                    <a:gs pos="29000">
                      <a:srgbClr val="FFFF00"/>
                    </a:gs>
                    <a:gs pos="86125">
                      <a:srgbClr val="E91C5D"/>
                    </a:gs>
                    <a:gs pos="78000">
                      <a:srgbClr val="0000FF"/>
                    </a:gs>
                    <a:gs pos="42000">
                      <a:srgbClr val="EB2B3F"/>
                    </a:gs>
                    <a:gs pos="38000">
                      <a:srgbClr val="00FFCC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ই</a:t>
            </a:r>
            <a:r>
              <a:rPr lang="en-US" dirty="0" err="1" smtClean="0">
                <a:gradFill flip="none" rotWithShape="1">
                  <a:gsLst>
                    <a:gs pos="0">
                      <a:srgbClr val="A603AB"/>
                    </a:gs>
                    <a:gs pos="15000">
                      <a:srgbClr val="0819FB"/>
                    </a:gs>
                    <a:gs pos="62000">
                      <a:srgbClr val="1A8D48"/>
                    </a:gs>
                    <a:gs pos="29000">
                      <a:srgbClr val="FFFF00"/>
                    </a:gs>
                    <a:gs pos="86125">
                      <a:srgbClr val="E91C5D"/>
                    </a:gs>
                    <a:gs pos="78000">
                      <a:srgbClr val="0000FF"/>
                    </a:gs>
                    <a:gs pos="42000">
                      <a:srgbClr val="EB2B3F"/>
                    </a:gs>
                    <a:gs pos="38000">
                      <a:srgbClr val="00FFCC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gradFill flip="none" rotWithShape="1">
                  <a:gsLst>
                    <a:gs pos="0">
                      <a:srgbClr val="A603AB"/>
                    </a:gs>
                    <a:gs pos="15000">
                      <a:srgbClr val="0819FB"/>
                    </a:gs>
                    <a:gs pos="62000">
                      <a:srgbClr val="1A8D48"/>
                    </a:gs>
                    <a:gs pos="29000">
                      <a:srgbClr val="FFFF00"/>
                    </a:gs>
                    <a:gs pos="86125">
                      <a:srgbClr val="E91C5D"/>
                    </a:gs>
                    <a:gs pos="78000">
                      <a:srgbClr val="0000FF"/>
                    </a:gs>
                    <a:gs pos="42000">
                      <a:srgbClr val="EB2B3F"/>
                    </a:gs>
                    <a:gs pos="38000">
                      <a:srgbClr val="00FFCC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gradFill flip="none" rotWithShape="1">
                  <a:gsLst>
                    <a:gs pos="92000">
                      <a:srgbClr val="003300"/>
                    </a:gs>
                    <a:gs pos="18000">
                      <a:srgbClr val="0819FB"/>
                    </a:gs>
                    <a:gs pos="65000">
                      <a:schemeClr val="tx1"/>
                    </a:gs>
                    <a:gs pos="63000">
                      <a:srgbClr val="1A8D48"/>
                    </a:gs>
                    <a:gs pos="60000">
                      <a:srgbClr val="FFFF00"/>
                    </a:gs>
                    <a:gs pos="73000">
                      <a:srgbClr val="002060"/>
                    </a:gs>
                    <a:gs pos="82000">
                      <a:srgbClr val="00B0F0">
                        <a:lumMod val="71000"/>
                        <a:lumOff val="29000"/>
                        <a:alpha val="67000"/>
                      </a:srgbClr>
                    </a:gs>
                    <a:gs pos="51000">
                      <a:srgbClr val="FF0000"/>
                    </a:gs>
                    <a:gs pos="44000">
                      <a:srgbClr val="A603AB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ধ</a:t>
            </a:r>
            <a:r>
              <a:rPr lang="en-US" dirty="0" err="1" smtClean="0">
                <a:gradFill flip="none" rotWithShape="1">
                  <a:gsLst>
                    <a:gs pos="62000">
                      <a:srgbClr val="006699"/>
                    </a:gs>
                    <a:gs pos="32000">
                      <a:srgbClr val="003300"/>
                    </a:gs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dirty="0" err="1" smtClean="0">
                <a:gradFill flip="none" rotWithShape="1">
                  <a:gsLst>
                    <a:gs pos="62000">
                      <a:srgbClr val="006699">
                        <a:lumMod val="12000"/>
                        <a:alpha val="91000"/>
                      </a:srgbClr>
                    </a:gs>
                    <a:gs pos="32000">
                      <a:srgbClr val="00FFCC"/>
                    </a:gs>
                    <a:gs pos="0">
                      <a:srgbClr val="FFF200"/>
                    </a:gs>
                    <a:gs pos="60937">
                      <a:srgbClr val="101311"/>
                    </a:gs>
                    <a:gs pos="59875">
                      <a:srgbClr val="201A10"/>
                    </a:gs>
                    <a:gs pos="9000">
                      <a:srgbClr val="40280E"/>
                    </a:gs>
                    <a:gs pos="45000">
                      <a:srgbClr val="804309"/>
                    </a:gs>
                    <a:gs pos="72000">
                      <a:srgbClr val="FF7A00"/>
                    </a:gs>
                    <a:gs pos="87000">
                      <a:srgbClr val="006600">
                        <a:alpha val="40784"/>
                      </a:srgbClr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err="1" smtClean="0">
                <a:gradFill flip="none" rotWithShape="1">
                  <a:gsLst>
                    <a:gs pos="62000">
                      <a:srgbClr val="006699">
                        <a:lumMod val="12000"/>
                        <a:alpha val="91000"/>
                      </a:srgbClr>
                    </a:gs>
                    <a:gs pos="37000">
                      <a:srgbClr val="FF0000"/>
                    </a:gs>
                    <a:gs pos="8000">
                      <a:srgbClr val="FFF200"/>
                    </a:gs>
                    <a:gs pos="60937">
                      <a:srgbClr val="101311"/>
                    </a:gs>
                    <a:gs pos="59875">
                      <a:srgbClr val="201A10"/>
                    </a:gs>
                    <a:gs pos="82000">
                      <a:srgbClr val="40280E"/>
                    </a:gs>
                    <a:gs pos="45000">
                      <a:srgbClr val="006600"/>
                    </a:gs>
                    <a:gs pos="72000">
                      <a:srgbClr val="FF7A00"/>
                    </a:gs>
                    <a:gs pos="26000">
                      <a:srgbClr val="006600">
                        <a:alpha val="40784"/>
                      </a:srgbClr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NikoshBAN" pitchFamily="2" charset="0"/>
                <a:cs typeface="NikoshBAN" pitchFamily="2" charset="0"/>
              </a:rPr>
              <a:t>দ</a:t>
            </a:r>
            <a:endParaRPr lang="en-US" dirty="0">
              <a:gradFill flip="none" rotWithShape="1">
                <a:gsLst>
                  <a:gs pos="62000">
                    <a:srgbClr val="006699">
                      <a:lumMod val="12000"/>
                      <a:alpha val="91000"/>
                    </a:srgbClr>
                  </a:gs>
                  <a:gs pos="37000">
                    <a:srgbClr val="FF0000"/>
                  </a:gs>
                  <a:gs pos="8000">
                    <a:srgbClr val="FFF200"/>
                  </a:gs>
                  <a:gs pos="60937">
                    <a:srgbClr val="101311"/>
                  </a:gs>
                  <a:gs pos="59875">
                    <a:srgbClr val="201A10"/>
                  </a:gs>
                  <a:gs pos="82000">
                    <a:srgbClr val="40280E"/>
                  </a:gs>
                  <a:gs pos="45000">
                    <a:srgbClr val="006600"/>
                  </a:gs>
                  <a:gs pos="72000">
                    <a:srgbClr val="FF7A00"/>
                  </a:gs>
                  <a:gs pos="26000">
                    <a:srgbClr val="006600">
                      <a:alpha val="40784"/>
                    </a:srgbClr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CD12-01C7-4BE0-B092-E72BD8976917}" type="datetime1">
              <a:rPr lang="en-US" smtClean="0"/>
              <a:t>9/8/2021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dphofm.rabiul@gmail.com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524073" y="4714590"/>
            <a:ext cx="1858097" cy="1887674"/>
            <a:chOff x="3435927" y="1600200"/>
            <a:chExt cx="2583308" cy="2015836"/>
          </a:xfrm>
          <a:blipFill>
            <a:blip r:embed="rId21"/>
            <a:tile tx="0" ty="0" sx="100000" sy="100000" flip="none" algn="tl"/>
          </a:blipFill>
          <a:scene3d>
            <a:camera prst="perspectiveRelaxed"/>
            <a:lightRig rig="morning" dir="t"/>
          </a:scene3d>
        </p:grpSpPr>
        <p:sp>
          <p:nvSpPr>
            <p:cNvPr id="35" name="Oval 34"/>
            <p:cNvSpPr/>
            <p:nvPr/>
          </p:nvSpPr>
          <p:spPr>
            <a:xfrm>
              <a:off x="3435927" y="1600200"/>
              <a:ext cx="2553609" cy="2015836"/>
            </a:xfrm>
            <a:prstGeom prst="ellipse">
              <a:avLst/>
            </a:prstGeom>
            <a:grpFill/>
            <a:ln w="34925">
              <a:solidFill>
                <a:srgbClr val="0070C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>
              <a:bevelT w="260350" h="50800" prst="slope"/>
              <a:bevelB prst="convex"/>
              <a:extrusionClr>
                <a:schemeClr val="accent5"/>
              </a:extrusionClr>
              <a:contourClr>
                <a:srgbClr val="0000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10" descr="C:\Users\MD AHSAN HABIB RUBEL\Desktop\Upload\fd09.jpeg"/>
            <p:cNvPicPr>
              <a:picLocks noChangeAspect="1" noChangeArrowheads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7" r="-9007"/>
            <a:stretch/>
          </p:blipFill>
          <p:spPr bwMode="auto">
            <a:xfrm>
              <a:off x="3458700" y="1737165"/>
              <a:ext cx="2560535" cy="1827985"/>
            </a:xfrm>
            <a:prstGeom prst="star32">
              <a:avLst/>
            </a:prstGeom>
            <a:grpFill/>
            <a:ln w="34925">
              <a:solidFill>
                <a:srgbClr val="0070C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>
              <a:bevelT w="260350" h="50800" prst="slope"/>
              <a:bevelB prst="convex"/>
              <a:extrusionClr>
                <a:schemeClr val="accent5"/>
              </a:extrusionClr>
              <a:contourClr>
                <a:srgbClr val="0000FF"/>
              </a:contourClr>
            </a:sp3d>
            <a:extLst/>
          </p:spPr>
        </p:pic>
        <p:sp>
          <p:nvSpPr>
            <p:cNvPr id="37" name="Oval 36"/>
            <p:cNvSpPr/>
            <p:nvPr/>
          </p:nvSpPr>
          <p:spPr>
            <a:xfrm>
              <a:off x="4015069" y="2057400"/>
              <a:ext cx="1447800" cy="1101437"/>
            </a:xfrm>
            <a:prstGeom prst="ellipse">
              <a:avLst/>
            </a:prstGeom>
            <a:grpFill/>
            <a:ln w="34925">
              <a:solidFill>
                <a:srgbClr val="0070C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>
              <a:bevelT w="260350" h="50800" prst="slope"/>
              <a:bevelB prst="convex"/>
              <a:extrusionClr>
                <a:schemeClr val="accent5"/>
              </a:extrusionClr>
              <a:contourClr>
                <a:srgbClr val="0000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hevron">
                <a:avLst/>
              </a:prstTxWarp>
            </a:bodyPr>
            <a:lstStyle/>
            <a:p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করুন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 rot="16200000">
            <a:off x="-867648" y="2263105"/>
            <a:ext cx="2492830" cy="461665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০1.০০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55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" presetID="42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0"/>
                            </p:stCondLst>
                            <p:childTnLst>
                              <p:par>
                                <p:cTn id="21" presetID="2" presetClass="entr" presetSubtype="2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000"/>
                            </p:stCondLst>
                            <p:childTnLst>
                              <p:par>
                                <p:cTn id="31" presetID="2" presetClass="entr" presetSubtype="8" repeatCount="200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9500"/>
                            </p:stCondLst>
                            <p:childTnLst>
                              <p:par>
                                <p:cTn id="36" presetID="47" presetClass="exit" presetSubtype="0" fill="hold" grpId="3" nodeType="after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0"/>
                            </p:stCondLst>
                            <p:childTnLst>
                              <p:par>
                                <p:cTn id="57" presetID="1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8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500"/>
                            </p:stCondLst>
                            <p:childTnLst>
                              <p:par>
                                <p:cTn id="6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4" grpId="0"/>
      <p:bldP spid="27" grpId="0"/>
      <p:bldP spid="28" grpId="0"/>
      <p:bldP spid="33" grpId="0" animBg="1"/>
      <p:bldP spid="3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 AHSAN HABIB RUBEL\Desktop\Upload\F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964" y="0"/>
            <a:ext cx="325319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01" y="1752600"/>
            <a:ext cx="58546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ইবতেদায়ি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……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পোকামাকড়ের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ঝাঁপিয়ে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৫০মিনিট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08- ০9-২০২১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খ্রিস্টাব্দ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2769" y="344177"/>
            <a:ext cx="1741793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০.০০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6FE4-EE9C-4C24-8A8B-359723734918}" type="datetime1">
              <a:rPr lang="en-US" smtClean="0">
                <a:latin typeface="Nikosh" pitchFamily="2" charset="0"/>
                <a:cs typeface="Nikosh" pitchFamily="2" charset="0"/>
              </a:rPr>
              <a:t>9/8/2021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@dphofmr@biul@gmail.com@   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pPr/>
              <a:t>3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164" y="948779"/>
            <a:ext cx="3733800" cy="769441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gradFill>
                  <a:gsLst>
                    <a:gs pos="33000">
                      <a:srgbClr val="00B050"/>
                    </a:gs>
                    <a:gs pos="61000">
                      <a:srgbClr val="003366"/>
                    </a:gs>
                    <a:gs pos="71000">
                      <a:srgbClr val="FF0000"/>
                    </a:gs>
                    <a:gs pos="92000">
                      <a:schemeClr val="tx1"/>
                    </a:gs>
                    <a:gs pos="82000">
                      <a:srgbClr val="0000FF"/>
                    </a:gs>
                    <a:gs pos="42000">
                      <a:srgbClr val="FFFF00"/>
                    </a:gs>
                    <a:gs pos="22000">
                      <a:srgbClr val="FF0000"/>
                    </a:gs>
                    <a:gs pos="5000">
                      <a:schemeClr val="tx1"/>
                    </a:gs>
                    <a:gs pos="14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gradFill>
                  <a:gsLst>
                    <a:gs pos="33000">
                      <a:srgbClr val="00B050"/>
                    </a:gs>
                    <a:gs pos="61000">
                      <a:srgbClr val="003366"/>
                    </a:gs>
                    <a:gs pos="71000">
                      <a:srgbClr val="FF0000"/>
                    </a:gs>
                    <a:gs pos="92000">
                      <a:schemeClr val="tx1"/>
                    </a:gs>
                    <a:gs pos="82000">
                      <a:srgbClr val="0000FF"/>
                    </a:gs>
                    <a:gs pos="42000">
                      <a:srgbClr val="FFFF00"/>
                    </a:gs>
                    <a:gs pos="22000">
                      <a:srgbClr val="FF0000"/>
                    </a:gs>
                    <a:gs pos="5000">
                      <a:schemeClr val="tx1"/>
                    </a:gs>
                    <a:gs pos="14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gradFill>
                  <a:gsLst>
                    <a:gs pos="33000">
                      <a:srgbClr val="00B050"/>
                    </a:gs>
                    <a:gs pos="61000">
                      <a:srgbClr val="003366"/>
                    </a:gs>
                    <a:gs pos="71000">
                      <a:srgbClr val="FF0000"/>
                    </a:gs>
                    <a:gs pos="92000">
                      <a:schemeClr val="tx1"/>
                    </a:gs>
                    <a:gs pos="82000">
                      <a:srgbClr val="0000FF"/>
                    </a:gs>
                    <a:gs pos="42000">
                      <a:srgbClr val="FFFF00"/>
                    </a:gs>
                    <a:gs pos="22000">
                      <a:srgbClr val="FF0000"/>
                    </a:gs>
                    <a:gs pos="5000">
                      <a:schemeClr val="tx1"/>
                    </a:gs>
                    <a:gs pos="14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পরিচিতিকরণঃ</a:t>
            </a:r>
            <a:endParaRPr lang="en-US" sz="4400" dirty="0">
              <a:gradFill>
                <a:gsLst>
                  <a:gs pos="33000">
                    <a:srgbClr val="00B050"/>
                  </a:gs>
                  <a:gs pos="61000">
                    <a:srgbClr val="003366"/>
                  </a:gs>
                  <a:gs pos="71000">
                    <a:srgbClr val="FF0000"/>
                  </a:gs>
                  <a:gs pos="92000">
                    <a:schemeClr val="tx1"/>
                  </a:gs>
                  <a:gs pos="82000">
                    <a:srgbClr val="0000FF"/>
                  </a:gs>
                  <a:gs pos="42000">
                    <a:srgbClr val="FFFF00"/>
                  </a:gs>
                  <a:gs pos="22000">
                    <a:srgbClr val="FF0000"/>
                  </a:gs>
                  <a:gs pos="5000">
                    <a:schemeClr val="tx1"/>
                  </a:gs>
                  <a:gs pos="14000">
                    <a:srgbClr val="92D050"/>
                  </a:gs>
                  <a:gs pos="51000">
                    <a:srgbClr val="FF0000"/>
                  </a:gs>
                </a:gsLst>
                <a:lin ang="5400000" scaled="1"/>
              </a:gra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43600" y="3428599"/>
            <a:ext cx="3835178" cy="2614643"/>
            <a:chOff x="6438912" y="1905000"/>
            <a:chExt cx="3090101" cy="2614643"/>
          </a:xfrm>
        </p:grpSpPr>
        <p:grpSp>
          <p:nvGrpSpPr>
            <p:cNvPr id="20" name="Group 19"/>
            <p:cNvGrpSpPr/>
            <p:nvPr/>
          </p:nvGrpSpPr>
          <p:grpSpPr>
            <a:xfrm>
              <a:off x="6670853" y="1905000"/>
              <a:ext cx="2858160" cy="2286000"/>
              <a:chOff x="0" y="0"/>
              <a:chExt cx="3505200" cy="2433104"/>
            </a:xfrm>
            <a:scene3d>
              <a:camera prst="isometricRightUp"/>
              <a:lightRig rig="flat" dir="t"/>
            </a:scene3d>
          </p:grpSpPr>
          <p:sp>
            <p:nvSpPr>
              <p:cNvPr id="22" name="Rounded Rectangle 21"/>
              <p:cNvSpPr/>
              <p:nvPr/>
            </p:nvSpPr>
            <p:spPr>
              <a:xfrm>
                <a:off x="0" y="0"/>
                <a:ext cx="3505200" cy="2433104"/>
              </a:xfrm>
              <a:prstGeom prst="roundRect">
                <a:avLst>
                  <a:gd name="adj" fmla="val 10000"/>
                </a:avLst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Rounded Rectangle 4"/>
              <p:cNvSpPr/>
              <p:nvPr/>
            </p:nvSpPr>
            <p:spPr>
              <a:xfrm>
                <a:off x="944350" y="0"/>
                <a:ext cx="2560849" cy="243310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5730" tIns="125730" rIns="125730" bIns="125730" numCol="1" spcCol="1270" anchor="ctr" anchorCtr="0">
                <a:noAutofit/>
              </a:bodyPr>
              <a:lstStyle/>
              <a:p>
                <a:pPr lvl="0" algn="l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300" kern="1200" dirty="0" smtClean="0"/>
                  <a:t>         </a:t>
                </a:r>
              </a:p>
              <a:p>
                <a:pPr lvl="0" algn="l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300" kern="1200" dirty="0" smtClean="0"/>
                  <a:t> Direction    </a:t>
                </a:r>
              </a:p>
              <a:p>
                <a:pPr lvl="0" algn="l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300" kern="1200" dirty="0" smtClean="0"/>
                  <a:t>   Below</a:t>
                </a:r>
                <a:endParaRPr lang="en-US" sz="3300" kern="1200" dirty="0"/>
              </a:p>
            </p:txBody>
          </p:sp>
        </p:grpSp>
        <p:sp>
          <p:nvSpPr>
            <p:cNvPr id="21" name="Rounded Rectangle 20" descr="C:\Users\MD AHSAN HABIB RUBEL\Desktop\click 02.gif"/>
            <p:cNvSpPr/>
            <p:nvPr/>
          </p:nvSpPr>
          <p:spPr>
            <a:xfrm>
              <a:off x="6438912" y="2822511"/>
              <a:ext cx="1255390" cy="1697132"/>
            </a:xfrm>
            <a:prstGeom prst="roundRect">
              <a:avLst>
                <a:gd name="adj" fmla="val 10000"/>
              </a:avLst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2000" r="-32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10700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xit" presetSubtype="544" fill="hold" grpId="1" nodeType="after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xit" presetSubtype="544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xit" presetSubtype="544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54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55" presetID="2" presetClass="exit" presetSubtype="9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8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5255" y="5021317"/>
            <a:ext cx="8010987" cy="584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err="1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0213" y="5016500"/>
            <a:ext cx="807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7952521" y="2793814"/>
            <a:ext cx="1695450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03.০০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D8DF-9393-4FC6-910A-CAB481C2D02D}" type="datetime1">
              <a:rPr lang="en-US" smtClean="0">
                <a:latin typeface="Nikosh" pitchFamily="2" charset="0"/>
                <a:cs typeface="Nikosh" pitchFamily="2" charset="0"/>
              </a:rPr>
              <a:t>9/8/2021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@dphofmr@biul@gmail.com@   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pPr/>
              <a:t>4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85750" y="5867400"/>
            <a:ext cx="8858250" cy="4381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4" name="Group 10"/>
          <p:cNvGrpSpPr/>
          <p:nvPr/>
        </p:nvGrpSpPr>
        <p:grpSpPr>
          <a:xfrm>
            <a:off x="6705600" y="247241"/>
            <a:ext cx="2381650" cy="2171471"/>
            <a:chOff x="3435927" y="1600200"/>
            <a:chExt cx="2583308" cy="2015836"/>
          </a:xfrm>
          <a:blipFill>
            <a:blip r:embed="rId3"/>
            <a:tile tx="0" ty="0" sx="100000" sy="100000" flip="none" algn="tl"/>
          </a:blipFill>
          <a:scene3d>
            <a:camera prst="isometricOffAxis2Left"/>
            <a:lightRig rig="morning" dir="t"/>
          </a:scene3d>
        </p:grpSpPr>
        <p:sp>
          <p:nvSpPr>
            <p:cNvPr id="155" name="Oval 154"/>
            <p:cNvSpPr/>
            <p:nvPr/>
          </p:nvSpPr>
          <p:spPr>
            <a:xfrm>
              <a:off x="3435927" y="1600200"/>
              <a:ext cx="2553609" cy="2015836"/>
            </a:xfrm>
            <a:prstGeom prst="ellipse">
              <a:avLst/>
            </a:prstGeom>
            <a:grpFill/>
            <a:ln w="34925">
              <a:solidFill>
                <a:srgbClr val="0070C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>
              <a:bevelT w="260350" h="50800" prst="slope"/>
              <a:bevelB prst="convex"/>
              <a:extrusionClr>
                <a:schemeClr val="accent5"/>
              </a:extrusionClr>
              <a:contourClr>
                <a:srgbClr val="0000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6" name="Picture 10" descr="C:\Users\MD AHSAN HABIB RUBEL\Desktop\Upload\fd09.jpe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7" r="-9007"/>
            <a:stretch/>
          </p:blipFill>
          <p:spPr bwMode="auto">
            <a:xfrm>
              <a:off x="3458700" y="1737165"/>
              <a:ext cx="2560535" cy="1827985"/>
            </a:xfrm>
            <a:prstGeom prst="star32">
              <a:avLst/>
            </a:prstGeom>
            <a:grpFill/>
            <a:ln w="34925">
              <a:solidFill>
                <a:srgbClr val="0070C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>
              <a:bevelT w="260350" h="50800" prst="slope"/>
              <a:bevelB prst="convex"/>
              <a:extrusionClr>
                <a:schemeClr val="accent5"/>
              </a:extrusionClr>
              <a:contourClr>
                <a:srgbClr val="0000FF"/>
              </a:contourClr>
            </a:sp3d>
            <a:extLst/>
          </p:spPr>
        </p:pic>
        <p:sp>
          <p:nvSpPr>
            <p:cNvPr id="157" name="Oval 156"/>
            <p:cNvSpPr/>
            <p:nvPr/>
          </p:nvSpPr>
          <p:spPr>
            <a:xfrm>
              <a:off x="4015069" y="2057400"/>
              <a:ext cx="1447800" cy="1101437"/>
            </a:xfrm>
            <a:prstGeom prst="ellipse">
              <a:avLst/>
            </a:prstGeom>
            <a:grpFill/>
            <a:ln w="34925">
              <a:solidFill>
                <a:srgbClr val="0070C0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>
              <a:bevelT w="260350" h="50800" prst="slope"/>
              <a:bevelB prst="convex"/>
              <a:extrusionClr>
                <a:schemeClr val="accent5"/>
              </a:extrusionClr>
              <a:contourClr>
                <a:srgbClr val="0000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করুন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5" name="Rounded Rectangle 144"/>
          <p:cNvSpPr/>
          <p:nvPr/>
        </p:nvSpPr>
        <p:spPr>
          <a:xfrm>
            <a:off x="1600200" y="3991540"/>
            <a:ext cx="4464992" cy="838200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gradFill>
                  <a:gsLst>
                    <a:gs pos="48000">
                      <a:srgbClr val="006666"/>
                    </a:gs>
                    <a:gs pos="69000">
                      <a:srgbClr val="003366"/>
                    </a:gs>
                    <a:gs pos="80000">
                      <a:schemeClr val="bg1"/>
                    </a:gs>
                    <a:gs pos="91000">
                      <a:schemeClr val="tx1"/>
                    </a:gs>
                    <a:gs pos="42000">
                      <a:srgbClr val="0000FF"/>
                    </a:gs>
                    <a:gs pos="19000">
                      <a:schemeClr val="tx1"/>
                    </a:gs>
                    <a:gs pos="12000">
                      <a:srgbClr val="FF0000"/>
                    </a:gs>
                    <a:gs pos="1000">
                      <a:schemeClr val="tx1"/>
                    </a:gs>
                    <a:gs pos="30000">
                      <a:srgbClr val="FF0000"/>
                    </a:gs>
                    <a:gs pos="58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রুপময়</a:t>
            </a:r>
            <a:r>
              <a:rPr lang="en-US" sz="4000" dirty="0" smtClean="0">
                <a:gradFill>
                  <a:gsLst>
                    <a:gs pos="48000">
                      <a:srgbClr val="006666"/>
                    </a:gs>
                    <a:gs pos="69000">
                      <a:srgbClr val="003366"/>
                    </a:gs>
                    <a:gs pos="80000">
                      <a:schemeClr val="bg1"/>
                    </a:gs>
                    <a:gs pos="91000">
                      <a:schemeClr val="tx1"/>
                    </a:gs>
                    <a:gs pos="42000">
                      <a:srgbClr val="0000FF"/>
                    </a:gs>
                    <a:gs pos="19000">
                      <a:schemeClr val="tx1"/>
                    </a:gs>
                    <a:gs pos="12000">
                      <a:srgbClr val="FF0000"/>
                    </a:gs>
                    <a:gs pos="1000">
                      <a:schemeClr val="tx1"/>
                    </a:gs>
                    <a:gs pos="30000">
                      <a:srgbClr val="FF0000"/>
                    </a:gs>
                    <a:gs pos="58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gradFill>
                  <a:gsLst>
                    <a:gs pos="48000">
                      <a:srgbClr val="006666"/>
                    </a:gs>
                    <a:gs pos="69000">
                      <a:srgbClr val="003366"/>
                    </a:gs>
                    <a:gs pos="80000">
                      <a:schemeClr val="bg1"/>
                    </a:gs>
                    <a:gs pos="91000">
                      <a:schemeClr val="tx1"/>
                    </a:gs>
                    <a:gs pos="42000">
                      <a:srgbClr val="0000FF"/>
                    </a:gs>
                    <a:gs pos="19000">
                      <a:schemeClr val="tx1"/>
                    </a:gs>
                    <a:gs pos="12000">
                      <a:srgbClr val="FF0000"/>
                    </a:gs>
                    <a:gs pos="1000">
                      <a:schemeClr val="tx1"/>
                    </a:gs>
                    <a:gs pos="30000">
                      <a:srgbClr val="FF0000"/>
                    </a:gs>
                    <a:gs pos="58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বিচিত্র</a:t>
            </a:r>
            <a:r>
              <a:rPr lang="en-US" sz="4000" dirty="0" smtClean="0">
                <a:gradFill>
                  <a:gsLst>
                    <a:gs pos="48000">
                      <a:srgbClr val="006666"/>
                    </a:gs>
                    <a:gs pos="69000">
                      <a:srgbClr val="003366"/>
                    </a:gs>
                    <a:gs pos="80000">
                      <a:schemeClr val="bg1"/>
                    </a:gs>
                    <a:gs pos="91000">
                      <a:schemeClr val="tx1"/>
                    </a:gs>
                    <a:gs pos="42000">
                      <a:srgbClr val="0000FF"/>
                    </a:gs>
                    <a:gs pos="19000">
                      <a:schemeClr val="tx1"/>
                    </a:gs>
                    <a:gs pos="12000">
                      <a:srgbClr val="FF0000"/>
                    </a:gs>
                    <a:gs pos="1000">
                      <a:schemeClr val="tx1"/>
                    </a:gs>
                    <a:gs pos="30000">
                      <a:srgbClr val="FF0000"/>
                    </a:gs>
                    <a:gs pos="58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gradFill>
                  <a:gsLst>
                    <a:gs pos="48000">
                      <a:srgbClr val="006666"/>
                    </a:gs>
                    <a:gs pos="69000">
                      <a:srgbClr val="003366"/>
                    </a:gs>
                    <a:gs pos="80000">
                      <a:schemeClr val="bg1"/>
                    </a:gs>
                    <a:gs pos="91000">
                      <a:schemeClr val="tx1"/>
                    </a:gs>
                    <a:gs pos="42000">
                      <a:srgbClr val="0000FF"/>
                    </a:gs>
                    <a:gs pos="19000">
                      <a:schemeClr val="tx1"/>
                    </a:gs>
                    <a:gs pos="12000">
                      <a:srgbClr val="FF0000"/>
                    </a:gs>
                    <a:gs pos="1000">
                      <a:schemeClr val="tx1"/>
                    </a:gs>
                    <a:gs pos="30000">
                      <a:srgbClr val="FF0000"/>
                    </a:gs>
                    <a:gs pos="58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4000" dirty="0" smtClean="0">
                <a:gradFill>
                  <a:gsLst>
                    <a:gs pos="48000">
                      <a:srgbClr val="006666"/>
                    </a:gs>
                    <a:gs pos="69000">
                      <a:srgbClr val="003366"/>
                    </a:gs>
                    <a:gs pos="80000">
                      <a:schemeClr val="bg1"/>
                    </a:gs>
                    <a:gs pos="91000">
                      <a:schemeClr val="tx1"/>
                    </a:gs>
                    <a:gs pos="42000">
                      <a:srgbClr val="0000FF"/>
                    </a:gs>
                    <a:gs pos="19000">
                      <a:schemeClr val="tx1"/>
                    </a:gs>
                    <a:gs pos="12000">
                      <a:srgbClr val="FF0000"/>
                    </a:gs>
                    <a:gs pos="1000">
                      <a:schemeClr val="tx1"/>
                    </a:gs>
                    <a:gs pos="30000">
                      <a:srgbClr val="FF0000"/>
                    </a:gs>
                    <a:gs pos="58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gradFill>
                  <a:gsLst>
                    <a:gs pos="48000">
                      <a:srgbClr val="006666"/>
                    </a:gs>
                    <a:gs pos="69000">
                      <a:srgbClr val="003366"/>
                    </a:gs>
                    <a:gs pos="80000">
                      <a:schemeClr val="bg1"/>
                    </a:gs>
                    <a:gs pos="91000">
                      <a:schemeClr val="tx1"/>
                    </a:gs>
                    <a:gs pos="42000">
                      <a:srgbClr val="0000FF"/>
                    </a:gs>
                    <a:gs pos="19000">
                      <a:schemeClr val="tx1"/>
                    </a:gs>
                    <a:gs pos="12000">
                      <a:srgbClr val="FF0000"/>
                    </a:gs>
                    <a:gs pos="1000">
                      <a:schemeClr val="tx1"/>
                    </a:gs>
                    <a:gs pos="30000">
                      <a:srgbClr val="FF0000"/>
                    </a:gs>
                    <a:gs pos="58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4000" dirty="0" smtClean="0">
                <a:gradFill>
                  <a:gsLst>
                    <a:gs pos="48000">
                      <a:srgbClr val="006666"/>
                    </a:gs>
                    <a:gs pos="69000">
                      <a:srgbClr val="003366"/>
                    </a:gs>
                    <a:gs pos="80000">
                      <a:schemeClr val="bg1"/>
                    </a:gs>
                    <a:gs pos="91000">
                      <a:schemeClr val="tx1"/>
                    </a:gs>
                    <a:gs pos="42000">
                      <a:srgbClr val="0000FF"/>
                    </a:gs>
                    <a:gs pos="19000">
                      <a:schemeClr val="tx1"/>
                    </a:gs>
                    <a:gs pos="12000">
                      <a:srgbClr val="FF0000"/>
                    </a:gs>
                    <a:gs pos="1000">
                      <a:schemeClr val="tx1"/>
                    </a:gs>
                    <a:gs pos="30000">
                      <a:srgbClr val="FF0000"/>
                    </a:gs>
                    <a:gs pos="58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ৎ</a:t>
            </a:r>
            <a:endParaRPr lang="en-US" sz="4000" dirty="0">
              <a:gradFill>
                <a:gsLst>
                  <a:gs pos="48000">
                    <a:srgbClr val="006666"/>
                  </a:gs>
                  <a:gs pos="69000">
                    <a:srgbClr val="003366"/>
                  </a:gs>
                  <a:gs pos="80000">
                    <a:schemeClr val="bg1"/>
                  </a:gs>
                  <a:gs pos="91000">
                    <a:schemeClr val="tx1"/>
                  </a:gs>
                  <a:gs pos="42000">
                    <a:srgbClr val="0000FF"/>
                  </a:gs>
                  <a:gs pos="19000">
                    <a:schemeClr val="tx1"/>
                  </a:gs>
                  <a:gs pos="12000">
                    <a:srgbClr val="FF0000"/>
                  </a:gs>
                  <a:gs pos="1000">
                    <a:schemeClr val="tx1"/>
                  </a:gs>
                  <a:gs pos="30000">
                    <a:srgbClr val="FF0000"/>
                  </a:gs>
                  <a:gs pos="58000">
                    <a:srgbClr val="FF0000"/>
                  </a:gs>
                </a:gsLst>
                <a:lin ang="5400000" scaled="1"/>
              </a:gra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" y="207215"/>
            <a:ext cx="6453568" cy="3641754"/>
            <a:chOff x="921716" y="1152292"/>
            <a:chExt cx="6781800" cy="4495800"/>
          </a:xfrm>
        </p:grpSpPr>
        <p:grpSp>
          <p:nvGrpSpPr>
            <p:cNvPr id="15" name="Group 14"/>
            <p:cNvGrpSpPr/>
            <p:nvPr/>
          </p:nvGrpSpPr>
          <p:grpSpPr>
            <a:xfrm>
              <a:off x="921716" y="1152292"/>
              <a:ext cx="6781800" cy="4495800"/>
              <a:chOff x="1984343" y="1615138"/>
              <a:chExt cx="5410558" cy="358854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984343" y="1615138"/>
                <a:ext cx="5410558" cy="3588545"/>
                <a:chOff x="292653" y="304800"/>
                <a:chExt cx="8470347" cy="6248400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292653" y="304800"/>
                  <a:ext cx="8470347" cy="6248400"/>
                  <a:chOff x="292653" y="304800"/>
                  <a:chExt cx="8470347" cy="6248400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292653" y="304800"/>
                    <a:ext cx="8470347" cy="6248400"/>
                    <a:chOff x="292653" y="304800"/>
                    <a:chExt cx="8470347" cy="6248400"/>
                  </a:xfrm>
                </p:grpSpPr>
                <p:pic>
                  <p:nvPicPr>
                    <p:cNvPr id="24" name="Picture 2" descr="H:\@_Circle,birds\@Blooming Flowers\Animals.Gif\@Rabiul@@Islam (21).gif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04800" y="304800"/>
                      <a:ext cx="8458200" cy="624840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5" name="Picture 3" descr="H:\@_Circle,birds\@Blooming Flowers\Animals.Gif\BIRDS.gif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86200" y="602673"/>
                      <a:ext cx="1111938" cy="100488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6" name="Picture 7" descr="H:\@_Circle,birds\@Blooming Flowers\Animals.Gif\@Rabiul@@Islam (16).gif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609598" y="552450"/>
                      <a:ext cx="1368093" cy="150494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7" name="Picture 4" descr="H:\@_Circle,birds\@Blooming Flowers\Animals.Gif\Run on the Slide.jpg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07555" y="602673"/>
                      <a:ext cx="1188720" cy="952500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9" name="Picture 5" descr="H:\@_Circle,birds\@Blooming Flowers\Animals.Gif\@Rabiul@@Islam (4).gif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905500" y="2833689"/>
                      <a:ext cx="2266950" cy="2119312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0" name="Picture 2" descr="H:\@_Circle,birds\@Blooming Flowers\Differents.Gif\R@biul @Islam    (30).gif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474152" y="3051463"/>
                      <a:ext cx="952500" cy="1047750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1" name="Picture 3" descr="H:\@_Circle,birds\@Blooming Flowers\Differents.Gif\R@biul @Islam    (31).gif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400424" y="2509405"/>
                      <a:ext cx="952500" cy="762000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2" name="Picture 4" descr="H:\@_Circle,birds\@Blooming Flowers\Differents.Gif\R@biul @Islam    (32).gif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1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92653" y="4391458"/>
                      <a:ext cx="1685038" cy="1908029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3" name="Picture 5" descr="H:\@_Circle,birds\@Blooming Flowers\Differents.Gif\R@biul @Islam    (37).gif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52924" y="1281112"/>
                      <a:ext cx="1552576" cy="155257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4" name="Picture 6" descr="H:\@_Circle,birds\@Blooming Flowers\Differents.Gif\R@biul @Islam    (48)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48321" y="838200"/>
                      <a:ext cx="1219200" cy="121920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5" name="Picture 7" descr="H:\@_Circle,birds\@Blooming Flowers\Differents.Gif\R@biul @Islam    (28).gif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1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9600" y="2689947"/>
                      <a:ext cx="1676400" cy="188595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6" name="Picture 8" descr="H:\@_Circle,birds\@Blooming Flowers\Differents.Gif\R@biul @Islam    (29).gif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1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705600" y="1814079"/>
                      <a:ext cx="1466850" cy="145732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7" name="Picture 6" descr="H:\@_Circle,birds\@Blooming Flowers\Animals.Gif\@Rabiul@@Islam (11).gif"/>
                    <p:cNvPicPr>
                      <a:picLocks noChangeAspect="1" noChangeArrowheads="1" noCrop="1"/>
                    </p:cNvPicPr>
                    <p:nvPr/>
                  </p:nvPicPr>
                  <p:blipFill>
                    <a:blip r:embed="rId1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838450" y="4676775"/>
                      <a:ext cx="2095500" cy="1571625"/>
                    </a:xfrm>
                    <a:prstGeom prst="ellipse">
                      <a:avLst/>
                    </a:prstGeom>
                    <a:ln>
                      <a:noFill/>
                    </a:ln>
                    <a:effectLst>
                      <a:softEdge rad="112500"/>
                    </a:effectLst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pic>
                <p:nvPicPr>
                  <p:cNvPr id="22" name="Picture 9" descr="H:\@_Circle,birds\@Blooming Flowers\Differents.Gif\R@biul @Islam    (27)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1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07555" y="4555848"/>
                    <a:ext cx="1579260" cy="1143000"/>
                  </a:xfrm>
                  <a:prstGeom prst="ellipse">
                    <a:avLst/>
                  </a:prstGeom>
                  <a:ln>
                    <a:noFill/>
                  </a:ln>
                  <a:effectLst>
                    <a:softEdge rad="112500"/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3" name="Picture 15" descr="H:\@_Circle,birds\@Blooming Flowers\Blooming Flowers\@Rabiul@@Islam (2).gif"/>
                  <p:cNvPicPr>
                    <a:picLocks noChangeAspect="1" noChangeArrowheads="1" noCrop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42691" y="2078182"/>
                    <a:ext cx="914400" cy="169783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0" name="Picture 10" descr="H:\@_Circle,birds\@Blooming Flowers\Differents.Gif\R@biul @Islam    (16).gif"/>
                <p:cNvPicPr>
                  <a:picLocks noChangeAspect="1" noChangeArrowheads="1" noCrop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99314" y="4863811"/>
                  <a:ext cx="1553010" cy="1435677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8" name="Picture 17" descr="H:\@_Circle,birds\@Blooming Flowers\Blooming Flowers\animatiom\Rabiul@ (13).gif"/>
              <p:cNvPicPr>
                <a:picLocks noChangeAspect="1" noChangeArrowheads="1" noCrop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8379" y="1654579"/>
                <a:ext cx="779272" cy="6299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15" descr="C:\Users\MD AHSAN HABIB RUBEL\Desktop\Rabiul Is[am Image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983" y="3882418"/>
              <a:ext cx="839017" cy="50465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44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55" presetClass="exit" presetSubtype="0" fill="hold" grpId="1" nodeType="after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31" presetID="2" presetClass="exit" presetSubtype="1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1000"/>
                            </p:stCondLst>
                            <p:childTnLst>
                              <p:par>
                                <p:cTn id="42" presetID="2" presetClass="exit" presetSubtype="2" fill="hold" grpId="1" nodeType="after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5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0"/>
                            </p:stCondLst>
                            <p:childTnLst>
                              <p:par>
                                <p:cTn id="6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7500"/>
                            </p:stCondLst>
                            <p:childTnLst>
                              <p:par>
                                <p:cTn id="78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9" dur="5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 animBg="1"/>
      <p:bldP spid="28" grpId="0"/>
      <p:bldP spid="28" grpId="1"/>
      <p:bldP spid="145" grpId="0" animBg="1"/>
      <p:bldP spid="14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14400" cy="914400"/>
          </a:xfrm>
        </p:spPr>
        <p:txBody>
          <a:bodyPr/>
          <a:lstStyle/>
          <a:p>
            <a:fld id="{E47B57A4-6CC6-46FE-8E59-EED5F7A66A63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250002"/>
            <a:ext cx="2062654" cy="1020748"/>
          </a:xfrm>
        </p:spPr>
        <p:txBody>
          <a:bodyPr/>
          <a:lstStyle/>
          <a:p>
            <a:r>
              <a:rPr lang="en-US" dirty="0" smtClean="0"/>
              <a:t>dphofm.rabiul@gmail.com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914400" cy="914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H:\@_Circle,birds\Birds@@ (Fahid Colllection )\@R@biul@@ (73).jp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3" y="459499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@_Circle,birds\Birds@@ (Fahid Colllection )\@R@biul@@ (74)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723" y="131560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@_Circle,birds\Birds@@ (Fahid Colllection )\@R@biul@@ (1)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747" y="34332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@_Circle,birds\Birds@@ (Fahid Colllection )\@R@biul@@ (4)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21" y="131560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@_Circle,birds\Birds@@ (Fahid Colllection )\@R@biul@@ (5).jpg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33" y="23460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@_Circle,birds\Birds@@ (Fahid Colllection )\@R@biul@@ (6).jpg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807" y="460649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@_Circle,birds\Birds@@ (Fahid Colllection )\@R@biul@@ (7).jp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32" y="131560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:\@_Circle,birds\Birds@@ (Fahid Colllection )\@R@biul@@ (8).jpg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522" y="133676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:\@_Circle,birds\Birds@@ (Fahid Colllection )\@R@biul@@ (9).jpg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862" y="131560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:\@_Circle,birds\Birds@@ (Fahid Colllection )\@R@biul@@ (10).jpg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522" y="34332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:\@_Circle,birds\Birds@@ (Fahid Colllection )\@R@biul@@ (11).jpg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309" y="34332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:\@_Circle,birds\Birds@@ (Fahid Colllection )\@R@biul@@ (12).jpg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942" y="235065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:\@_Circle,birds\Birds@@ (Fahid Colllection )\@R@biul@@ (13).jpg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21" y="340282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:\@_Circle,birds\Birds@@ (Fahid Colllection )\@R@biul@@ (14).jpg"/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32" y="340282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:\@_Circle,birds\Birds@@ (Fahid Colllection )\@R@biul@@ (15).jpg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224" y="344169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:\@_Circle,birds\Birds@@ (Fahid Colllection )\@R@biul@@ (16).jpg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21" y="235065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:\@_Circle,birds\Birds@@ (Fahid Colllection )\@R@biul@@ (17).jpg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81" y="23460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:\@_Circle,birds\Birds@@ (Fahid Colllection )\@R@biul@@ (18).jpg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25" y="131560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:\@_Circle,birds\Birds@@ (Fahid Colllection )\@R@biul@@ (19).jpg"/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45" y="463282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:\@_Circle,birds\Birds@@ (Fahid Colllection )\@R@biul@@ (20).jpg"/>
          <p:cNvPicPr>
            <a:picLocks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84" y="463282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:\@_Circle,birds\Birds@@ (Fahid Colllection )\@R@biul@@ (21).jpg"/>
          <p:cNvPicPr>
            <a:picLocks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309" y="237143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:\@_Circle,birds\Birds@@ (Fahid Colllection )\@R@biul@@ (22).jpg"/>
          <p:cNvPicPr>
            <a:picLocks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" y="34332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:\@_Circle,birds\Birds@@ (Fahid Colllection )\@R@biul@@ (24).jpg"/>
          <p:cNvPicPr>
            <a:picLocks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55" y="463282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:\@_Circle,birds\Birds@@ (Fahid Colllection )\@R@biul@@ (25).jpg"/>
          <p:cNvPicPr>
            <a:picLocks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25" y="460649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:\@_Circle,birds\Birds@@ (Fahid Colllection )\@R@biul@@ (26).jpg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218" y="131560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H:\@_Circle,birds\Birds@@ (Fahid Colllection )\@R@biul@@ (27).jpg"/>
          <p:cNvPicPr>
            <a:picLocks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332" y="235065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:\@_Circle,birds\Birds@@ (Fahid Colllection )\@R@biul@@ (31).jpg"/>
          <p:cNvPicPr>
            <a:picLocks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62" y="459499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:\@_Circle,birds\Birds@@ (Fahid Colllection )\@R@biul@@ (35).jpg"/>
          <p:cNvPicPr>
            <a:picLocks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57" y="128879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:\@_Circle,birds\Birds@@ (Fahid Colllection )\@R@biul@@ (36).jpg"/>
          <p:cNvPicPr>
            <a:picLocks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63" y="235065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:\@_Circle,birds\Birds@@ (Fahid Colllection )\@R@biul@@ (37).jpg"/>
          <p:cNvPicPr>
            <a:picLocks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02" y="460649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:\@_Circle,birds\Birds@@ (Fahid Colllection )\@R@biul@@ (39).jpg"/>
          <p:cNvPicPr>
            <a:picLocks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91981" y="34332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:\@_Circle,birds\Birds@@ (Fahid Colllection )\@R@biul@@ (57).jpg"/>
          <p:cNvPicPr>
            <a:picLocks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4" y="235065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:\@_Circle,birds\Birds@@ (Fahid Colllection )\@R@biul@@ (58).jpg"/>
          <p:cNvPicPr>
            <a:picLocks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41" y="460241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:\@_Circle,birds\Birds@@ (Fahid Colllection )\@R@biul@@ (44).jpg"/>
          <p:cNvPicPr>
            <a:picLocks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807" y="2385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" descr="H:\@_Circle,birds\Birds@@ (Fahid Colllection )\@R@biul@@ (45).jpg"/>
          <p:cNvPicPr>
            <a:picLocks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807" y="131560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H:\@_Circle,birds\Birds@@ (Fahid Colllection )\@R@biul@@ (47).jpg"/>
          <p:cNvPicPr>
            <a:picLocks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731" y="25072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H:\@_Circle,birds\Birds@@ (Fahid Colllection )\@R@biul@@ (59).jpg"/>
          <p:cNvPicPr>
            <a:picLocks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63" y="23581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9" descr="H:\@_Circle,birds\Birds@@ (Fahid Colllection )\@R@biul@@ (64).jpg"/>
          <p:cNvPicPr>
            <a:picLocks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84" y="25043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3" descr="H:\@_Circle,birds\Birds@@ (Fahid Colllection )\@R@biul@@ (72).jpg"/>
          <p:cNvPicPr>
            <a:picLocks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18" y="34332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5" descr="H:\@_Circle,birds\Birds@@ (Fahid Colllection )\@R@biul@@ (40).jpg"/>
          <p:cNvPicPr>
            <a:picLocks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627" y="23581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8955" y="5709789"/>
            <a:ext cx="4738302" cy="646331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000" dirty="0" err="1" smtClean="0">
                <a:gradFill flip="none" rotWithShape="1">
                  <a:gsLst>
                    <a:gs pos="49609">
                      <a:srgbClr val="00B050"/>
                    </a:gs>
                    <a:gs pos="81000">
                      <a:schemeClr val="tx1"/>
                    </a:gs>
                    <a:gs pos="62000">
                      <a:srgbClr val="7030A0"/>
                    </a:gs>
                    <a:gs pos="96000">
                      <a:schemeClr val="tx1"/>
                    </a:gs>
                    <a:gs pos="61000">
                      <a:srgbClr val="0000FF"/>
                    </a:gs>
                    <a:gs pos="37500">
                      <a:srgbClr val="FFFF00"/>
                    </a:gs>
                    <a:gs pos="25000">
                      <a:srgbClr val="FF0000"/>
                    </a:gs>
                    <a:gs pos="0">
                      <a:schemeClr val="tx1"/>
                    </a:gs>
                    <a:gs pos="14000">
                      <a:srgbClr val="92D050"/>
                    </a:gs>
                    <a:gs pos="71000">
                      <a:srgbClr val="FF0000"/>
                    </a:gs>
                  </a:gsLst>
                  <a:lin ang="16200000" scaled="1"/>
                  <a:tileRect/>
                </a:gradFill>
              </a:rPr>
              <a:t>পাখির</a:t>
            </a:r>
            <a:r>
              <a:rPr lang="en-US" sz="2000" dirty="0" smtClean="0">
                <a:gradFill flip="none" rotWithShape="1">
                  <a:gsLst>
                    <a:gs pos="49609">
                      <a:srgbClr val="00B050"/>
                    </a:gs>
                    <a:gs pos="81000">
                      <a:schemeClr val="tx1"/>
                    </a:gs>
                    <a:gs pos="62000">
                      <a:srgbClr val="7030A0"/>
                    </a:gs>
                    <a:gs pos="96000">
                      <a:schemeClr val="tx1"/>
                    </a:gs>
                    <a:gs pos="61000">
                      <a:srgbClr val="0000FF"/>
                    </a:gs>
                    <a:gs pos="37500">
                      <a:srgbClr val="FFFF00"/>
                    </a:gs>
                    <a:gs pos="25000">
                      <a:srgbClr val="FF0000"/>
                    </a:gs>
                    <a:gs pos="0">
                      <a:schemeClr val="tx1"/>
                    </a:gs>
                    <a:gs pos="14000">
                      <a:srgbClr val="92D050"/>
                    </a:gs>
                    <a:gs pos="71000">
                      <a:srgbClr val="FF0000"/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en-US" sz="2000" dirty="0" err="1" smtClean="0">
                <a:gradFill flip="none" rotWithShape="1">
                  <a:gsLst>
                    <a:gs pos="49609">
                      <a:srgbClr val="00B050"/>
                    </a:gs>
                    <a:gs pos="81000">
                      <a:schemeClr val="tx1"/>
                    </a:gs>
                    <a:gs pos="62000">
                      <a:srgbClr val="7030A0"/>
                    </a:gs>
                    <a:gs pos="96000">
                      <a:schemeClr val="tx1"/>
                    </a:gs>
                    <a:gs pos="61000">
                      <a:srgbClr val="0000FF"/>
                    </a:gs>
                    <a:gs pos="37500">
                      <a:srgbClr val="FFFF00"/>
                    </a:gs>
                    <a:gs pos="25000">
                      <a:srgbClr val="FF0000"/>
                    </a:gs>
                    <a:gs pos="0">
                      <a:schemeClr val="tx1"/>
                    </a:gs>
                    <a:gs pos="14000">
                      <a:srgbClr val="92D050"/>
                    </a:gs>
                    <a:gs pos="71000">
                      <a:srgbClr val="FF0000"/>
                    </a:gs>
                  </a:gsLst>
                  <a:lin ang="16200000" scaled="1"/>
                  <a:tileRect/>
                </a:gradFill>
              </a:rPr>
              <a:t>জগ</a:t>
            </a:r>
            <a:r>
              <a:rPr lang="en-US" sz="2000" dirty="0" smtClean="0">
                <a:gradFill flip="none" rotWithShape="1">
                  <a:gsLst>
                    <a:gs pos="49609">
                      <a:srgbClr val="00B050"/>
                    </a:gs>
                    <a:gs pos="81000">
                      <a:schemeClr val="tx1"/>
                    </a:gs>
                    <a:gs pos="62000">
                      <a:srgbClr val="7030A0"/>
                    </a:gs>
                    <a:gs pos="96000">
                      <a:schemeClr val="tx1"/>
                    </a:gs>
                    <a:gs pos="61000">
                      <a:srgbClr val="0000FF"/>
                    </a:gs>
                    <a:gs pos="37500">
                      <a:srgbClr val="FFFF00"/>
                    </a:gs>
                    <a:gs pos="25000">
                      <a:srgbClr val="FF0000"/>
                    </a:gs>
                    <a:gs pos="0">
                      <a:schemeClr val="tx1"/>
                    </a:gs>
                    <a:gs pos="14000">
                      <a:srgbClr val="92D050"/>
                    </a:gs>
                    <a:gs pos="71000">
                      <a:srgbClr val="FF0000"/>
                    </a:gs>
                  </a:gsLst>
                  <a:lin ang="16200000" scaled="1"/>
                  <a:tileRect/>
                </a:gradFill>
              </a:rPr>
              <a:t>ৎ</a:t>
            </a:r>
            <a:endParaRPr lang="en-US" sz="2000" dirty="0">
              <a:gradFill flip="none" rotWithShape="1">
                <a:gsLst>
                  <a:gs pos="49609">
                    <a:srgbClr val="00B050"/>
                  </a:gs>
                  <a:gs pos="81000">
                    <a:schemeClr val="tx1"/>
                  </a:gs>
                  <a:gs pos="62000">
                    <a:srgbClr val="7030A0"/>
                  </a:gs>
                  <a:gs pos="96000">
                    <a:schemeClr val="tx1"/>
                  </a:gs>
                  <a:gs pos="61000">
                    <a:srgbClr val="0000FF"/>
                  </a:gs>
                  <a:gs pos="37500">
                    <a:srgbClr val="FFFF00"/>
                  </a:gs>
                  <a:gs pos="25000">
                    <a:srgbClr val="FF0000"/>
                  </a:gs>
                  <a:gs pos="0">
                    <a:schemeClr val="tx1"/>
                  </a:gs>
                  <a:gs pos="14000">
                    <a:srgbClr val="92D050"/>
                  </a:gs>
                  <a:gs pos="71000">
                    <a:srgbClr val="FF0000"/>
                  </a:gs>
                </a:gsLst>
                <a:lin ang="16200000" scaled="1"/>
                <a:tileRect/>
              </a:gradFill>
            </a:endParaRPr>
          </a:p>
        </p:txBody>
      </p:sp>
      <p:pic>
        <p:nvPicPr>
          <p:cNvPr id="46" name="Picture 7" descr="H:\@_Circle,birds\Birds@@ (Fahid Colllection )\@R@biul@@ (60).jpg"/>
          <p:cNvPicPr>
            <a:picLocks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53" y="25043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1" descr="H:\@_Circle,birds\Birds@@ (Fahid Colllection )\@R@biul@@ (67).jpg"/>
          <p:cNvPicPr>
            <a:picLocks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262" y="23581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6" descr="H:\@_Circle,birds\Birds@@ (Fahid Colllection )\@R@biul@@ (41).jpg"/>
          <p:cNvPicPr>
            <a:picLocks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15" y="23581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H:\@_Circle,birds\Birds@@ (Fahid Colllection )\@R@biul@@ (63).jpg"/>
          <p:cNvPicPr>
            <a:picLocks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87" y="23581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H:\@_Circle,birds\Birds@@ (Fahid Colllection )\@R@biul@@ (62).jpg"/>
          <p:cNvPicPr>
            <a:picLocks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3" y="23581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:\@_Circle,birds\Birds@@ (Fahid Colllection )\@R@biul@@ (61).jpg"/>
          <p:cNvPicPr>
            <a:picLocks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57" y="570978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@_Circle,birds\Birds@@ (Fahid Colllection )\@@@@@2.jpg"/>
          <p:cNvPicPr>
            <a:picLocks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4" y="557575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 10"/>
          <p:cNvGrpSpPr/>
          <p:nvPr/>
        </p:nvGrpSpPr>
        <p:grpSpPr>
          <a:xfrm>
            <a:off x="6631025" y="5520894"/>
            <a:ext cx="1913906" cy="1348608"/>
            <a:chOff x="3435927" y="1600200"/>
            <a:chExt cx="2583308" cy="2015836"/>
          </a:xfrm>
          <a:blipFill>
            <a:blip r:embed="rId49"/>
            <a:tile tx="0" ty="0" sx="100000" sy="100000" flip="none" algn="tl"/>
          </a:blipFill>
          <a:scene3d>
            <a:camera prst="perspectiveLeft"/>
            <a:lightRig rig="sunrise" dir="t"/>
          </a:scene3d>
        </p:grpSpPr>
        <p:sp>
          <p:nvSpPr>
            <p:cNvPr id="57" name="Oval 56"/>
            <p:cNvSpPr/>
            <p:nvPr/>
          </p:nvSpPr>
          <p:spPr>
            <a:xfrm>
              <a:off x="3435927" y="1600200"/>
              <a:ext cx="2553609" cy="2015836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hardEdge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10" descr="C:\Users\MD AHSAN HABIB RUBEL\Desktop\Upload\fd09.jpeg"/>
            <p:cNvPicPr>
              <a:picLocks noChangeAspect="1" noChangeArrowheads="1"/>
            </p:cNvPicPr>
            <p:nvPr/>
          </p:nvPicPr>
          <p:blipFill rotWithShape="1"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7" r="-9007"/>
            <a:stretch/>
          </p:blipFill>
          <p:spPr bwMode="auto">
            <a:xfrm>
              <a:off x="3458700" y="1737165"/>
              <a:ext cx="2560535" cy="1827985"/>
            </a:xfrm>
            <a:prstGeom prst="star32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hardEdge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  <a:extLst/>
          </p:spPr>
        </p:pic>
        <p:sp>
          <p:nvSpPr>
            <p:cNvPr id="59" name="Oval 58"/>
            <p:cNvSpPr/>
            <p:nvPr/>
          </p:nvSpPr>
          <p:spPr>
            <a:xfrm>
              <a:off x="4015069" y="2057400"/>
              <a:ext cx="1447800" cy="1101437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hardEdge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prstTxWarp prst="textChevron">
                <a:avLst/>
              </a:prstTxWarp>
            </a:bodyPr>
            <a:lstStyle/>
            <a:p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করুন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1182932" y="6473184"/>
            <a:ext cx="447631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16200000">
            <a:off x="8211859" y="6018535"/>
            <a:ext cx="1326066" cy="307777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1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01.০০ </a:t>
            </a:r>
            <a:r>
              <a:rPr lang="en-US" sz="1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1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709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5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5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0"/>
                            </p:stCondLst>
                            <p:childTnLst>
                              <p:par>
                                <p:cTn id="29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8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3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8" presetID="53" presetClass="entr" presetSubtype="16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35000"/>
                            </p:stCondLst>
                            <p:childTnLst>
                              <p:par>
                                <p:cTn id="36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5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5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5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5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5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1" dur="5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5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5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5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5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5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5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5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1" dur="5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6" dur="50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1" dur="50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6" dur="50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1" dur="50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6" dur="50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5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1" dur="50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5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50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1" dur="50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6" dur="50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0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1" dur="5000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0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5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6" dur="50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0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0" dur="5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500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0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5" dur="5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6" dur="50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0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1" dur="5000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0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5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6" dur="5000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0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0" dur="5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1" dur="500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5" dur="5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6" dur="50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1" dur="5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5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6" dur="5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1" dur="5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5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6" dur="5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1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6" dur="5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5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0" dur="5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5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6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0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1" dur="5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5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6" dur="5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5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0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1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5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6" dur="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5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1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5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6" dur="5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2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0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1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6" grpId="1"/>
      <p:bldP spid="6" grpId="2"/>
      <p:bldP spid="6" grpId="3"/>
      <p:bldP spid="60" grpId="0" animBg="1"/>
      <p:bldP spid="6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05" y="990600"/>
            <a:ext cx="8574923" cy="28194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gradFill>
                  <a:gsLst>
                    <a:gs pos="33000">
                      <a:srgbClr val="00B050"/>
                    </a:gs>
                    <a:gs pos="61000">
                      <a:srgbClr val="003366"/>
                    </a:gs>
                    <a:gs pos="71000">
                      <a:srgbClr val="FF0000"/>
                    </a:gs>
                    <a:gs pos="92000">
                      <a:schemeClr val="tx1"/>
                    </a:gs>
                    <a:gs pos="82000">
                      <a:srgbClr val="0000FF"/>
                    </a:gs>
                    <a:gs pos="42000">
                      <a:srgbClr val="FFFF00"/>
                    </a:gs>
                    <a:gs pos="22000">
                      <a:srgbClr val="FF0000"/>
                    </a:gs>
                    <a:gs pos="5000">
                      <a:schemeClr val="tx1"/>
                    </a:gs>
                    <a:gs pos="14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প্রত্যাশা</a:t>
            </a:r>
            <a:r>
              <a:rPr lang="en-US" sz="3600" dirty="0" smtClean="0">
                <a:gradFill>
                  <a:gsLst>
                    <a:gs pos="33000">
                      <a:srgbClr val="00B050"/>
                    </a:gs>
                    <a:gs pos="61000">
                      <a:srgbClr val="003366"/>
                    </a:gs>
                    <a:gs pos="71000">
                      <a:srgbClr val="FF0000"/>
                    </a:gs>
                    <a:gs pos="92000">
                      <a:schemeClr val="tx1"/>
                    </a:gs>
                    <a:gs pos="82000">
                      <a:srgbClr val="0000FF"/>
                    </a:gs>
                    <a:gs pos="42000">
                      <a:srgbClr val="FFFF00"/>
                    </a:gs>
                    <a:gs pos="22000">
                      <a:srgbClr val="FF0000"/>
                    </a:gs>
                    <a:gs pos="5000">
                      <a:schemeClr val="tx1"/>
                    </a:gs>
                    <a:gs pos="14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33000">
                      <a:srgbClr val="00B050"/>
                    </a:gs>
                    <a:gs pos="61000">
                      <a:srgbClr val="003366"/>
                    </a:gs>
                    <a:gs pos="71000">
                      <a:srgbClr val="FF0000"/>
                    </a:gs>
                    <a:gs pos="92000">
                      <a:schemeClr val="tx1"/>
                    </a:gs>
                    <a:gs pos="82000">
                      <a:srgbClr val="0000FF"/>
                    </a:gs>
                    <a:gs pos="42000">
                      <a:srgbClr val="FFFF00"/>
                    </a:gs>
                    <a:gs pos="22000">
                      <a:srgbClr val="FF0000"/>
                    </a:gs>
                    <a:gs pos="5000">
                      <a:schemeClr val="tx1"/>
                    </a:gs>
                    <a:gs pos="14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gradFill>
                  <a:gsLst>
                    <a:gs pos="33000">
                      <a:srgbClr val="00B050"/>
                    </a:gs>
                    <a:gs pos="61000">
                      <a:srgbClr val="003366"/>
                    </a:gs>
                    <a:gs pos="71000">
                      <a:srgbClr val="FF0000"/>
                    </a:gs>
                    <a:gs pos="92000">
                      <a:schemeClr val="tx1"/>
                    </a:gs>
                    <a:gs pos="82000">
                      <a:srgbClr val="0000FF"/>
                    </a:gs>
                    <a:gs pos="42000">
                      <a:srgbClr val="FFFF00"/>
                    </a:gs>
                    <a:gs pos="22000">
                      <a:srgbClr val="FF0000"/>
                    </a:gs>
                    <a:gs pos="5000">
                      <a:schemeClr val="tx1"/>
                    </a:gs>
                    <a:gs pos="14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33000">
                      <a:srgbClr val="00B050"/>
                    </a:gs>
                    <a:gs pos="61000">
                      <a:srgbClr val="003366"/>
                    </a:gs>
                    <a:gs pos="71000">
                      <a:srgbClr val="FF0000"/>
                    </a:gs>
                    <a:gs pos="92000">
                      <a:schemeClr val="tx1"/>
                    </a:gs>
                    <a:gs pos="82000">
                      <a:srgbClr val="0000FF"/>
                    </a:gs>
                    <a:gs pos="42000">
                      <a:srgbClr val="FFFF00"/>
                    </a:gs>
                    <a:gs pos="22000">
                      <a:srgbClr val="FF0000"/>
                    </a:gs>
                    <a:gs pos="5000">
                      <a:schemeClr val="tx1"/>
                    </a:gs>
                    <a:gs pos="14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gradFill>
                  <a:gsLst>
                    <a:gs pos="33000">
                      <a:srgbClr val="00B050"/>
                    </a:gs>
                    <a:gs pos="61000">
                      <a:srgbClr val="003366"/>
                    </a:gs>
                    <a:gs pos="71000">
                      <a:srgbClr val="FF0000"/>
                    </a:gs>
                    <a:gs pos="92000">
                      <a:schemeClr val="tx1"/>
                    </a:gs>
                    <a:gs pos="82000">
                      <a:srgbClr val="0000FF"/>
                    </a:gs>
                    <a:gs pos="42000">
                      <a:srgbClr val="FFFF00"/>
                    </a:gs>
                    <a:gs pos="22000">
                      <a:srgbClr val="FF0000"/>
                    </a:gs>
                    <a:gs pos="5000">
                      <a:schemeClr val="tx1"/>
                    </a:gs>
                    <a:gs pos="14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33000">
                      <a:srgbClr val="00B050"/>
                    </a:gs>
                    <a:gs pos="61000">
                      <a:srgbClr val="003366"/>
                    </a:gs>
                    <a:gs pos="71000">
                      <a:srgbClr val="FF0000"/>
                    </a:gs>
                    <a:gs pos="92000">
                      <a:schemeClr val="tx1"/>
                    </a:gs>
                    <a:gs pos="82000">
                      <a:srgbClr val="0000FF"/>
                    </a:gs>
                    <a:gs pos="42000">
                      <a:srgbClr val="FFFF00"/>
                    </a:gs>
                    <a:gs pos="22000">
                      <a:srgbClr val="FF0000"/>
                    </a:gs>
                    <a:gs pos="5000">
                      <a:schemeClr val="tx1"/>
                    </a:gs>
                    <a:gs pos="14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gradFill>
                  <a:gsLst>
                    <a:gs pos="33000">
                      <a:srgbClr val="00B050"/>
                    </a:gs>
                    <a:gs pos="61000">
                      <a:srgbClr val="003366"/>
                    </a:gs>
                    <a:gs pos="71000">
                      <a:srgbClr val="FF0000"/>
                    </a:gs>
                    <a:gs pos="92000">
                      <a:schemeClr val="tx1"/>
                    </a:gs>
                    <a:gs pos="82000">
                      <a:srgbClr val="0000FF"/>
                    </a:gs>
                    <a:gs pos="42000">
                      <a:srgbClr val="FFFF00"/>
                    </a:gs>
                    <a:gs pos="22000">
                      <a:srgbClr val="FF0000"/>
                    </a:gs>
                    <a:gs pos="5000">
                      <a:schemeClr val="tx1"/>
                    </a:gs>
                    <a:gs pos="14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3600" dirty="0" err="1" smtClean="0">
                <a:gradFill>
                  <a:gsLst>
                    <a:gs pos="33000">
                      <a:srgbClr val="00B050"/>
                    </a:gs>
                    <a:gs pos="61000">
                      <a:srgbClr val="003366"/>
                    </a:gs>
                    <a:gs pos="71000">
                      <a:srgbClr val="FF0000"/>
                    </a:gs>
                    <a:gs pos="92000">
                      <a:schemeClr val="tx1"/>
                    </a:gs>
                    <a:gs pos="82000">
                      <a:srgbClr val="0000FF"/>
                    </a:gs>
                    <a:gs pos="42000">
                      <a:srgbClr val="FFFF00"/>
                    </a:gs>
                    <a:gs pos="22000">
                      <a:srgbClr val="FF0000"/>
                    </a:gs>
                    <a:gs pos="5000">
                      <a:schemeClr val="tx1"/>
                    </a:gs>
                    <a:gs pos="14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gradFill>
                  <a:gsLst>
                    <a:gs pos="33000">
                      <a:srgbClr val="00B050"/>
                    </a:gs>
                    <a:gs pos="61000">
                      <a:srgbClr val="003366"/>
                    </a:gs>
                    <a:gs pos="71000">
                      <a:srgbClr val="FF0000"/>
                    </a:gs>
                    <a:gs pos="92000">
                      <a:schemeClr val="tx1"/>
                    </a:gs>
                    <a:gs pos="82000">
                      <a:srgbClr val="0000FF"/>
                    </a:gs>
                    <a:gs pos="42000">
                      <a:srgbClr val="FFFF00"/>
                    </a:gs>
                    <a:gs pos="22000">
                      <a:srgbClr val="FF0000"/>
                    </a:gs>
                    <a:gs pos="5000">
                      <a:schemeClr val="tx1"/>
                    </a:gs>
                    <a:gs pos="14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33000">
                      <a:srgbClr val="00B050"/>
                    </a:gs>
                    <a:gs pos="61000">
                      <a:srgbClr val="003366"/>
                    </a:gs>
                    <a:gs pos="71000">
                      <a:srgbClr val="FF0000"/>
                    </a:gs>
                    <a:gs pos="92000">
                      <a:schemeClr val="tx1"/>
                    </a:gs>
                    <a:gs pos="82000">
                      <a:srgbClr val="0000FF"/>
                    </a:gs>
                    <a:gs pos="42000">
                      <a:srgbClr val="FFFF00"/>
                    </a:gs>
                    <a:gs pos="22000">
                      <a:srgbClr val="FF0000"/>
                    </a:gs>
                    <a:gs pos="5000">
                      <a:schemeClr val="tx1"/>
                    </a:gs>
                    <a:gs pos="14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gradFill>
                  <a:gsLst>
                    <a:gs pos="33000">
                      <a:srgbClr val="00B050"/>
                    </a:gs>
                    <a:gs pos="61000">
                      <a:srgbClr val="003366"/>
                    </a:gs>
                    <a:gs pos="71000">
                      <a:srgbClr val="FF0000"/>
                    </a:gs>
                    <a:gs pos="92000">
                      <a:schemeClr val="tx1"/>
                    </a:gs>
                    <a:gs pos="82000">
                      <a:srgbClr val="0000FF"/>
                    </a:gs>
                    <a:gs pos="42000">
                      <a:srgbClr val="FFFF00"/>
                    </a:gs>
                    <a:gs pos="22000">
                      <a:srgbClr val="FF0000"/>
                    </a:gs>
                    <a:gs pos="5000">
                      <a:schemeClr val="tx1"/>
                    </a:gs>
                    <a:gs pos="14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33000">
                      <a:srgbClr val="00B050"/>
                    </a:gs>
                    <a:gs pos="61000">
                      <a:srgbClr val="003366"/>
                    </a:gs>
                    <a:gs pos="71000">
                      <a:srgbClr val="FF0000"/>
                    </a:gs>
                    <a:gs pos="92000">
                      <a:schemeClr val="tx1"/>
                    </a:gs>
                    <a:gs pos="82000">
                      <a:srgbClr val="0000FF"/>
                    </a:gs>
                    <a:gs pos="42000">
                      <a:srgbClr val="FFFF00"/>
                    </a:gs>
                    <a:gs pos="22000">
                      <a:srgbClr val="FF0000"/>
                    </a:gs>
                    <a:gs pos="5000">
                      <a:schemeClr val="tx1"/>
                    </a:gs>
                    <a:gs pos="14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gradFill>
                  <a:gsLst>
                    <a:gs pos="33000">
                      <a:srgbClr val="00B050"/>
                    </a:gs>
                    <a:gs pos="61000">
                      <a:srgbClr val="003366"/>
                    </a:gs>
                    <a:gs pos="71000">
                      <a:srgbClr val="FF0000"/>
                    </a:gs>
                    <a:gs pos="92000">
                      <a:schemeClr val="tx1"/>
                    </a:gs>
                    <a:gs pos="82000">
                      <a:srgbClr val="0000FF"/>
                    </a:gs>
                    <a:gs pos="42000">
                      <a:srgbClr val="FFFF00"/>
                    </a:gs>
                    <a:gs pos="22000">
                      <a:srgbClr val="FF0000"/>
                    </a:gs>
                    <a:gs pos="5000">
                      <a:schemeClr val="tx1"/>
                    </a:gs>
                    <a:gs pos="14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  <a:t>…</a:t>
            </a:r>
            <a:br>
              <a:rPr lang="en-US" sz="3600" dirty="0" smtClean="0">
                <a:gradFill>
                  <a:gsLst>
                    <a:gs pos="33000">
                      <a:srgbClr val="00B050"/>
                    </a:gs>
                    <a:gs pos="61000">
                      <a:srgbClr val="003366"/>
                    </a:gs>
                    <a:gs pos="71000">
                      <a:srgbClr val="FF0000"/>
                    </a:gs>
                    <a:gs pos="92000">
                      <a:schemeClr val="tx1"/>
                    </a:gs>
                    <a:gs pos="82000">
                      <a:srgbClr val="0000FF"/>
                    </a:gs>
                    <a:gs pos="42000">
                      <a:srgbClr val="FFFF00"/>
                    </a:gs>
                    <a:gs pos="22000">
                      <a:srgbClr val="FF0000"/>
                    </a:gs>
                    <a:gs pos="5000">
                      <a:schemeClr val="tx1"/>
                    </a:gs>
                    <a:gs pos="14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বৈশিষ্ঠ্য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4067" y="152400"/>
            <a:ext cx="8077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gradFill flip="none" rotWithShape="1">
                  <a:gsLst>
                    <a:gs pos="33000">
                      <a:srgbClr val="00B050"/>
                    </a:gs>
                    <a:gs pos="61000">
                      <a:srgbClr val="003366"/>
                    </a:gs>
                    <a:gs pos="71000">
                      <a:srgbClr val="FF0000"/>
                    </a:gs>
                    <a:gs pos="92000">
                      <a:schemeClr val="tx1"/>
                    </a:gs>
                    <a:gs pos="82000">
                      <a:srgbClr val="0000FF"/>
                    </a:gs>
                    <a:gs pos="42000">
                      <a:srgbClr val="FFFF00"/>
                    </a:gs>
                    <a:gs pos="22000">
                      <a:srgbClr val="FF0000"/>
                    </a:gs>
                    <a:gs pos="5000">
                      <a:schemeClr val="tx1"/>
                    </a:gs>
                    <a:gs pos="14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gradFill flip="none" rotWithShape="1">
                <a:gsLst>
                  <a:gs pos="33000">
                    <a:srgbClr val="00B050"/>
                  </a:gs>
                  <a:gs pos="61000">
                    <a:srgbClr val="003366"/>
                  </a:gs>
                  <a:gs pos="71000">
                    <a:srgbClr val="FF0000"/>
                  </a:gs>
                  <a:gs pos="92000">
                    <a:schemeClr val="tx1"/>
                  </a:gs>
                  <a:gs pos="82000">
                    <a:srgbClr val="0000FF"/>
                  </a:gs>
                  <a:gs pos="42000">
                    <a:srgbClr val="FFFF00"/>
                  </a:gs>
                  <a:gs pos="22000">
                    <a:srgbClr val="FF0000"/>
                  </a:gs>
                  <a:gs pos="5000">
                    <a:schemeClr val="tx1"/>
                  </a:gs>
                  <a:gs pos="14000">
                    <a:srgbClr val="92D050"/>
                  </a:gs>
                  <a:gs pos="51000">
                    <a:srgbClr val="FF0000"/>
                  </a:gs>
                </a:gsLst>
                <a:lin ang="54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159234" y="2520434"/>
            <a:ext cx="1600200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০.০0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7EDA5-E901-4CFB-A949-8133C611AE64}" type="datetime1">
              <a:rPr lang="en-US" smtClean="0">
                <a:latin typeface="Nikosh" pitchFamily="2" charset="0"/>
                <a:cs typeface="Nikosh" pitchFamily="2" charset="0"/>
              </a:rPr>
              <a:t>9/8/2021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@dphofmr@biul@gmail.com@                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1" y="6477000"/>
            <a:ext cx="2057400" cy="288619"/>
          </a:xfrm>
        </p:spPr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pPr/>
              <a:t>6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9" name="Diagram group"/>
          <p:cNvGrpSpPr/>
          <p:nvPr/>
        </p:nvGrpSpPr>
        <p:grpSpPr>
          <a:xfrm>
            <a:off x="4876800" y="4876800"/>
            <a:ext cx="3810000" cy="1447800"/>
            <a:chOff x="0" y="0"/>
            <a:chExt cx="3583971" cy="2629887"/>
          </a:xfrm>
          <a:scene3d>
            <a:camera prst="isometricOffAxis2Left" zoom="82000"/>
            <a:lightRig rig="morning" dir="t">
              <a:rot lat="0" lon="0" rev="20400000"/>
            </a:lightRig>
          </a:scene3d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3583971" cy="2629887"/>
              <a:chOff x="0" y="0"/>
              <a:chExt cx="3583971" cy="2629887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0" y="0"/>
                <a:ext cx="3583971" cy="2629887"/>
              </a:xfrm>
              <a:prstGeom prst="roundRect">
                <a:avLst>
                  <a:gd name="adj" fmla="val 10000"/>
                </a:avLst>
              </a:prstGeom>
              <a:solidFill>
                <a:srgbClr val="0070C0"/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effectLst>
                <a:reflection blurRad="6350" stA="50000" endA="295" endPos="92000" dist="101600" dir="5400000" sy="-100000" algn="bl" rotWithShape="0"/>
              </a:effectLst>
              <a:sp3d extrusionH="190500" prstMaterial="matte">
                <a:bevelT w="120650" h="38100" prst="relaxedInset"/>
                <a:bevelB w="120650" h="57150" prst="relaxedInset"/>
                <a:contourClr>
                  <a:schemeClr val="bg1"/>
                </a:contourClr>
              </a:sp3d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3" name="Rounded Rectangle 4"/>
              <p:cNvSpPr/>
              <p:nvPr/>
            </p:nvSpPr>
            <p:spPr>
              <a:xfrm>
                <a:off x="979782" y="0"/>
                <a:ext cx="2604188" cy="262988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44780" tIns="144780" rIns="144780" bIns="144780" numCol="1" spcCol="1270" anchor="ctr" anchorCtr="0">
                <a:noAutofit/>
              </a:bodyPr>
              <a:lstStyle/>
              <a:p>
                <a:pPr lvl="0" algn="l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800" kern="1200" dirty="0" smtClean="0"/>
                  <a:t>Below Direction</a:t>
                </a:r>
                <a:endParaRPr lang="en-US" sz="3800" kern="1200" dirty="0"/>
              </a:p>
            </p:txBody>
          </p:sp>
        </p:grpSp>
        <p:sp>
          <p:nvSpPr>
            <p:cNvPr id="11" name="Rounded Rectangle 10" descr="C:\Users\MD AHSAN HABIB RUBEL\Desktop\click 02.gif"/>
            <p:cNvSpPr/>
            <p:nvPr/>
          </p:nvSpPr>
          <p:spPr>
            <a:xfrm>
              <a:off x="262988" y="262988"/>
              <a:ext cx="716794" cy="2103909"/>
            </a:xfrm>
            <a:prstGeom prst="roundRect">
              <a:avLst>
                <a:gd name="adj" fmla="val 10000"/>
              </a:avLst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77000" r="-277000"/>
              </a:stretch>
            </a:blipFill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1447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" presetClass="exit" presetSubtype="2" fill="hold" grpId="1" nodeType="after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8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8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3" presetClass="exit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57A4-6CC6-46FE-8E59-EED5F7A66A63}" type="datetime1">
              <a:rPr lang="en-US" smtClean="0"/>
              <a:t>9/8/2021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dphofm.rabiul@gmail.com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7347" y="3581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পাখি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সব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করে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রব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রাতি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পোহাইল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………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পাখিরা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যেন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ভোরের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দূত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। </a:t>
            </a:r>
            <a:endParaRPr lang="en-US" sz="3600" dirty="0">
              <a:gradFill>
                <a:gsLst>
                  <a:gs pos="31000">
                    <a:srgbClr val="006666"/>
                  </a:gs>
                  <a:gs pos="71000">
                    <a:srgbClr val="003366"/>
                  </a:gs>
                  <a:gs pos="78000">
                    <a:srgbClr val="00FFFF"/>
                  </a:gs>
                  <a:gs pos="87000">
                    <a:schemeClr val="tx1"/>
                  </a:gs>
                  <a:gs pos="21000">
                    <a:srgbClr val="0000FF"/>
                  </a:gs>
                  <a:gs pos="49000">
                    <a:srgbClr val="FFFF00"/>
                  </a:gs>
                  <a:gs pos="11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2000">
                    <a:srgbClr val="339933"/>
                  </a:gs>
                </a:gsLst>
                <a:lin ang="5400000" scaled="1"/>
              </a:gradFill>
            </a:endParaRPr>
          </a:p>
        </p:txBody>
      </p:sp>
      <p:grpSp>
        <p:nvGrpSpPr>
          <p:cNvPr id="9" name="Group 10"/>
          <p:cNvGrpSpPr/>
          <p:nvPr/>
        </p:nvGrpSpPr>
        <p:grpSpPr>
          <a:xfrm>
            <a:off x="5943600" y="4546943"/>
            <a:ext cx="2688860" cy="2126320"/>
            <a:chOff x="3435927" y="1600200"/>
            <a:chExt cx="2583308" cy="2015836"/>
          </a:xfrm>
          <a:blipFill>
            <a:blip r:embed="rId2"/>
            <a:tile tx="0" ty="0" sx="100000" sy="100000" flip="none" algn="tl"/>
          </a:blipFill>
          <a:scene3d>
            <a:camera prst="perspectiveLeft"/>
            <a:lightRig rig="sunrise" dir="t"/>
          </a:scene3d>
        </p:grpSpPr>
        <p:sp>
          <p:nvSpPr>
            <p:cNvPr id="10" name="Oval 9"/>
            <p:cNvSpPr/>
            <p:nvPr/>
          </p:nvSpPr>
          <p:spPr>
            <a:xfrm>
              <a:off x="3435927" y="1600200"/>
              <a:ext cx="2553609" cy="2015836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hardEdge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:\Users\MD AHSAN HABIB RUBEL\Desktop\Upload\fd09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7" r="-9007"/>
            <a:stretch/>
          </p:blipFill>
          <p:spPr bwMode="auto">
            <a:xfrm>
              <a:off x="3458700" y="1737165"/>
              <a:ext cx="2560535" cy="1827985"/>
            </a:xfrm>
            <a:prstGeom prst="star32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hardEdge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  <a:extLst/>
          </p:spPr>
        </p:pic>
        <p:sp>
          <p:nvSpPr>
            <p:cNvPr id="12" name="Oval 11"/>
            <p:cNvSpPr/>
            <p:nvPr/>
          </p:nvSpPr>
          <p:spPr>
            <a:xfrm>
              <a:off x="4015069" y="2057400"/>
              <a:ext cx="1447800" cy="1101437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hardEdge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>
              <a:prstTxWarp prst="textChevron">
                <a:avLst/>
              </a:prstTxWarp>
            </a:bodyPr>
            <a:lstStyle/>
            <a:p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করুন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 rot="16200000">
            <a:off x="8071003" y="2432202"/>
            <a:ext cx="1776664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০2.০0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33863" y="228600"/>
            <a:ext cx="8066972" cy="3124200"/>
            <a:chOff x="433863" y="228600"/>
            <a:chExt cx="8066972" cy="3124200"/>
          </a:xfrm>
        </p:grpSpPr>
        <p:sp>
          <p:nvSpPr>
            <p:cNvPr id="5" name="Cube 4"/>
            <p:cNvSpPr/>
            <p:nvPr/>
          </p:nvSpPr>
          <p:spPr>
            <a:xfrm>
              <a:off x="433863" y="228600"/>
              <a:ext cx="7326056" cy="3124200"/>
            </a:xfrm>
            <a:prstGeom prst="cub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600" dirty="0" smtClean="0">
                <a:solidFill>
                  <a:schemeClr val="tx1"/>
                </a:solidFill>
              </a:endParaRPr>
            </a:p>
            <a:p>
              <a:r>
                <a:rPr lang="en-US" sz="9600" dirty="0" smtClean="0">
                  <a:solidFill>
                    <a:schemeClr val="tx1"/>
                  </a:solidFill>
                </a:rPr>
                <a:t>      </a:t>
              </a:r>
              <a:r>
                <a:rPr lang="en-US" sz="9600" dirty="0" err="1" smtClean="0">
                  <a:gradFill>
                    <a:gsLst>
                      <a:gs pos="33000">
                        <a:srgbClr val="00B050"/>
                      </a:gs>
                      <a:gs pos="61000">
                        <a:srgbClr val="003366"/>
                      </a:gs>
                      <a:gs pos="82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2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আদর্শপাঠ</a:t>
              </a:r>
              <a:endParaRPr lang="en-US" sz="9600" dirty="0" smtClean="0">
                <a:gradFill>
                  <a:gsLst>
                    <a:gs pos="33000">
                      <a:srgbClr val="00B050"/>
                    </a:gs>
                    <a:gs pos="61000">
                      <a:srgbClr val="003366"/>
                    </a:gs>
                    <a:gs pos="82000">
                      <a:srgbClr val="FF0000"/>
                    </a:gs>
                    <a:gs pos="96000">
                      <a:schemeClr val="tx1"/>
                    </a:gs>
                    <a:gs pos="71000">
                      <a:srgbClr val="0000FF"/>
                    </a:gs>
                    <a:gs pos="42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endParaRPr>
            </a:p>
            <a:p>
              <a:r>
                <a:rPr lang="en-US" sz="3600" dirty="0" err="1" smtClean="0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শিক্ষক</a:t>
              </a:r>
              <a:r>
                <a:rPr lang="en-US" sz="3600" dirty="0" smtClean="0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600" dirty="0" err="1" smtClean="0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প্রমিত</a:t>
              </a:r>
              <a:r>
                <a:rPr lang="en-US" sz="3600" dirty="0" smtClean="0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600" dirty="0" err="1" smtClean="0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উচ্চারণে</a:t>
              </a:r>
              <a:r>
                <a:rPr lang="en-US" sz="3600" dirty="0" smtClean="0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600" dirty="0" err="1" smtClean="0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সরবপাঠ</a:t>
              </a:r>
              <a:r>
                <a:rPr lang="en-US" sz="3600" dirty="0" smtClean="0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600" dirty="0" err="1" smtClean="0">
                  <a:gradFill>
                    <a:gsLst>
                      <a:gs pos="33000">
                        <a:srgbClr val="00B050"/>
                      </a:gs>
                      <a:gs pos="85000">
                        <a:srgbClr val="003366"/>
                      </a:gs>
                      <a:gs pos="60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করবেন</a:t>
              </a:r>
              <a:endParaRPr lang="en-US" sz="3600" dirty="0" smtClean="0">
                <a:gradFill>
                  <a:gsLst>
                    <a:gs pos="33000">
                      <a:srgbClr val="00B050"/>
                    </a:gs>
                    <a:gs pos="85000">
                      <a:srgbClr val="003366"/>
                    </a:gs>
                    <a:gs pos="60000">
                      <a:srgbClr val="FF0000"/>
                    </a:gs>
                    <a:gs pos="96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endParaRPr>
            </a:p>
            <a:p>
              <a:r>
                <a:rPr lang="en-US" sz="3600" dirty="0" smtClean="0">
                  <a:solidFill>
                    <a:schemeClr val="tx1"/>
                  </a:solidFill>
                </a:rPr>
                <a:t>(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শিক্ষার্থীরা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গভীর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মনোযোগ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সহকারে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শ্রবণ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করবে</a:t>
              </a:r>
              <a:r>
                <a:rPr lang="en-US" sz="3600" dirty="0" smtClean="0">
                  <a:solidFill>
                    <a:schemeClr val="tx1"/>
                  </a:solidFill>
                </a:rPr>
                <a:t>।)</a:t>
              </a:r>
            </a:p>
            <a:p>
              <a:endParaRPr lang="en-US" sz="3600" dirty="0">
                <a:solidFill>
                  <a:schemeClr val="tx1"/>
                </a:solidFill>
              </a:endParaRPr>
            </a:p>
            <a:p>
              <a:endParaRPr lang="en-US" sz="3600" dirty="0" smtClean="0">
                <a:solidFill>
                  <a:schemeClr val="tx1"/>
                </a:solidFill>
              </a:endParaRPr>
            </a:p>
            <a:p>
              <a:endParaRPr lang="en-US" sz="3600" dirty="0">
                <a:solidFill>
                  <a:schemeClr val="tx1"/>
                </a:solidFill>
              </a:endParaRPr>
            </a:p>
            <a:p>
              <a:endParaRPr lang="en-US" sz="3600" dirty="0" smtClean="0">
                <a:solidFill>
                  <a:schemeClr val="tx1"/>
                </a:solidFill>
              </a:endParaRPr>
            </a:p>
            <a:p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373292" y="1195137"/>
              <a:ext cx="2127543" cy="1066800"/>
            </a:xfrm>
            <a:prstGeom prst="roundRect">
              <a:avLst/>
            </a:prstGeom>
            <a:noFill/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 err="1" smtClean="0">
                  <a:solidFill>
                    <a:schemeClr val="tx1"/>
                  </a:solidFill>
                </a:rPr>
                <a:t>শোনা</a:t>
              </a:r>
              <a:r>
                <a:rPr lang="en-US" sz="3600" dirty="0" smtClean="0">
                  <a:solidFill>
                    <a:schemeClr val="tx1"/>
                  </a:solidFill>
                </a:rPr>
                <a:t> ও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বলা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96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xit" presetSubtype="8" fill="hold" grpId="1" nodeType="after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2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544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544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544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54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0"/>
                            </p:stCondLst>
                            <p:childTnLst>
                              <p:par>
                                <p:cTn id="58" presetID="2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7" grpId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57A4-6CC6-46FE-8E59-EED5F7A66A63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dphofm.rabiul@gmail.com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7372" y="-324513"/>
            <a:ext cx="8853055" cy="3352800"/>
            <a:chOff x="990600" y="304800"/>
            <a:chExt cx="8853055" cy="3352800"/>
          </a:xfrm>
        </p:grpSpPr>
        <p:sp>
          <p:nvSpPr>
            <p:cNvPr id="5" name="Cube 4"/>
            <p:cNvSpPr/>
            <p:nvPr/>
          </p:nvSpPr>
          <p:spPr>
            <a:xfrm>
              <a:off x="990600" y="533400"/>
              <a:ext cx="7696200" cy="3124200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9600" dirty="0" smtClean="0">
                <a:solidFill>
                  <a:schemeClr val="tx1"/>
                </a:solidFill>
              </a:endParaRPr>
            </a:p>
            <a:p>
              <a:r>
                <a:rPr lang="en-US" sz="9600" dirty="0" smtClean="0">
                  <a:solidFill>
                    <a:schemeClr val="tx1"/>
                  </a:solidFill>
                </a:rPr>
                <a:t>       </a:t>
              </a:r>
              <a:r>
                <a:rPr lang="en-US" sz="9600" dirty="0" err="1" smtClean="0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81000">
                        <a:srgbClr val="FF0000"/>
                      </a:gs>
                      <a:gs pos="96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সরবপাঠ</a:t>
              </a:r>
              <a:endParaRPr lang="en-US" sz="9600" dirty="0" smtClean="0">
                <a:gradFill>
                  <a:gsLst>
                    <a:gs pos="32000">
                      <a:srgbClr val="00B050"/>
                    </a:gs>
                    <a:gs pos="60000">
                      <a:srgbClr val="003366"/>
                    </a:gs>
                    <a:gs pos="81000">
                      <a:srgbClr val="FF0000"/>
                    </a:gs>
                    <a:gs pos="96000">
                      <a:schemeClr val="tx1"/>
                    </a:gs>
                    <a:gs pos="71000">
                      <a:srgbClr val="0000FF"/>
                    </a:gs>
                    <a:gs pos="44000">
                      <a:srgbClr val="FFFF00"/>
                    </a:gs>
                    <a:gs pos="22000">
                      <a:srgbClr val="FF0000"/>
                    </a:gs>
                    <a:gs pos="0">
                      <a:schemeClr val="tx1"/>
                    </a:gs>
                    <a:gs pos="11000">
                      <a:srgbClr val="92D050"/>
                    </a:gs>
                    <a:gs pos="51000">
                      <a:srgbClr val="FF0000"/>
                    </a:gs>
                  </a:gsLst>
                  <a:lin ang="5400000" scaled="1"/>
                </a:gradFill>
              </a:endParaRPr>
            </a:p>
            <a:p>
              <a:r>
                <a:rPr lang="en-US" sz="3600" dirty="0" err="1" smtClean="0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শিক্ষার্থী</a:t>
              </a:r>
              <a:r>
                <a:rPr lang="en-US" sz="3600" dirty="0" smtClean="0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600" dirty="0" err="1" smtClean="0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প্রমিত</a:t>
              </a:r>
              <a:r>
                <a:rPr lang="en-US" sz="3600" dirty="0" smtClean="0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600" dirty="0" err="1" smtClean="0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উচ্চারণে</a:t>
              </a:r>
              <a:r>
                <a:rPr lang="en-US" sz="3600" dirty="0" smtClean="0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600" dirty="0" err="1" smtClean="0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সরবপাঠ</a:t>
              </a:r>
              <a:r>
                <a:rPr lang="en-US" sz="3600" dirty="0" smtClean="0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 </a:t>
              </a:r>
              <a:r>
                <a:rPr lang="en-US" sz="3600" dirty="0" err="1" smtClean="0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করবে</a:t>
              </a:r>
              <a:r>
                <a:rPr lang="en-US" sz="3600" dirty="0" smtClean="0">
                  <a:gradFill>
                    <a:gsLst>
                      <a:gs pos="32000">
                        <a:srgbClr val="00B050"/>
                      </a:gs>
                      <a:gs pos="60000">
                        <a:srgbClr val="003366"/>
                      </a:gs>
                      <a:gs pos="93000">
                        <a:srgbClr val="FF0000"/>
                      </a:gs>
                      <a:gs pos="80000">
                        <a:schemeClr val="tx1"/>
                      </a:gs>
                      <a:gs pos="71000">
                        <a:srgbClr val="0000FF"/>
                      </a:gs>
                      <a:gs pos="44000">
                        <a:srgbClr val="FFFF00"/>
                      </a:gs>
                      <a:gs pos="22000">
                        <a:srgbClr val="FF0000"/>
                      </a:gs>
                      <a:gs pos="0">
                        <a:schemeClr val="tx1"/>
                      </a:gs>
                      <a:gs pos="11000">
                        <a:srgbClr val="92D050"/>
                      </a:gs>
                      <a:gs pos="51000">
                        <a:srgbClr val="FF0000"/>
                      </a:gs>
                    </a:gsLst>
                    <a:lin ang="5400000" scaled="1"/>
                  </a:gradFill>
                </a:rPr>
                <a:t>।</a:t>
              </a:r>
            </a:p>
            <a:p>
              <a:r>
                <a:rPr lang="en-US" sz="3600" dirty="0" smtClean="0">
                  <a:solidFill>
                    <a:schemeClr val="tx1"/>
                  </a:solidFill>
                </a:rPr>
                <a:t>(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শিক্ষক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গভীর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মনোযোগ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সহকারে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শ্রবণ</a:t>
              </a:r>
              <a:r>
                <a:rPr lang="en-US" sz="3600" dirty="0" smtClean="0">
                  <a:solidFill>
                    <a:schemeClr val="tx1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করবেন</a:t>
              </a:r>
              <a:r>
                <a:rPr lang="en-US" sz="3600" dirty="0" smtClean="0">
                  <a:solidFill>
                    <a:schemeClr val="tx1"/>
                  </a:solidFill>
                </a:rPr>
                <a:t>।)</a:t>
              </a:r>
            </a:p>
            <a:p>
              <a:endParaRPr lang="en-US" sz="3600" dirty="0">
                <a:solidFill>
                  <a:schemeClr val="tx1"/>
                </a:solidFill>
              </a:endParaRPr>
            </a:p>
            <a:p>
              <a:endParaRPr lang="en-US" sz="3600" dirty="0" smtClean="0">
                <a:solidFill>
                  <a:schemeClr val="tx1"/>
                </a:solidFill>
              </a:endParaRPr>
            </a:p>
            <a:p>
              <a:endParaRPr lang="en-US" sz="3600" dirty="0">
                <a:solidFill>
                  <a:schemeClr val="tx1"/>
                </a:solidFill>
              </a:endParaRPr>
            </a:p>
            <a:p>
              <a:endParaRPr lang="en-US" sz="3600" dirty="0" smtClean="0">
                <a:solidFill>
                  <a:schemeClr val="tx1"/>
                </a:solidFill>
              </a:endParaRPr>
            </a:p>
            <a:p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7252855" y="304800"/>
              <a:ext cx="2590800" cy="2971800"/>
            </a:xfrm>
            <a:prstGeom prst="rtTriangle">
              <a:avLst/>
            </a:prstGeom>
            <a:scene3d>
              <a:camera prst="isometricOffAxis2Right"/>
              <a:lightRig rig="threePt" dir="t"/>
            </a:scene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prstTxWarp prst="textTriangle">
                <a:avLst/>
              </a:prstTxWarp>
            </a:bodyPr>
            <a:lstStyle/>
            <a:p>
              <a:r>
                <a:rPr lang="en-US" sz="3600" dirty="0" err="1" smtClean="0">
                  <a:solidFill>
                    <a:schemeClr val="tx1"/>
                  </a:solidFill>
                </a:rPr>
                <a:t>শোনা</a:t>
              </a:r>
              <a:r>
                <a:rPr lang="en-US" sz="3600" dirty="0" smtClean="0">
                  <a:solidFill>
                    <a:schemeClr val="tx1"/>
                  </a:solidFill>
                </a:rPr>
                <a:t> ও </a:t>
              </a:r>
              <a:r>
                <a:rPr lang="en-US" sz="3600" dirty="0" err="1" smtClean="0">
                  <a:solidFill>
                    <a:schemeClr val="tx1"/>
                  </a:solidFill>
                </a:rPr>
                <a:t>বলা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7372" y="3553326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পাখি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সব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করে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রব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রাতি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পোহাইল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………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পাখিরা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যেন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ভোরের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 </a:t>
            </a:r>
            <a:r>
              <a:rPr lang="en-US" sz="3600" dirty="0" err="1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দূত</a:t>
            </a:r>
            <a:r>
              <a:rPr lang="en-US" sz="3600" dirty="0" smtClean="0">
                <a:gradFill>
                  <a:gsLst>
                    <a:gs pos="31000">
                      <a:srgbClr val="006666"/>
                    </a:gs>
                    <a:gs pos="71000">
                      <a:srgbClr val="003366"/>
                    </a:gs>
                    <a:gs pos="78000">
                      <a:srgbClr val="00FFFF"/>
                    </a:gs>
                    <a:gs pos="87000">
                      <a:schemeClr val="tx1"/>
                    </a:gs>
                    <a:gs pos="21000">
                      <a:srgbClr val="0000FF"/>
                    </a:gs>
                    <a:gs pos="49000">
                      <a:srgbClr val="FFFF00"/>
                    </a:gs>
                    <a:gs pos="11000">
                      <a:srgbClr val="FF0000"/>
                    </a:gs>
                    <a:gs pos="4000">
                      <a:schemeClr val="tx1"/>
                    </a:gs>
                    <a:gs pos="57000">
                      <a:srgbClr val="FF0000"/>
                    </a:gs>
                    <a:gs pos="42000">
                      <a:srgbClr val="339933"/>
                    </a:gs>
                  </a:gsLst>
                  <a:lin ang="5400000" scaled="1"/>
                </a:gradFill>
              </a:rPr>
              <a:t>। </a:t>
            </a:r>
            <a:endParaRPr lang="en-US" sz="3600" dirty="0">
              <a:gradFill>
                <a:gsLst>
                  <a:gs pos="31000">
                    <a:srgbClr val="006666"/>
                  </a:gs>
                  <a:gs pos="71000">
                    <a:srgbClr val="003366"/>
                  </a:gs>
                  <a:gs pos="78000">
                    <a:srgbClr val="00FFFF"/>
                  </a:gs>
                  <a:gs pos="87000">
                    <a:schemeClr val="tx1"/>
                  </a:gs>
                  <a:gs pos="21000">
                    <a:srgbClr val="0000FF"/>
                  </a:gs>
                  <a:gs pos="49000">
                    <a:srgbClr val="FFFF00"/>
                  </a:gs>
                  <a:gs pos="11000">
                    <a:srgbClr val="FF0000"/>
                  </a:gs>
                  <a:gs pos="4000">
                    <a:schemeClr val="tx1"/>
                  </a:gs>
                  <a:gs pos="57000">
                    <a:srgbClr val="FF0000"/>
                  </a:gs>
                  <a:gs pos="42000">
                    <a:srgbClr val="339933"/>
                  </a:gs>
                </a:gsLst>
                <a:lin ang="5400000" scaled="1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939828" y="2301027"/>
            <a:ext cx="2039014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০3.০0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5158885" y="4596063"/>
            <a:ext cx="2644687" cy="2010976"/>
            <a:chOff x="3435927" y="1600200"/>
            <a:chExt cx="2583308" cy="201583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perspectiveRelaxedModerately"/>
            <a:lightRig rig="morning" dir="t"/>
          </a:scene3d>
        </p:grpSpPr>
        <p:sp>
          <p:nvSpPr>
            <p:cNvPr id="11" name="Oval 10"/>
            <p:cNvSpPr/>
            <p:nvPr/>
          </p:nvSpPr>
          <p:spPr>
            <a:xfrm>
              <a:off x="3435927" y="1600200"/>
              <a:ext cx="2553609" cy="2015836"/>
            </a:xfrm>
            <a:prstGeom prst="ellipse">
              <a:avLst/>
            </a:prstGeom>
            <a:grp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 prstMaterial="softEdge">
              <a:bevelT w="260350" h="50800" prst="slope"/>
              <a:bevelB prst="hardEdge"/>
              <a:extrusionClr>
                <a:schemeClr val="tx1"/>
              </a:extrusionClr>
              <a:contourClr>
                <a:srgbClr val="7030A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0" descr="C:\Users\MD AHSAN HABIB RUBEL\Desktop\Upload\fd09.jpe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7" r="-9007"/>
            <a:stretch/>
          </p:blipFill>
          <p:spPr bwMode="auto">
            <a:xfrm>
              <a:off x="3458700" y="1737165"/>
              <a:ext cx="2560535" cy="1827985"/>
            </a:xfrm>
            <a:prstGeom prst="star32">
              <a:avLst/>
            </a:prstGeom>
            <a:grp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 prstMaterial="softEdge">
              <a:bevelT w="260350" h="50800" prst="slope"/>
              <a:bevelB prst="hardEdge"/>
              <a:extrusionClr>
                <a:schemeClr val="tx1"/>
              </a:extrusionClr>
              <a:contourClr>
                <a:srgbClr val="7030A0"/>
              </a:contourClr>
            </a:sp3d>
            <a:extLst/>
          </p:spPr>
        </p:pic>
        <p:sp>
          <p:nvSpPr>
            <p:cNvPr id="13" name="Oval 12"/>
            <p:cNvSpPr/>
            <p:nvPr/>
          </p:nvSpPr>
          <p:spPr>
            <a:xfrm>
              <a:off x="4015069" y="2057400"/>
              <a:ext cx="1447800" cy="1101437"/>
            </a:xfrm>
            <a:prstGeom prst="ellipse">
              <a:avLst/>
            </a:prstGeom>
            <a:grpFill/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p3d extrusionH="38100" contourW="12700" prstMaterial="softEdge">
              <a:bevelT w="260350" h="50800" prst="slope"/>
              <a:bevelB prst="hardEdge"/>
              <a:extrusionClr>
                <a:schemeClr val="tx1"/>
              </a:extrusionClr>
              <a:contourClr>
                <a:srgbClr val="7030A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hevronInverted">
                <a:avLst/>
              </a:prstTxWarp>
            </a:bodyPr>
            <a:lstStyle/>
            <a:p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করুন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Date Placeholder 1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7B57A4-6CC6-46FE-8E59-EED5F7A66A63}" type="datetime1">
              <a:rPr lang="en-US" smtClean="0"/>
              <a:pPr/>
              <a:t>9/8/2021</a:t>
            </a:fld>
            <a:endParaRPr lang="en-US"/>
          </a:p>
        </p:txBody>
      </p:sp>
      <p:sp>
        <p:nvSpPr>
          <p:cNvPr id="15" name="Footer Placeholder 2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dphofm.rabiul@gmail.com</a:t>
            </a:r>
            <a:endParaRPr lang="en-US"/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1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xit" presetSubtype="8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7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47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7" grpId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EA75-5E7D-4DD2-A382-2D3606665DF5}" type="datetime1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@dphofmr@biul@gmail.com@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733800" y="762000"/>
            <a:ext cx="2590800" cy="8191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gradFill flip="none" rotWithShape="1">
                  <a:gsLst>
                    <a:gs pos="48000">
                      <a:srgbClr val="00B050"/>
                    </a:gs>
                    <a:gs pos="69000">
                      <a:srgbClr val="003366"/>
                    </a:gs>
                    <a:gs pos="80000">
                      <a:srgbClr val="FF0000"/>
                    </a:gs>
                    <a:gs pos="91000">
                      <a:schemeClr val="tx1"/>
                    </a:gs>
                    <a:gs pos="42000">
                      <a:srgbClr val="0000FF"/>
                    </a:gs>
                    <a:gs pos="32000">
                      <a:srgbClr val="FFFF00"/>
                    </a:gs>
                    <a:gs pos="6000">
                      <a:srgbClr val="FF0000"/>
                    </a:gs>
                    <a:gs pos="15000">
                      <a:schemeClr val="tx1"/>
                    </a:gs>
                    <a:gs pos="24000">
                      <a:srgbClr val="00FFFF"/>
                    </a:gs>
                    <a:gs pos="58000">
                      <a:srgbClr val="FF0000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gradFill flip="none" rotWithShape="1">
                  <a:gsLst>
                    <a:gs pos="48000">
                      <a:srgbClr val="00B050"/>
                    </a:gs>
                    <a:gs pos="69000">
                      <a:srgbClr val="003366"/>
                    </a:gs>
                    <a:gs pos="80000">
                      <a:srgbClr val="FF0000"/>
                    </a:gs>
                    <a:gs pos="91000">
                      <a:schemeClr val="tx1"/>
                    </a:gs>
                    <a:gs pos="42000">
                      <a:srgbClr val="0000FF"/>
                    </a:gs>
                    <a:gs pos="32000">
                      <a:srgbClr val="FFFF00"/>
                    </a:gs>
                    <a:gs pos="6000">
                      <a:srgbClr val="FF0000"/>
                    </a:gs>
                    <a:gs pos="15000">
                      <a:schemeClr val="tx1"/>
                    </a:gs>
                    <a:gs pos="24000">
                      <a:srgbClr val="00FFFF"/>
                    </a:gs>
                    <a:gs pos="58000">
                      <a:srgbClr val="FF0000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 flip="none" rotWithShape="1">
                  <a:gsLst>
                    <a:gs pos="48000">
                      <a:srgbClr val="00B050"/>
                    </a:gs>
                    <a:gs pos="69000">
                      <a:srgbClr val="003366"/>
                    </a:gs>
                    <a:gs pos="80000">
                      <a:srgbClr val="FF0000"/>
                    </a:gs>
                    <a:gs pos="91000">
                      <a:schemeClr val="tx1"/>
                    </a:gs>
                    <a:gs pos="42000">
                      <a:srgbClr val="0000FF"/>
                    </a:gs>
                    <a:gs pos="32000">
                      <a:srgbClr val="FFFF00"/>
                    </a:gs>
                    <a:gs pos="6000">
                      <a:srgbClr val="FF0000"/>
                    </a:gs>
                    <a:gs pos="15000">
                      <a:schemeClr val="tx1"/>
                    </a:gs>
                    <a:gs pos="24000">
                      <a:srgbClr val="00FFFF"/>
                    </a:gs>
                    <a:gs pos="58000">
                      <a:srgbClr val="FF0000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600" dirty="0" smtClean="0">
                <a:gradFill flip="none" rotWithShape="1">
                  <a:gsLst>
                    <a:gs pos="48000">
                      <a:srgbClr val="00B050"/>
                    </a:gs>
                    <a:gs pos="69000">
                      <a:srgbClr val="003366"/>
                    </a:gs>
                    <a:gs pos="80000">
                      <a:srgbClr val="FF0000"/>
                    </a:gs>
                    <a:gs pos="91000">
                      <a:schemeClr val="tx1"/>
                    </a:gs>
                    <a:gs pos="42000">
                      <a:srgbClr val="0000FF"/>
                    </a:gs>
                    <a:gs pos="32000">
                      <a:srgbClr val="FFFF00"/>
                    </a:gs>
                    <a:gs pos="6000">
                      <a:srgbClr val="FF0000"/>
                    </a:gs>
                    <a:gs pos="15000">
                      <a:schemeClr val="tx1"/>
                    </a:gs>
                    <a:gs pos="24000">
                      <a:srgbClr val="00FFFF"/>
                    </a:gs>
                    <a:gs pos="58000">
                      <a:srgbClr val="FF0000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gradFill flip="none" rotWithShape="1">
                <a:gsLst>
                  <a:gs pos="48000">
                    <a:srgbClr val="00B050"/>
                  </a:gs>
                  <a:gs pos="69000">
                    <a:srgbClr val="003366"/>
                  </a:gs>
                  <a:gs pos="80000">
                    <a:srgbClr val="FF0000"/>
                  </a:gs>
                  <a:gs pos="91000">
                    <a:schemeClr val="tx1"/>
                  </a:gs>
                  <a:gs pos="42000">
                    <a:srgbClr val="0000FF"/>
                  </a:gs>
                  <a:gs pos="32000">
                    <a:srgbClr val="FFFF00"/>
                  </a:gs>
                  <a:gs pos="6000">
                    <a:srgbClr val="FF0000"/>
                  </a:gs>
                  <a:gs pos="15000">
                    <a:schemeClr val="tx1"/>
                  </a:gs>
                  <a:gs pos="24000">
                    <a:srgbClr val="00FFFF"/>
                  </a:gs>
                  <a:gs pos="58000">
                    <a:srgbClr val="FF0000"/>
                  </a:gs>
                </a:gsLst>
                <a:lin ang="162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04900" y="1981200"/>
            <a:ext cx="7124700" cy="21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পোহাইল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ফুটিল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742950" indent="-742950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 rot="5400000">
            <a:off x="7535002" y="1083521"/>
            <a:ext cx="2400495" cy="461665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০3.০০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3238599" y="4533941"/>
            <a:ext cx="2400102" cy="1485529"/>
            <a:chOff x="3435927" y="1600200"/>
            <a:chExt cx="2583308" cy="2015836"/>
          </a:xfrm>
          <a:blipFill>
            <a:blip r:embed="rId3"/>
            <a:tile tx="0" ty="0" sx="100000" sy="100000" flip="none" algn="tl"/>
          </a:blipFill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perspectiveRelaxed"/>
            <a:lightRig rig="sunrise" dir="t"/>
          </a:scene3d>
        </p:grpSpPr>
        <p:sp>
          <p:nvSpPr>
            <p:cNvPr id="11" name="Oval 10"/>
            <p:cNvSpPr/>
            <p:nvPr/>
          </p:nvSpPr>
          <p:spPr>
            <a:xfrm>
              <a:off x="3435927" y="1600200"/>
              <a:ext cx="2553609" cy="2015836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divot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0" descr="C:\Users\MD AHSAN HABIB RUBEL\Desktop\Upload\fd09.jpe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07" r="-9007"/>
            <a:stretch/>
          </p:blipFill>
          <p:spPr bwMode="auto">
            <a:xfrm>
              <a:off x="3458700" y="1737165"/>
              <a:ext cx="2560535" cy="1827985"/>
            </a:xfrm>
            <a:prstGeom prst="star32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divot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  <a:extLst/>
          </p:spPr>
        </p:pic>
        <p:sp>
          <p:nvSpPr>
            <p:cNvPr id="13" name="Oval 12"/>
            <p:cNvSpPr/>
            <p:nvPr/>
          </p:nvSpPr>
          <p:spPr>
            <a:xfrm>
              <a:off x="4015069" y="2057400"/>
              <a:ext cx="1447800" cy="1101437"/>
            </a:xfrm>
            <a:prstGeom prst="ellipse">
              <a:avLst/>
            </a:prstGeom>
            <a:grpFill/>
            <a:ln w="34925"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extrusionH="76200" contourW="12700" prstMaterial="softEdge">
              <a:bevelT w="203200" h="50800" prst="divot"/>
              <a:bevelB prst="slope"/>
              <a:extrusionClr>
                <a:schemeClr val="tx1"/>
              </a:extrusionClr>
              <a:contourClr>
                <a:srgbClr val="00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hevronInverted">
                <a:avLst/>
              </a:prstTxWarp>
            </a:bodyPr>
            <a:lstStyle/>
            <a:p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করুন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1" descr="H:\newtons law\newtons law\thinking-idea-animated-animation-sm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72043" flipH="1">
            <a:off x="6777035" y="2519630"/>
            <a:ext cx="1809246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1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42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000"/>
                            </p:stCondLst>
                            <p:childTnLst>
                              <p:par>
                                <p:cTn id="67" presetID="42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500"/>
                            </p:stCondLst>
                            <p:childTnLst>
                              <p:par>
                                <p:cTn id="73" presetID="42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9000"/>
                            </p:stCondLst>
                            <p:childTnLst>
                              <p:par>
                                <p:cTn id="79" presetID="42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7500"/>
                            </p:stCondLst>
                            <p:childTnLst>
                              <p:par>
                                <p:cTn id="85" presetID="42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6000"/>
                            </p:stCondLst>
                            <p:childTnLst>
                              <p:par>
                                <p:cTn id="96" presetID="23" presetClass="exit" presetSubtype="2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702</Words>
  <Application>Microsoft Office PowerPoint</Application>
  <PresentationFormat>On-screen Show (4:3)</PresentationFormat>
  <Paragraphs>237</Paragraphs>
  <Slides>20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প্রত্যাশা করা যাচ্ছে যে, এ পাঠ শেষে শিক্ষার্থীরা… ১. পাখি সম্পর্কে একটি ছড়ার দুই লাইন বলতে পারবে।  ২. ভোরের দূত কে তা বলতে পারবে। ৩.  পাখিদের বৈশিষ্ঠ্য বলতে পারবে।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AHSAN HABIB RUBEL</dc:creator>
  <cp:lastModifiedBy>MD AHSAN HABIB RUBEL</cp:lastModifiedBy>
  <cp:revision>139</cp:revision>
  <dcterms:created xsi:type="dcterms:W3CDTF">2006-08-16T00:00:00Z</dcterms:created>
  <dcterms:modified xsi:type="dcterms:W3CDTF">2021-09-08T15:17:22Z</dcterms:modified>
</cp:coreProperties>
</file>