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051" autoAdjust="0"/>
  </p:normalViewPr>
  <p:slideViewPr>
    <p:cSldViewPr>
      <p:cViewPr varScale="1">
        <p:scale>
          <a:sx n="94" d="100"/>
          <a:sy n="94" d="100"/>
        </p:scale>
        <p:origin x="-11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0D4F2-9FD8-45FE-BF47-2A0D218DAB5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3999BC-F054-4DFA-ADFD-48B39BBA92B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 err="1" smtClean="0"/>
            <a:t>আক্রান্ত</a:t>
          </a:r>
          <a:endParaRPr lang="en-US" sz="2000" dirty="0" smtClean="0"/>
        </a:p>
        <a:p>
          <a:r>
            <a:rPr lang="en-US" sz="2000" dirty="0" err="1" smtClean="0"/>
            <a:t>ব্যক্তির</a:t>
          </a:r>
          <a:r>
            <a:rPr lang="en-US" sz="2000" dirty="0" smtClean="0"/>
            <a:t> </a:t>
          </a:r>
          <a:r>
            <a:rPr lang="en-US" sz="2000" dirty="0" err="1" smtClean="0"/>
            <a:t>রক্ত</a:t>
          </a:r>
          <a:r>
            <a:rPr lang="en-US" sz="2000" dirty="0" smtClean="0"/>
            <a:t>  </a:t>
          </a:r>
          <a:r>
            <a:rPr lang="en-US" sz="2000" dirty="0" err="1" smtClean="0"/>
            <a:t>গ্রহন</a:t>
          </a:r>
          <a:r>
            <a:rPr lang="en-US" sz="2000" dirty="0" smtClean="0"/>
            <a:t>  </a:t>
          </a:r>
          <a:r>
            <a:rPr lang="en-US" sz="2000" dirty="0" err="1" smtClean="0"/>
            <a:t>করলে</a:t>
          </a:r>
          <a:endParaRPr lang="en-US" sz="2000" dirty="0"/>
        </a:p>
      </dgm:t>
    </dgm:pt>
    <dgm:pt modelId="{76968C5E-049F-48C8-A23E-13B45A065B94}" type="parTrans" cxnId="{03CAA5F9-C96B-4776-AF3D-63D1391F5269}">
      <dgm:prSet/>
      <dgm:spPr/>
      <dgm:t>
        <a:bodyPr/>
        <a:lstStyle/>
        <a:p>
          <a:endParaRPr lang="en-US"/>
        </a:p>
      </dgm:t>
    </dgm:pt>
    <dgm:pt modelId="{C92995C0-0817-4FDB-8FB1-203EDBFE0A2E}" type="sibTrans" cxnId="{03CAA5F9-C96B-4776-AF3D-63D1391F5269}">
      <dgm:prSet/>
      <dgm:spPr/>
      <dgm:t>
        <a:bodyPr/>
        <a:lstStyle/>
        <a:p>
          <a:endParaRPr lang="en-US"/>
        </a:p>
      </dgm:t>
    </dgm:pt>
    <dgm:pt modelId="{1CD26DE0-15B8-4613-A035-03E6E2E93BCF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 smtClean="0"/>
            <a:t>আক্রান্ত</a:t>
          </a:r>
          <a:r>
            <a:rPr lang="en-US" dirty="0" smtClean="0"/>
            <a:t> </a:t>
          </a:r>
          <a:r>
            <a:rPr lang="en-US" dirty="0" err="1" smtClean="0"/>
            <a:t>মায়ের</a:t>
          </a:r>
          <a:r>
            <a:rPr lang="en-US" dirty="0" smtClean="0"/>
            <a:t> </a:t>
          </a:r>
          <a:r>
            <a:rPr lang="en-US" dirty="0" err="1" smtClean="0"/>
            <a:t>দুধ</a:t>
          </a:r>
          <a:r>
            <a:rPr lang="en-US" dirty="0" smtClean="0"/>
            <a:t> </a:t>
          </a:r>
          <a:r>
            <a:rPr lang="en-US" dirty="0" err="1" smtClean="0"/>
            <a:t>পান</a:t>
          </a:r>
          <a:r>
            <a:rPr lang="en-US" dirty="0" smtClean="0"/>
            <a:t> </a:t>
          </a:r>
          <a:r>
            <a:rPr lang="en-US" dirty="0" err="1" smtClean="0"/>
            <a:t>করলে</a:t>
          </a:r>
          <a:endParaRPr lang="en-US" dirty="0"/>
        </a:p>
      </dgm:t>
    </dgm:pt>
    <dgm:pt modelId="{B474737D-4CF2-4D75-94B9-C6D8CE43738A}" type="parTrans" cxnId="{CD5593A7-9D1A-4304-AB1B-97D9D1F3E1A2}">
      <dgm:prSet/>
      <dgm:spPr/>
      <dgm:t>
        <a:bodyPr/>
        <a:lstStyle/>
        <a:p>
          <a:endParaRPr lang="en-US"/>
        </a:p>
      </dgm:t>
    </dgm:pt>
    <dgm:pt modelId="{A372CE7F-9679-425E-877C-429891BFE174}" type="sibTrans" cxnId="{CD5593A7-9D1A-4304-AB1B-97D9D1F3E1A2}">
      <dgm:prSet/>
      <dgm:spPr/>
      <dgm:t>
        <a:bodyPr/>
        <a:lstStyle/>
        <a:p>
          <a:endParaRPr lang="en-US"/>
        </a:p>
      </dgm:t>
    </dgm:pt>
    <dgm:pt modelId="{9CA0CCAF-FF14-476A-86F4-D207F81F957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আক্রান্ত</a:t>
          </a:r>
          <a:r>
            <a:rPr lang="en-US" dirty="0" smtClean="0"/>
            <a:t> </a:t>
          </a:r>
          <a:r>
            <a:rPr lang="en-US" dirty="0" err="1" smtClean="0"/>
            <a:t>ব্যক্তির</a:t>
          </a:r>
          <a:r>
            <a:rPr lang="en-US" dirty="0" smtClean="0"/>
            <a:t> </a:t>
          </a:r>
          <a:r>
            <a:rPr lang="en-US" dirty="0" err="1" smtClean="0"/>
            <a:t>সূচ</a:t>
          </a:r>
          <a:r>
            <a:rPr lang="en-US" dirty="0" smtClean="0"/>
            <a:t> </a:t>
          </a:r>
          <a:r>
            <a:rPr lang="en-US" dirty="0" err="1" smtClean="0"/>
            <a:t>বা</a:t>
          </a:r>
          <a:r>
            <a:rPr lang="en-US" dirty="0" smtClean="0"/>
            <a:t>  </a:t>
          </a:r>
          <a:r>
            <a:rPr lang="en-US" dirty="0" err="1" smtClean="0"/>
            <a:t>সিরিজ্ঞ</a:t>
          </a:r>
          <a:r>
            <a:rPr lang="en-US" dirty="0" smtClean="0"/>
            <a:t> </a:t>
          </a:r>
          <a:r>
            <a:rPr lang="en-US" dirty="0" err="1" smtClean="0"/>
            <a:t>ব্যবহার</a:t>
          </a:r>
          <a:r>
            <a:rPr lang="en-US" dirty="0" smtClean="0"/>
            <a:t> </a:t>
          </a:r>
          <a:r>
            <a:rPr lang="en-US" dirty="0" err="1" smtClean="0"/>
            <a:t>করলে</a:t>
          </a:r>
          <a:endParaRPr lang="en-US" dirty="0"/>
        </a:p>
      </dgm:t>
    </dgm:pt>
    <dgm:pt modelId="{91A0FA94-D7DF-4DEE-98CC-F76315A9C37E}" type="parTrans" cxnId="{E0C260A3-5D3A-4E52-A97B-E31233730CD2}">
      <dgm:prSet/>
      <dgm:spPr/>
      <dgm:t>
        <a:bodyPr/>
        <a:lstStyle/>
        <a:p>
          <a:endParaRPr lang="en-US"/>
        </a:p>
      </dgm:t>
    </dgm:pt>
    <dgm:pt modelId="{9EBE3C33-9F1B-4C8F-AC7A-A7A01AD2B855}" type="sibTrans" cxnId="{E0C260A3-5D3A-4E52-A97B-E31233730CD2}">
      <dgm:prSet/>
      <dgm:spPr/>
      <dgm:t>
        <a:bodyPr/>
        <a:lstStyle/>
        <a:p>
          <a:endParaRPr lang="en-US"/>
        </a:p>
      </dgm:t>
    </dgm:pt>
    <dgm:pt modelId="{AFCB028A-3513-4EAC-BBBA-A521395037CD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অনৈতিক</a:t>
          </a:r>
          <a:r>
            <a:rPr lang="en-US" dirty="0" smtClean="0"/>
            <a:t> ও </a:t>
          </a:r>
          <a:r>
            <a:rPr lang="en-US" dirty="0" err="1" smtClean="0"/>
            <a:t>অনিরাপদ</a:t>
          </a:r>
          <a:r>
            <a:rPr lang="en-US" dirty="0" smtClean="0"/>
            <a:t>  </a:t>
          </a:r>
          <a:r>
            <a:rPr lang="en-US" dirty="0" err="1" smtClean="0"/>
            <a:t>দৈহিক</a:t>
          </a:r>
          <a:r>
            <a:rPr lang="en-US" dirty="0" smtClean="0"/>
            <a:t> </a:t>
          </a:r>
          <a:r>
            <a:rPr lang="en-US" dirty="0" err="1" smtClean="0"/>
            <a:t>মিলন</a:t>
          </a:r>
          <a:endParaRPr lang="en-US" dirty="0"/>
        </a:p>
      </dgm:t>
    </dgm:pt>
    <dgm:pt modelId="{9A1962EB-4160-486D-BD99-F0B898840093}" type="parTrans" cxnId="{44CD43B8-9EBE-460E-93F1-BFBECE4F2F8A}">
      <dgm:prSet/>
      <dgm:spPr/>
      <dgm:t>
        <a:bodyPr/>
        <a:lstStyle/>
        <a:p>
          <a:endParaRPr lang="en-US"/>
        </a:p>
      </dgm:t>
    </dgm:pt>
    <dgm:pt modelId="{FC7738EF-70D5-4630-968B-F6B0E0C9EA8E}" type="sibTrans" cxnId="{44CD43B8-9EBE-460E-93F1-BFBECE4F2F8A}">
      <dgm:prSet/>
      <dgm:spPr/>
      <dgm:t>
        <a:bodyPr/>
        <a:lstStyle/>
        <a:p>
          <a:endParaRPr lang="en-US"/>
        </a:p>
      </dgm:t>
    </dgm:pt>
    <dgm:pt modelId="{11E27C60-27AA-4E32-98A9-2937D5E0199C}">
      <dgm:prSet/>
      <dgm:spPr>
        <a:solidFill>
          <a:srgbClr val="7030A0"/>
        </a:solidFill>
      </dgm:spPr>
      <dgm:t>
        <a:bodyPr/>
        <a:lstStyle/>
        <a:p>
          <a:r>
            <a:rPr lang="en-US" dirty="0" err="1" smtClean="0"/>
            <a:t>আক্রান্ত</a:t>
          </a:r>
          <a:r>
            <a:rPr lang="en-US" dirty="0" smtClean="0"/>
            <a:t> </a:t>
          </a:r>
          <a:r>
            <a:rPr lang="en-US" dirty="0" err="1" smtClean="0"/>
            <a:t>ব্যক্তির</a:t>
          </a:r>
          <a:r>
            <a:rPr lang="en-US" dirty="0" smtClean="0"/>
            <a:t>  </a:t>
          </a:r>
          <a:r>
            <a:rPr lang="en-US" dirty="0" err="1" smtClean="0"/>
            <a:t>দেহ</a:t>
          </a:r>
          <a:r>
            <a:rPr lang="en-US" dirty="0" smtClean="0"/>
            <a:t> </a:t>
          </a:r>
          <a:r>
            <a:rPr lang="en-US" dirty="0" err="1" smtClean="0"/>
            <a:t>কোষ</a:t>
          </a:r>
          <a:r>
            <a:rPr lang="en-US" dirty="0" smtClean="0"/>
            <a:t>  </a:t>
          </a:r>
          <a:r>
            <a:rPr lang="en-US" dirty="0" err="1" smtClean="0"/>
            <a:t>বা</a:t>
          </a:r>
          <a:r>
            <a:rPr lang="en-US" dirty="0" smtClean="0"/>
            <a:t> </a:t>
          </a:r>
          <a:r>
            <a:rPr lang="en-US" dirty="0" err="1" smtClean="0"/>
            <a:t>অঙ্গ</a:t>
          </a:r>
          <a:r>
            <a:rPr lang="en-US" dirty="0" smtClean="0"/>
            <a:t>  </a:t>
          </a:r>
          <a:r>
            <a:rPr lang="en-US" dirty="0" err="1" smtClean="0"/>
            <a:t>প্রতিস্থাপন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r>
            <a:rPr lang="en-US" dirty="0" smtClean="0"/>
            <a:t> </a:t>
          </a:r>
          <a:endParaRPr lang="en-US" dirty="0"/>
        </a:p>
      </dgm:t>
    </dgm:pt>
    <dgm:pt modelId="{321391EE-A79D-4B32-A972-CD7DC767088C}" type="parTrans" cxnId="{378E3C98-1536-4058-9769-61CC01279D37}">
      <dgm:prSet/>
      <dgm:spPr/>
      <dgm:t>
        <a:bodyPr/>
        <a:lstStyle/>
        <a:p>
          <a:endParaRPr lang="en-US"/>
        </a:p>
      </dgm:t>
    </dgm:pt>
    <dgm:pt modelId="{8AE8902E-50C3-4AD6-9055-890D50CC36B1}" type="sibTrans" cxnId="{378E3C98-1536-4058-9769-61CC01279D37}">
      <dgm:prSet/>
      <dgm:spPr/>
      <dgm:t>
        <a:bodyPr/>
        <a:lstStyle/>
        <a:p>
          <a:endParaRPr lang="en-US"/>
        </a:p>
      </dgm:t>
    </dgm:pt>
    <dgm:pt modelId="{0BE765C6-CDFB-4313-BF7C-BB888B51B6C4}" type="pres">
      <dgm:prSet presAssocID="{C9E0D4F2-9FD8-45FE-BF47-2A0D218DAB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E5BF1F-515F-445B-97CE-3FEFEC03290C}" type="pres">
      <dgm:prSet presAssocID="{783999BC-F054-4DFA-ADFD-48B39BBA92BA}" presName="node" presStyleLbl="node1" presStyleIdx="0" presStyleCnt="5" custScaleX="166081" custRadScaleRad="101960" custRadScaleInc="8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BBBCB-3D16-4A49-8310-0112BFE31AD0}" type="pres">
      <dgm:prSet presAssocID="{C92995C0-0817-4FDB-8FB1-203EDBFE0A2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D33F30D-984A-4564-A15A-EB6F3E106683}" type="pres">
      <dgm:prSet presAssocID="{C92995C0-0817-4FDB-8FB1-203EDBFE0A2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2711EC4-8F56-4882-A1AF-61A1B321CD0B}" type="pres">
      <dgm:prSet presAssocID="{1CD26DE0-15B8-4613-A035-03E6E2E93BCF}" presName="node" presStyleLbl="node1" presStyleIdx="1" presStyleCnt="5" custScaleX="175864" custRadScaleRad="176201" custRadScaleInc="18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437BC-6CFE-4F8E-B62E-C460F9178092}" type="pres">
      <dgm:prSet presAssocID="{A372CE7F-9679-425E-877C-429891BFE17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D502F6C-72A7-4FF0-B125-D2C54FEC1C42}" type="pres">
      <dgm:prSet presAssocID="{A372CE7F-9679-425E-877C-429891BFE17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604DD5D-41BF-4791-BAFB-A0077E5C9725}" type="pres">
      <dgm:prSet presAssocID="{9CA0CCAF-FF14-476A-86F4-D207F81F957B}" presName="node" presStyleLbl="node1" presStyleIdx="2" presStyleCnt="5" custScaleX="173632" custRadScaleRad="142742" custRadScaleInc="-51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C66C6-F224-4994-9015-40D20B497835}" type="pres">
      <dgm:prSet presAssocID="{9EBE3C33-9F1B-4C8F-AC7A-A7A01AD2B85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65FF7DD-4B87-477F-887A-E37268EE894C}" type="pres">
      <dgm:prSet presAssocID="{9EBE3C33-9F1B-4C8F-AC7A-A7A01AD2B85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C238C96-2308-4789-9926-376F0ED9763C}" type="pres">
      <dgm:prSet presAssocID="{11E27C60-27AA-4E32-98A9-2937D5E0199C}" presName="node" presStyleLbl="node1" presStyleIdx="3" presStyleCnt="5" custScaleX="195260" custRadScaleRad="122461" custRadScaleInc="31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CFB20-52BC-4057-999C-7F0022F5C083}" type="pres">
      <dgm:prSet presAssocID="{8AE8902E-50C3-4AD6-9055-890D50CC36B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73423B3-1B67-42FD-9357-F09CCB785C08}" type="pres">
      <dgm:prSet presAssocID="{8AE8902E-50C3-4AD6-9055-890D50CC36B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6B991B8-FF27-42D4-A1D9-64207BC36230}" type="pres">
      <dgm:prSet presAssocID="{AFCB028A-3513-4EAC-BBBA-A521395037CD}" presName="node" presStyleLbl="node1" presStyleIdx="4" presStyleCnt="5" custScaleX="144183" custScaleY="108651" custRadScaleRad="169077" custRadScaleInc="-12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0582F-7DF1-4278-9927-950E1F1EF7C0}" type="pres">
      <dgm:prSet presAssocID="{FC7738EF-70D5-4630-968B-F6B0E0C9EA8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74D338E-2BCB-45C2-A08F-87AEADAD2F9D}" type="pres">
      <dgm:prSet presAssocID="{FC7738EF-70D5-4630-968B-F6B0E0C9EA8E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07ACC1E-9C58-49DE-8678-F3EC81BD69E4}" type="presOf" srcId="{A372CE7F-9679-425E-877C-429891BFE174}" destId="{B95437BC-6CFE-4F8E-B62E-C460F9178092}" srcOrd="0" destOrd="0" presId="urn:microsoft.com/office/officeart/2005/8/layout/cycle2"/>
    <dgm:cxn modelId="{ED9058CB-D0BD-4BFB-9C8E-222CED400752}" type="presOf" srcId="{9EBE3C33-9F1B-4C8F-AC7A-A7A01AD2B855}" destId="{F65FF7DD-4B87-477F-887A-E37268EE894C}" srcOrd="1" destOrd="0" presId="urn:microsoft.com/office/officeart/2005/8/layout/cycle2"/>
    <dgm:cxn modelId="{378E3C98-1536-4058-9769-61CC01279D37}" srcId="{C9E0D4F2-9FD8-45FE-BF47-2A0D218DAB50}" destId="{11E27C60-27AA-4E32-98A9-2937D5E0199C}" srcOrd="3" destOrd="0" parTransId="{321391EE-A79D-4B32-A972-CD7DC767088C}" sibTransId="{8AE8902E-50C3-4AD6-9055-890D50CC36B1}"/>
    <dgm:cxn modelId="{03CAA5F9-C96B-4776-AF3D-63D1391F5269}" srcId="{C9E0D4F2-9FD8-45FE-BF47-2A0D218DAB50}" destId="{783999BC-F054-4DFA-ADFD-48B39BBA92BA}" srcOrd="0" destOrd="0" parTransId="{76968C5E-049F-48C8-A23E-13B45A065B94}" sibTransId="{C92995C0-0817-4FDB-8FB1-203EDBFE0A2E}"/>
    <dgm:cxn modelId="{212726F3-D20E-4F86-BA09-7C3B0AC9A4D0}" type="presOf" srcId="{8AE8902E-50C3-4AD6-9055-890D50CC36B1}" destId="{C8BCFB20-52BC-4057-999C-7F0022F5C083}" srcOrd="0" destOrd="0" presId="urn:microsoft.com/office/officeart/2005/8/layout/cycle2"/>
    <dgm:cxn modelId="{CD5593A7-9D1A-4304-AB1B-97D9D1F3E1A2}" srcId="{C9E0D4F2-9FD8-45FE-BF47-2A0D218DAB50}" destId="{1CD26DE0-15B8-4613-A035-03E6E2E93BCF}" srcOrd="1" destOrd="0" parTransId="{B474737D-4CF2-4D75-94B9-C6D8CE43738A}" sibTransId="{A372CE7F-9679-425E-877C-429891BFE174}"/>
    <dgm:cxn modelId="{4D73191B-A366-47D9-89C8-5744F033B253}" type="presOf" srcId="{C9E0D4F2-9FD8-45FE-BF47-2A0D218DAB50}" destId="{0BE765C6-CDFB-4313-BF7C-BB888B51B6C4}" srcOrd="0" destOrd="0" presId="urn:microsoft.com/office/officeart/2005/8/layout/cycle2"/>
    <dgm:cxn modelId="{C804DB58-889D-4C1E-9633-DA39074F2133}" type="presOf" srcId="{C92995C0-0817-4FDB-8FB1-203EDBFE0A2E}" destId="{43EBBBCB-3D16-4A49-8310-0112BFE31AD0}" srcOrd="0" destOrd="0" presId="urn:microsoft.com/office/officeart/2005/8/layout/cycle2"/>
    <dgm:cxn modelId="{44CD43B8-9EBE-460E-93F1-BFBECE4F2F8A}" srcId="{C9E0D4F2-9FD8-45FE-BF47-2A0D218DAB50}" destId="{AFCB028A-3513-4EAC-BBBA-A521395037CD}" srcOrd="4" destOrd="0" parTransId="{9A1962EB-4160-486D-BD99-F0B898840093}" sibTransId="{FC7738EF-70D5-4630-968B-F6B0E0C9EA8E}"/>
    <dgm:cxn modelId="{56A2AB2C-23F4-481C-B1C0-9B21E7C0FA20}" type="presOf" srcId="{FC7738EF-70D5-4630-968B-F6B0E0C9EA8E}" destId="{BA30582F-7DF1-4278-9927-950E1F1EF7C0}" srcOrd="0" destOrd="0" presId="urn:microsoft.com/office/officeart/2005/8/layout/cycle2"/>
    <dgm:cxn modelId="{32B9B3FD-5BA8-44BA-999E-815A73B23ED0}" type="presOf" srcId="{AFCB028A-3513-4EAC-BBBA-A521395037CD}" destId="{F6B991B8-FF27-42D4-A1D9-64207BC36230}" srcOrd="0" destOrd="0" presId="urn:microsoft.com/office/officeart/2005/8/layout/cycle2"/>
    <dgm:cxn modelId="{90A3A306-9BDD-44AC-93EC-F3D00E6390D9}" type="presOf" srcId="{A372CE7F-9679-425E-877C-429891BFE174}" destId="{ED502F6C-72A7-4FF0-B125-D2C54FEC1C42}" srcOrd="1" destOrd="0" presId="urn:microsoft.com/office/officeart/2005/8/layout/cycle2"/>
    <dgm:cxn modelId="{60FD1886-1033-4A4F-89E4-1AC03046E5DC}" type="presOf" srcId="{11E27C60-27AA-4E32-98A9-2937D5E0199C}" destId="{2C238C96-2308-4789-9926-376F0ED9763C}" srcOrd="0" destOrd="0" presId="urn:microsoft.com/office/officeart/2005/8/layout/cycle2"/>
    <dgm:cxn modelId="{51D17CD0-6ADC-43E5-B734-845A01926339}" type="presOf" srcId="{C92995C0-0817-4FDB-8FB1-203EDBFE0A2E}" destId="{5D33F30D-984A-4564-A15A-EB6F3E106683}" srcOrd="1" destOrd="0" presId="urn:microsoft.com/office/officeart/2005/8/layout/cycle2"/>
    <dgm:cxn modelId="{83B0A4DD-A66B-4A46-87BD-DBEA7F2B0AC0}" type="presOf" srcId="{9EBE3C33-9F1B-4C8F-AC7A-A7A01AD2B855}" destId="{BE5C66C6-F224-4994-9015-40D20B497835}" srcOrd="0" destOrd="0" presId="urn:microsoft.com/office/officeart/2005/8/layout/cycle2"/>
    <dgm:cxn modelId="{CFA2FF1C-D195-456F-A60B-14CC11DEC128}" type="presOf" srcId="{783999BC-F054-4DFA-ADFD-48B39BBA92BA}" destId="{79E5BF1F-515F-445B-97CE-3FEFEC03290C}" srcOrd="0" destOrd="0" presId="urn:microsoft.com/office/officeart/2005/8/layout/cycle2"/>
    <dgm:cxn modelId="{6C34D61A-2EEC-4E7D-B976-1B3358049D68}" type="presOf" srcId="{9CA0CCAF-FF14-476A-86F4-D207F81F957B}" destId="{B604DD5D-41BF-4791-BAFB-A0077E5C9725}" srcOrd="0" destOrd="0" presId="urn:microsoft.com/office/officeart/2005/8/layout/cycle2"/>
    <dgm:cxn modelId="{D08BC44C-219E-4A4E-8754-A69C136C5E9B}" type="presOf" srcId="{FC7738EF-70D5-4630-968B-F6B0E0C9EA8E}" destId="{074D338E-2BCB-45C2-A08F-87AEADAD2F9D}" srcOrd="1" destOrd="0" presId="urn:microsoft.com/office/officeart/2005/8/layout/cycle2"/>
    <dgm:cxn modelId="{2A09BD8F-382A-4931-A566-F73357EB1442}" type="presOf" srcId="{1CD26DE0-15B8-4613-A035-03E6E2E93BCF}" destId="{12711EC4-8F56-4882-A1AF-61A1B321CD0B}" srcOrd="0" destOrd="0" presId="urn:microsoft.com/office/officeart/2005/8/layout/cycle2"/>
    <dgm:cxn modelId="{F0C28BD7-26C1-417D-9C06-3E60BE4C666D}" type="presOf" srcId="{8AE8902E-50C3-4AD6-9055-890D50CC36B1}" destId="{573423B3-1B67-42FD-9357-F09CCB785C08}" srcOrd="1" destOrd="0" presId="urn:microsoft.com/office/officeart/2005/8/layout/cycle2"/>
    <dgm:cxn modelId="{E0C260A3-5D3A-4E52-A97B-E31233730CD2}" srcId="{C9E0D4F2-9FD8-45FE-BF47-2A0D218DAB50}" destId="{9CA0CCAF-FF14-476A-86F4-D207F81F957B}" srcOrd="2" destOrd="0" parTransId="{91A0FA94-D7DF-4DEE-98CC-F76315A9C37E}" sibTransId="{9EBE3C33-9F1B-4C8F-AC7A-A7A01AD2B855}"/>
    <dgm:cxn modelId="{2DDA3FA6-FB31-455D-88FE-85CCC89F7388}" type="presParOf" srcId="{0BE765C6-CDFB-4313-BF7C-BB888B51B6C4}" destId="{79E5BF1F-515F-445B-97CE-3FEFEC03290C}" srcOrd="0" destOrd="0" presId="urn:microsoft.com/office/officeart/2005/8/layout/cycle2"/>
    <dgm:cxn modelId="{5F76C761-52BC-49AF-B4DD-560978A4069A}" type="presParOf" srcId="{0BE765C6-CDFB-4313-BF7C-BB888B51B6C4}" destId="{43EBBBCB-3D16-4A49-8310-0112BFE31AD0}" srcOrd="1" destOrd="0" presId="urn:microsoft.com/office/officeart/2005/8/layout/cycle2"/>
    <dgm:cxn modelId="{BD050AB7-D3CD-45C1-BD85-AFE4632EA899}" type="presParOf" srcId="{43EBBBCB-3D16-4A49-8310-0112BFE31AD0}" destId="{5D33F30D-984A-4564-A15A-EB6F3E106683}" srcOrd="0" destOrd="0" presId="urn:microsoft.com/office/officeart/2005/8/layout/cycle2"/>
    <dgm:cxn modelId="{3F133E1D-9D89-4C2B-9E1E-440E0795C0EB}" type="presParOf" srcId="{0BE765C6-CDFB-4313-BF7C-BB888B51B6C4}" destId="{12711EC4-8F56-4882-A1AF-61A1B321CD0B}" srcOrd="2" destOrd="0" presId="urn:microsoft.com/office/officeart/2005/8/layout/cycle2"/>
    <dgm:cxn modelId="{4DEC2DB8-83C5-49E6-BE5F-3DA610D00E90}" type="presParOf" srcId="{0BE765C6-CDFB-4313-BF7C-BB888B51B6C4}" destId="{B95437BC-6CFE-4F8E-B62E-C460F9178092}" srcOrd="3" destOrd="0" presId="urn:microsoft.com/office/officeart/2005/8/layout/cycle2"/>
    <dgm:cxn modelId="{5B26BE09-E40F-43DB-B621-97DD34B779BD}" type="presParOf" srcId="{B95437BC-6CFE-4F8E-B62E-C460F9178092}" destId="{ED502F6C-72A7-4FF0-B125-D2C54FEC1C42}" srcOrd="0" destOrd="0" presId="urn:microsoft.com/office/officeart/2005/8/layout/cycle2"/>
    <dgm:cxn modelId="{8DBEB87D-2BC2-4BA4-8728-7C7CBD7ACDB7}" type="presParOf" srcId="{0BE765C6-CDFB-4313-BF7C-BB888B51B6C4}" destId="{B604DD5D-41BF-4791-BAFB-A0077E5C9725}" srcOrd="4" destOrd="0" presId="urn:microsoft.com/office/officeart/2005/8/layout/cycle2"/>
    <dgm:cxn modelId="{4B17F6C7-6BC7-40BC-8301-3467B7DB6966}" type="presParOf" srcId="{0BE765C6-CDFB-4313-BF7C-BB888B51B6C4}" destId="{BE5C66C6-F224-4994-9015-40D20B497835}" srcOrd="5" destOrd="0" presId="urn:microsoft.com/office/officeart/2005/8/layout/cycle2"/>
    <dgm:cxn modelId="{9AFED381-EB6D-4ADA-A826-21D12CB2BE6A}" type="presParOf" srcId="{BE5C66C6-F224-4994-9015-40D20B497835}" destId="{F65FF7DD-4B87-477F-887A-E37268EE894C}" srcOrd="0" destOrd="0" presId="urn:microsoft.com/office/officeart/2005/8/layout/cycle2"/>
    <dgm:cxn modelId="{5579C30E-5C4D-4DC1-AFA8-1E1E94F55CFB}" type="presParOf" srcId="{0BE765C6-CDFB-4313-BF7C-BB888B51B6C4}" destId="{2C238C96-2308-4789-9926-376F0ED9763C}" srcOrd="6" destOrd="0" presId="urn:microsoft.com/office/officeart/2005/8/layout/cycle2"/>
    <dgm:cxn modelId="{D3E88D83-0A66-4E05-BD43-FF8E4458B137}" type="presParOf" srcId="{0BE765C6-CDFB-4313-BF7C-BB888B51B6C4}" destId="{C8BCFB20-52BC-4057-999C-7F0022F5C083}" srcOrd="7" destOrd="0" presId="urn:microsoft.com/office/officeart/2005/8/layout/cycle2"/>
    <dgm:cxn modelId="{54C59965-072C-40D4-8C79-8A4D7BB391A9}" type="presParOf" srcId="{C8BCFB20-52BC-4057-999C-7F0022F5C083}" destId="{573423B3-1B67-42FD-9357-F09CCB785C08}" srcOrd="0" destOrd="0" presId="urn:microsoft.com/office/officeart/2005/8/layout/cycle2"/>
    <dgm:cxn modelId="{61A482D3-ADA3-4424-962D-24D7629CE301}" type="presParOf" srcId="{0BE765C6-CDFB-4313-BF7C-BB888B51B6C4}" destId="{F6B991B8-FF27-42D4-A1D9-64207BC36230}" srcOrd="8" destOrd="0" presId="urn:microsoft.com/office/officeart/2005/8/layout/cycle2"/>
    <dgm:cxn modelId="{A9A66341-E35C-461A-87E2-E768EF3BD571}" type="presParOf" srcId="{0BE765C6-CDFB-4313-BF7C-BB888B51B6C4}" destId="{BA30582F-7DF1-4278-9927-950E1F1EF7C0}" srcOrd="9" destOrd="0" presId="urn:microsoft.com/office/officeart/2005/8/layout/cycle2"/>
    <dgm:cxn modelId="{EFB5ACCF-5D9E-4C15-9D48-2303CA9525BA}" type="presParOf" srcId="{BA30582F-7DF1-4278-9927-950E1F1EF7C0}" destId="{074D338E-2BCB-45C2-A08F-87AEADAD2F9D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8D6AE-ACB0-472B-9BD4-236361E4EB5E}" type="doc">
      <dgm:prSet loTypeId="urn:microsoft.com/office/officeart/2005/8/layout/chart3" loCatId="relationship" qsTypeId="urn:microsoft.com/office/officeart/2005/8/quickstyle/simple3" qsCatId="simple" csTypeId="urn:microsoft.com/office/officeart/2005/8/colors/accent1_2" csCatId="accent1" phldr="1"/>
      <dgm:spPr/>
    </dgm:pt>
    <dgm:pt modelId="{9F0ED4C3-732B-48BD-A8B4-D7C8F1FEA14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/>
            <a:t>অনৈতিক</a:t>
          </a:r>
          <a:r>
            <a:rPr lang="en-US" dirty="0" smtClean="0"/>
            <a:t> ও </a:t>
          </a:r>
          <a:r>
            <a:rPr lang="en-US" dirty="0" err="1" smtClean="0"/>
            <a:t>অনিরাপদ</a:t>
          </a:r>
          <a:r>
            <a:rPr lang="en-US" dirty="0" smtClean="0"/>
            <a:t> </a:t>
          </a:r>
          <a:r>
            <a:rPr lang="en-US" dirty="0" err="1" smtClean="0"/>
            <a:t>দৈহিক</a:t>
          </a:r>
          <a:r>
            <a:rPr lang="en-US" dirty="0" smtClean="0"/>
            <a:t> </a:t>
          </a:r>
          <a:r>
            <a:rPr lang="en-US" dirty="0" err="1" smtClean="0"/>
            <a:t>সম্পর্ক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r>
            <a:rPr lang="en-US" dirty="0" smtClean="0"/>
            <a:t> </a:t>
          </a:r>
          <a:r>
            <a:rPr lang="en-US" dirty="0" err="1" smtClean="0"/>
            <a:t>যাবে</a:t>
          </a:r>
          <a:r>
            <a:rPr lang="en-US" dirty="0" smtClean="0"/>
            <a:t> </a:t>
          </a:r>
          <a:r>
            <a:rPr lang="en-US" dirty="0" err="1" smtClean="0"/>
            <a:t>না</a:t>
          </a:r>
          <a:endParaRPr lang="en-US" dirty="0"/>
        </a:p>
      </dgm:t>
    </dgm:pt>
    <dgm:pt modelId="{88AE9AC0-80F0-4C26-AB6F-2A62AA015DB3}" type="parTrans" cxnId="{EB6F89CD-40CA-425A-8053-33E2506031F3}">
      <dgm:prSet/>
      <dgm:spPr/>
      <dgm:t>
        <a:bodyPr/>
        <a:lstStyle/>
        <a:p>
          <a:endParaRPr lang="en-US"/>
        </a:p>
      </dgm:t>
    </dgm:pt>
    <dgm:pt modelId="{36D4FD60-D7AC-424F-A4AF-929747A5A5D3}" type="sibTrans" cxnId="{EB6F89CD-40CA-425A-8053-33E2506031F3}">
      <dgm:prSet/>
      <dgm:spPr/>
      <dgm:t>
        <a:bodyPr/>
        <a:lstStyle/>
        <a:p>
          <a:endParaRPr lang="en-US"/>
        </a:p>
      </dgm:t>
    </dgm:pt>
    <dgm:pt modelId="{4A97CD96-3A76-4FB7-A9FE-34C4DB99D0D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en-US" dirty="0" err="1" smtClean="0">
              <a:solidFill>
                <a:srgbClr val="002060"/>
              </a:solidFill>
            </a:rPr>
            <a:t>অন্যের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ব্যবহৃত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সুচ</a:t>
          </a:r>
          <a:r>
            <a:rPr lang="en-US" dirty="0" smtClean="0">
              <a:solidFill>
                <a:srgbClr val="002060"/>
              </a:solidFill>
            </a:rPr>
            <a:t>, </a:t>
          </a:r>
          <a:r>
            <a:rPr lang="en-US" dirty="0" err="1" smtClean="0">
              <a:solidFill>
                <a:srgbClr val="002060"/>
              </a:solidFill>
            </a:rPr>
            <a:t>সিরিজ্ঞ</a:t>
          </a:r>
          <a:r>
            <a:rPr lang="en-US" dirty="0" smtClean="0">
              <a:solidFill>
                <a:srgbClr val="002060"/>
              </a:solidFill>
            </a:rPr>
            <a:t> , </a:t>
          </a:r>
          <a:r>
            <a:rPr lang="en-US" dirty="0" err="1" smtClean="0">
              <a:solidFill>
                <a:srgbClr val="002060"/>
              </a:solidFill>
            </a:rPr>
            <a:t>ব্লেড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ব্যবহার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করা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যাবে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না</a:t>
          </a:r>
          <a:r>
            <a:rPr lang="en-US" dirty="0" smtClean="0">
              <a:solidFill>
                <a:srgbClr val="002060"/>
              </a:solidFill>
            </a:rPr>
            <a:t> </a:t>
          </a:r>
          <a:endParaRPr lang="en-US" dirty="0">
            <a:solidFill>
              <a:srgbClr val="002060"/>
            </a:solidFill>
          </a:endParaRPr>
        </a:p>
      </dgm:t>
    </dgm:pt>
    <dgm:pt modelId="{845FA2FB-BC93-419A-8661-771C1859DBE6}" type="parTrans" cxnId="{0A30792B-2193-49AA-A7FA-DE5B544898F5}">
      <dgm:prSet/>
      <dgm:spPr/>
      <dgm:t>
        <a:bodyPr/>
        <a:lstStyle/>
        <a:p>
          <a:endParaRPr lang="en-US"/>
        </a:p>
      </dgm:t>
    </dgm:pt>
    <dgm:pt modelId="{EFFA376D-CBD3-4E7F-80E1-D4963DA40711}" type="sibTrans" cxnId="{0A30792B-2193-49AA-A7FA-DE5B544898F5}">
      <dgm:prSet/>
      <dgm:spPr/>
      <dgm:t>
        <a:bodyPr/>
        <a:lstStyle/>
        <a:p>
          <a:endParaRPr lang="en-US"/>
        </a:p>
      </dgm:t>
    </dgm:pt>
    <dgm:pt modelId="{B22A890B-E0FB-4D0D-A14D-FB719DEF2D2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অপরীক্ষিত</a:t>
          </a:r>
          <a:r>
            <a:rPr lang="en-US" dirty="0" smtClean="0"/>
            <a:t> </a:t>
          </a:r>
          <a:r>
            <a:rPr lang="en-US" dirty="0" err="1" smtClean="0"/>
            <a:t>রক্ত</a:t>
          </a:r>
          <a:r>
            <a:rPr lang="en-US" dirty="0" smtClean="0"/>
            <a:t> </a:t>
          </a:r>
          <a:r>
            <a:rPr lang="en-US" dirty="0" err="1" smtClean="0"/>
            <a:t>গ্রহন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r>
            <a:rPr lang="en-US" dirty="0" smtClean="0"/>
            <a:t> </a:t>
          </a:r>
          <a:r>
            <a:rPr lang="en-US" dirty="0" err="1" smtClean="0"/>
            <a:t>যাবে</a:t>
          </a:r>
          <a:r>
            <a:rPr lang="en-US" dirty="0" smtClean="0"/>
            <a:t> </a:t>
          </a:r>
          <a:r>
            <a:rPr lang="en-US" dirty="0" err="1" smtClean="0"/>
            <a:t>না</a:t>
          </a:r>
          <a:endParaRPr lang="en-US" dirty="0"/>
        </a:p>
      </dgm:t>
    </dgm:pt>
    <dgm:pt modelId="{029F5E29-CDAE-4FF5-B5A5-A428708A75E3}" type="parTrans" cxnId="{5770B2E2-E1E8-4268-A4A7-299002F0DF79}">
      <dgm:prSet/>
      <dgm:spPr/>
      <dgm:t>
        <a:bodyPr/>
        <a:lstStyle/>
        <a:p>
          <a:endParaRPr lang="en-US"/>
        </a:p>
      </dgm:t>
    </dgm:pt>
    <dgm:pt modelId="{FB426833-1DD3-4AA7-9FD0-66977D5605E1}" type="sibTrans" cxnId="{5770B2E2-E1E8-4268-A4A7-299002F0DF79}">
      <dgm:prSet/>
      <dgm:spPr/>
      <dgm:t>
        <a:bodyPr/>
        <a:lstStyle/>
        <a:p>
          <a:endParaRPr lang="en-US"/>
        </a:p>
      </dgm:t>
    </dgm:pt>
    <dgm:pt modelId="{BFEE284F-AD65-49EC-9593-E49F817D2BD1}" type="pres">
      <dgm:prSet presAssocID="{E908D6AE-ACB0-472B-9BD4-236361E4EB5E}" presName="compositeShape" presStyleCnt="0">
        <dgm:presLayoutVars>
          <dgm:chMax val="7"/>
          <dgm:dir/>
          <dgm:resizeHandles val="exact"/>
        </dgm:presLayoutVars>
      </dgm:prSet>
      <dgm:spPr/>
    </dgm:pt>
    <dgm:pt modelId="{980EE40B-FE41-437D-98B5-4663AE0717F2}" type="pres">
      <dgm:prSet presAssocID="{E908D6AE-ACB0-472B-9BD4-236361E4EB5E}" presName="wedge1" presStyleLbl="node1" presStyleIdx="0" presStyleCnt="3"/>
      <dgm:spPr/>
      <dgm:t>
        <a:bodyPr/>
        <a:lstStyle/>
        <a:p>
          <a:endParaRPr lang="en-US"/>
        </a:p>
      </dgm:t>
    </dgm:pt>
    <dgm:pt modelId="{100CD17B-3EBE-4ECD-8ABD-C2A9EE4B677B}" type="pres">
      <dgm:prSet presAssocID="{E908D6AE-ACB0-472B-9BD4-236361E4EB5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2D896-04C5-4540-BE76-FD46E46C4D01}" type="pres">
      <dgm:prSet presAssocID="{E908D6AE-ACB0-472B-9BD4-236361E4EB5E}" presName="wedge2" presStyleLbl="node1" presStyleIdx="1" presStyleCnt="3"/>
      <dgm:spPr/>
      <dgm:t>
        <a:bodyPr/>
        <a:lstStyle/>
        <a:p>
          <a:endParaRPr lang="en-US"/>
        </a:p>
      </dgm:t>
    </dgm:pt>
    <dgm:pt modelId="{8D17B92A-5EAD-476C-9972-7321491421A3}" type="pres">
      <dgm:prSet presAssocID="{E908D6AE-ACB0-472B-9BD4-236361E4EB5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10622-F059-445D-877D-4E2DB9A3E8B5}" type="pres">
      <dgm:prSet presAssocID="{E908D6AE-ACB0-472B-9BD4-236361E4EB5E}" presName="wedge3" presStyleLbl="node1" presStyleIdx="2" presStyleCnt="3"/>
      <dgm:spPr/>
      <dgm:t>
        <a:bodyPr/>
        <a:lstStyle/>
        <a:p>
          <a:endParaRPr lang="en-US"/>
        </a:p>
      </dgm:t>
    </dgm:pt>
    <dgm:pt modelId="{37EADE43-AE13-4D39-8F3B-101ADBF605E2}" type="pres">
      <dgm:prSet presAssocID="{E908D6AE-ACB0-472B-9BD4-236361E4EB5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70B2E2-E1E8-4268-A4A7-299002F0DF79}" srcId="{E908D6AE-ACB0-472B-9BD4-236361E4EB5E}" destId="{B22A890B-E0FB-4D0D-A14D-FB719DEF2D29}" srcOrd="2" destOrd="0" parTransId="{029F5E29-CDAE-4FF5-B5A5-A428708A75E3}" sibTransId="{FB426833-1DD3-4AA7-9FD0-66977D5605E1}"/>
    <dgm:cxn modelId="{EB6F89CD-40CA-425A-8053-33E2506031F3}" srcId="{E908D6AE-ACB0-472B-9BD4-236361E4EB5E}" destId="{9F0ED4C3-732B-48BD-A8B4-D7C8F1FEA146}" srcOrd="0" destOrd="0" parTransId="{88AE9AC0-80F0-4C26-AB6F-2A62AA015DB3}" sibTransId="{36D4FD60-D7AC-424F-A4AF-929747A5A5D3}"/>
    <dgm:cxn modelId="{3A5FDE15-37C3-406E-836C-A63CBD0FC773}" type="presOf" srcId="{9F0ED4C3-732B-48BD-A8B4-D7C8F1FEA146}" destId="{980EE40B-FE41-437D-98B5-4663AE0717F2}" srcOrd="0" destOrd="0" presId="urn:microsoft.com/office/officeart/2005/8/layout/chart3"/>
    <dgm:cxn modelId="{0A30792B-2193-49AA-A7FA-DE5B544898F5}" srcId="{E908D6AE-ACB0-472B-9BD4-236361E4EB5E}" destId="{4A97CD96-3A76-4FB7-A9FE-34C4DB99D0DA}" srcOrd="1" destOrd="0" parTransId="{845FA2FB-BC93-419A-8661-771C1859DBE6}" sibTransId="{EFFA376D-CBD3-4E7F-80E1-D4963DA40711}"/>
    <dgm:cxn modelId="{8BBEE5CB-06E3-48A9-8D20-2A17D7C41524}" type="presOf" srcId="{4A97CD96-3A76-4FB7-A9FE-34C4DB99D0DA}" destId="{5892D896-04C5-4540-BE76-FD46E46C4D01}" srcOrd="0" destOrd="0" presId="urn:microsoft.com/office/officeart/2005/8/layout/chart3"/>
    <dgm:cxn modelId="{BC39D64C-6AA5-4445-9F73-C947E402CDE1}" type="presOf" srcId="{9F0ED4C3-732B-48BD-A8B4-D7C8F1FEA146}" destId="{100CD17B-3EBE-4ECD-8ABD-C2A9EE4B677B}" srcOrd="1" destOrd="0" presId="urn:microsoft.com/office/officeart/2005/8/layout/chart3"/>
    <dgm:cxn modelId="{E3A7A27D-89A2-4EBC-95DC-C1452BCF295A}" type="presOf" srcId="{E908D6AE-ACB0-472B-9BD4-236361E4EB5E}" destId="{BFEE284F-AD65-49EC-9593-E49F817D2BD1}" srcOrd="0" destOrd="0" presId="urn:microsoft.com/office/officeart/2005/8/layout/chart3"/>
    <dgm:cxn modelId="{23D1F91A-5496-49CA-B117-B71A5D5E39F7}" type="presOf" srcId="{B22A890B-E0FB-4D0D-A14D-FB719DEF2D29}" destId="{00C10622-F059-445D-877D-4E2DB9A3E8B5}" srcOrd="0" destOrd="0" presId="urn:microsoft.com/office/officeart/2005/8/layout/chart3"/>
    <dgm:cxn modelId="{882ED241-7DC2-4A1A-8F92-EDFF725DF8BD}" type="presOf" srcId="{4A97CD96-3A76-4FB7-A9FE-34C4DB99D0DA}" destId="{8D17B92A-5EAD-476C-9972-7321491421A3}" srcOrd="1" destOrd="0" presId="urn:microsoft.com/office/officeart/2005/8/layout/chart3"/>
    <dgm:cxn modelId="{1AD527CE-9085-4B7D-A210-928A599D87DF}" type="presOf" srcId="{B22A890B-E0FB-4D0D-A14D-FB719DEF2D29}" destId="{37EADE43-AE13-4D39-8F3B-101ADBF605E2}" srcOrd="1" destOrd="0" presId="urn:microsoft.com/office/officeart/2005/8/layout/chart3"/>
    <dgm:cxn modelId="{D8F5C206-6CB8-4A96-BC4C-CFD5F10201E4}" type="presParOf" srcId="{BFEE284F-AD65-49EC-9593-E49F817D2BD1}" destId="{980EE40B-FE41-437D-98B5-4663AE0717F2}" srcOrd="0" destOrd="0" presId="urn:microsoft.com/office/officeart/2005/8/layout/chart3"/>
    <dgm:cxn modelId="{0C677AD8-B4C5-4794-AA8A-C767DD091C5B}" type="presParOf" srcId="{BFEE284F-AD65-49EC-9593-E49F817D2BD1}" destId="{100CD17B-3EBE-4ECD-8ABD-C2A9EE4B677B}" srcOrd="1" destOrd="0" presId="urn:microsoft.com/office/officeart/2005/8/layout/chart3"/>
    <dgm:cxn modelId="{CA79BA1F-35FB-4E02-B177-02D330AAEA33}" type="presParOf" srcId="{BFEE284F-AD65-49EC-9593-E49F817D2BD1}" destId="{5892D896-04C5-4540-BE76-FD46E46C4D01}" srcOrd="2" destOrd="0" presId="urn:microsoft.com/office/officeart/2005/8/layout/chart3"/>
    <dgm:cxn modelId="{16269436-42D7-4235-91B4-197A4B660076}" type="presParOf" srcId="{BFEE284F-AD65-49EC-9593-E49F817D2BD1}" destId="{8D17B92A-5EAD-476C-9972-7321491421A3}" srcOrd="3" destOrd="0" presId="urn:microsoft.com/office/officeart/2005/8/layout/chart3"/>
    <dgm:cxn modelId="{B1F73E26-8E97-47E0-A7E1-D78F2772FC01}" type="presParOf" srcId="{BFEE284F-AD65-49EC-9593-E49F817D2BD1}" destId="{00C10622-F059-445D-877D-4E2DB9A3E8B5}" srcOrd="4" destOrd="0" presId="urn:microsoft.com/office/officeart/2005/8/layout/chart3"/>
    <dgm:cxn modelId="{8D28F4DE-3AEE-4FE2-821D-4C12EB764BA8}" type="presParOf" srcId="{BFEE284F-AD65-49EC-9593-E49F817D2BD1}" destId="{37EADE43-AE13-4D39-8F3B-101ADBF605E2}" srcOrd="5" destOrd="0" presId="urn:microsoft.com/office/officeart/2005/8/layout/char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4343400"/>
            <a:ext cx="3810000" cy="1446550"/>
          </a:xfrm>
          <a:prstGeom prst="rect">
            <a:avLst/>
          </a:prstGeom>
          <a:solidFill>
            <a:srgbClr val="00B050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8800" dirty="0" err="1" smtClean="0"/>
              <a:t>স্বাগতম</a:t>
            </a:r>
            <a:endParaRPr lang="en-US" sz="8800" dirty="0"/>
          </a:p>
        </p:txBody>
      </p:sp>
      <p:pic>
        <p:nvPicPr>
          <p:cNvPr id="4" name="Picture 3" descr="rose-flow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78010" y="260390"/>
            <a:ext cx="3873580" cy="3352800"/>
          </a:xfrm>
          <a:prstGeom prst="ellipse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987258_aids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2886869"/>
            <a:ext cx="2857500" cy="1714500"/>
          </a:xfrm>
        </p:spPr>
      </p:pic>
      <p:sp>
        <p:nvSpPr>
          <p:cNvPr id="5" name="TextBox 4"/>
          <p:cNvSpPr txBox="1"/>
          <p:nvPr/>
        </p:nvSpPr>
        <p:spPr>
          <a:xfrm>
            <a:off x="3886200" y="5257800"/>
            <a:ext cx="3200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শরীরেরওজন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দ্রুত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হ্রাস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পাওয়া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267200"/>
            <a:ext cx="6934200" cy="762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200" dirty="0" smtClean="0"/>
              <a:t>২ </a:t>
            </a:r>
            <a:r>
              <a:rPr lang="en-US" sz="3200" dirty="0" err="1" smtClean="0"/>
              <a:t>মাসের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অধিক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সময়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পাতলা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পায়খানা</a:t>
            </a:r>
            <a:endParaRPr lang="en-US" sz="3200" dirty="0"/>
          </a:p>
        </p:txBody>
      </p:sp>
      <p:pic>
        <p:nvPicPr>
          <p:cNvPr id="4" name="Content Placeholder 3" descr="ডায়রিয়া-বা-উদরাময়ে-হোমিওপ্যাথি-চিকিৎসা-Diarrhea-and-Homeopathy-treatmen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1066800"/>
            <a:ext cx="4762500" cy="28575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10200"/>
            <a:ext cx="5943600" cy="10668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         </a:t>
            </a:r>
            <a:r>
              <a:rPr lang="en-US" sz="3200" dirty="0" err="1" smtClean="0"/>
              <a:t>ছত্রাক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সংক্রমণ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4" name="Content Placeholder 3" descr="dermatol-india-690x4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457200"/>
            <a:ext cx="6572250" cy="43815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162800" cy="896112"/>
          </a:xfrm>
          <a:solidFill>
            <a:srgbClr val="FFC000"/>
          </a:solidFill>
        </p:spPr>
        <p:txBody>
          <a:bodyPr/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এইডস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কি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ভাবে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ছড়ায়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562600" cy="1143000"/>
          </a:xfr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দলীয়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কাজ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53340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                                                                         </a:t>
            </a:r>
          </a:p>
          <a:p>
            <a:pPr>
              <a:buNone/>
            </a:pPr>
            <a:r>
              <a:rPr lang="en-US" dirty="0" err="1" smtClean="0"/>
              <a:t>এইডস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ঝুকি</a:t>
            </a:r>
            <a:r>
              <a:rPr lang="en-US" dirty="0" smtClean="0"/>
              <a:t> </a:t>
            </a:r>
            <a:r>
              <a:rPr lang="en-US" dirty="0" err="1" smtClean="0"/>
              <a:t>মুক্ত</a:t>
            </a:r>
            <a:r>
              <a:rPr lang="en-US" dirty="0" smtClean="0"/>
              <a:t> </a:t>
            </a:r>
            <a:r>
              <a:rPr lang="en-US" dirty="0" err="1" smtClean="0"/>
              <a:t>থাকতে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করণীয়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Terminator 4"/>
          <p:cNvSpPr/>
          <p:nvPr/>
        </p:nvSpPr>
        <p:spPr>
          <a:xfrm>
            <a:off x="1524000" y="838200"/>
            <a:ext cx="5334000" cy="1143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1143000"/>
            <a:ext cx="25908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মূল্যায়ন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28600"/>
            <a:ext cx="5486400" cy="2971800"/>
          </a:xfrm>
        </p:spPr>
      </p:pic>
      <p:sp>
        <p:nvSpPr>
          <p:cNvPr id="5" name="Oval Callout 4"/>
          <p:cNvSpPr/>
          <p:nvPr/>
        </p:nvSpPr>
        <p:spPr>
          <a:xfrm>
            <a:off x="1295400" y="3276600"/>
            <a:ext cx="4419600" cy="1524000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3581400"/>
            <a:ext cx="2667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বাড়ীর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029200"/>
            <a:ext cx="44958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এইডস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প্রতিরোধে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কী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কী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করনীয়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পোষ্টারে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গুলোর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তালিকা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তৈরি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7184385596f3da311c10aee2aa6c54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482056"/>
            <a:ext cx="4572000" cy="3295650"/>
          </a:xfrm>
        </p:spPr>
      </p:pic>
      <p:sp>
        <p:nvSpPr>
          <p:cNvPr id="5" name="Oval 4"/>
          <p:cNvSpPr/>
          <p:nvPr/>
        </p:nvSpPr>
        <p:spPr>
          <a:xfrm>
            <a:off x="1828800" y="838200"/>
            <a:ext cx="4648200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1219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920085"/>
            <a:ext cx="2286000" cy="3337715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আরিফ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বিল্লাহ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মাদানি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আশাশুনি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সাতক্ষীরা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11" descr="Picture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67000" y="914400"/>
            <a:ext cx="3200400" cy="5105400"/>
          </a:xfrm>
          <a:prstGeom prst="ellipse">
            <a:avLst/>
          </a:prstGeom>
          <a:noFill/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elaxedModerately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Horizontal Scroll 6"/>
          <p:cNvSpPr/>
          <p:nvPr/>
        </p:nvSpPr>
        <p:spPr>
          <a:xfrm>
            <a:off x="0" y="609600"/>
            <a:ext cx="54102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শিক্ষক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পরিচিতি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9167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6019800" y="1676400"/>
            <a:ext cx="3124200" cy="2819400"/>
          </a:xfrm>
          <a:prstGeom prst="round2Same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003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800" b="1" dirty="0" err="1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বিষয়-শারীরিক</a:t>
            </a:r>
            <a:r>
              <a:rPr lang="en-US" sz="28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শিক্ষা</a:t>
            </a:r>
            <a:r>
              <a:rPr lang="en-US" sz="28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স্বাস্থ্য</a:t>
            </a:r>
            <a:r>
              <a:rPr lang="en-US" sz="28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শ্রেণি-৮ম</a:t>
            </a:r>
          </a:p>
          <a:p>
            <a:pPr algn="ctr"/>
            <a:r>
              <a:rPr lang="en-US" sz="2800" b="1" dirty="0" err="1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অধ্যায়</a:t>
            </a:r>
            <a:r>
              <a:rPr lang="en-US" sz="28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-৩য় 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791200" y="457200"/>
            <a:ext cx="33528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পাঠ</a:t>
            </a:r>
            <a:r>
              <a:rPr lang="en-US" sz="40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পরিচিতি</a:t>
            </a:r>
            <a:endParaRPr lang="en-US" sz="4000" b="1" dirty="0" smtClean="0">
              <a:ln w="19050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5105400" cy="990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যাচ্ছে</a:t>
            </a:r>
            <a:endParaRPr lang="en-US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iv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3999" y="2011888"/>
            <a:ext cx="5334001" cy="3855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09800" y="6172200"/>
            <a:ext cx="1371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ভাইরাস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410200" cy="896112"/>
          </a:xfrm>
          <a:solidFill>
            <a:srgbClr val="00B05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_987258_aids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4438385" cy="2663031"/>
          </a:xfrm>
        </p:spPr>
      </p:pic>
      <p:pic>
        <p:nvPicPr>
          <p:cNvPr id="5" name="Picture 4" descr="ai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112" y="1676400"/>
            <a:ext cx="4052888" cy="2805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4800600"/>
            <a:ext cx="3886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ভাইরাস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আক্রান্ত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রোগী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50292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ln w="1905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আজকের</a:t>
            </a:r>
            <a:r>
              <a:rPr lang="en-US" b="1" dirty="0" smtClean="0">
                <a:ln w="1905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b="1" dirty="0" smtClean="0">
                <a:ln w="1905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b="1" dirty="0">
              <a:ln w="1905">
                <a:solidFill>
                  <a:srgbClr val="FF000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667000"/>
            <a:ext cx="5715000" cy="1447800"/>
          </a:xfrm>
          <a:prstGeom prst="flowChartPredefinedProcess">
            <a:avLst/>
          </a:prstGeom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এইচ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আইভি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ও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এইডস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3276600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  </a:t>
            </a:r>
            <a:r>
              <a:rPr lang="en-US" sz="4000" dirty="0" err="1" smtClean="0"/>
              <a:t>এইডস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;</a:t>
            </a:r>
          </a:p>
          <a:p>
            <a:r>
              <a:rPr lang="en-US" sz="4000" dirty="0" smtClean="0"/>
              <a:t>HIV 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পূর্ণ</a:t>
            </a:r>
            <a:r>
              <a:rPr lang="en-US" sz="4000" dirty="0" smtClean="0"/>
              <a:t> </a:t>
            </a:r>
            <a:r>
              <a:rPr lang="en-US" sz="4000" dirty="0" err="1" smtClean="0"/>
              <a:t>রূপ</a:t>
            </a:r>
            <a:r>
              <a:rPr lang="en-US" sz="4000" dirty="0" smtClean="0"/>
              <a:t> 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;</a:t>
            </a:r>
          </a:p>
          <a:p>
            <a:r>
              <a:rPr lang="en-US" sz="4000" dirty="0" err="1" smtClean="0"/>
              <a:t>এইডসের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লক্ষণ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;</a:t>
            </a:r>
          </a:p>
          <a:p>
            <a:r>
              <a:rPr lang="en-US" sz="4000" dirty="0" err="1" smtClean="0"/>
              <a:t>এইডস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 </a:t>
            </a:r>
            <a:r>
              <a:rPr lang="en-US" sz="4000" dirty="0" err="1" smtClean="0"/>
              <a:t>ভাবে</a:t>
            </a:r>
            <a:r>
              <a:rPr lang="en-US" sz="4000" dirty="0" smtClean="0"/>
              <a:t> </a:t>
            </a:r>
            <a:r>
              <a:rPr lang="en-US" sz="4000" dirty="0" err="1" smtClean="0"/>
              <a:t>ছড়ায়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r>
              <a:rPr lang="en-US" sz="4000" dirty="0" smtClean="0"/>
              <a:t> ।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nip Diagonal Corner Rectangle 4"/>
          <p:cNvSpPr/>
          <p:nvPr/>
        </p:nvSpPr>
        <p:spPr>
          <a:xfrm>
            <a:off x="457200" y="457200"/>
            <a:ext cx="4191000" cy="1524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শিখনফল</a:t>
            </a:r>
            <a:endParaRPr lang="en-US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34164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58200" cy="1905000"/>
          </a:xfrm>
          <a:solidFill>
            <a:srgbClr val="00B050"/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এইডস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একটি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HIV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ভাইরাস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জনিত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সংক্রামক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রোগ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199"/>
            <a:ext cx="6781800" cy="25681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10200" y="3124200"/>
            <a:ext cx="31242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HIV </a:t>
            </a:r>
            <a:r>
              <a:rPr lang="en-US" sz="5400" dirty="0" err="1" smtClean="0">
                <a:solidFill>
                  <a:srgbClr val="FFFF00"/>
                </a:solidFill>
              </a:rPr>
              <a:t>এর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পূর্ণ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রূপ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6248400" cy="1143000"/>
          </a:xfr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এইডসের</a:t>
            </a:r>
            <a:r>
              <a:rPr lang="en-US" dirty="0" smtClean="0"/>
              <a:t> </a:t>
            </a:r>
            <a:r>
              <a:rPr lang="en-US" dirty="0" err="1" smtClean="0"/>
              <a:t>লক্ষণ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endParaRPr lang="en-US" dirty="0"/>
          </a:p>
        </p:txBody>
      </p:sp>
      <p:pic>
        <p:nvPicPr>
          <p:cNvPr id="4" name="Picture 3" descr="S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133600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114800"/>
            <a:ext cx="457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২মাসের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990600"/>
            <a:ext cx="5096645" cy="289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1676400" y="4876800"/>
            <a:ext cx="4495800" cy="1981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5334000"/>
            <a:ext cx="2514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শুকনো</a:t>
            </a:r>
            <a:r>
              <a:rPr lang="en-US" sz="3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কাশি</a:t>
            </a:r>
            <a:r>
              <a:rPr lang="en-US" sz="3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209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ছবিতে  কি দেখা যাচ্ছে</vt:lpstr>
      <vt:lpstr>ছবিতে  কি দেখা যাচ্ছে  ?</vt:lpstr>
      <vt:lpstr>আজকের পাঠ </vt:lpstr>
      <vt:lpstr> </vt:lpstr>
      <vt:lpstr>এইডস একটি HIV ভাইরাস জনিত সংক্রামক রোগ ।</vt:lpstr>
      <vt:lpstr>এইডসের লক্ষণ গুলো</vt:lpstr>
      <vt:lpstr>Slide 9</vt:lpstr>
      <vt:lpstr>Slide 10</vt:lpstr>
      <vt:lpstr>২ মাসের অধিক সময় পাতলা পায়খানা</vt:lpstr>
      <vt:lpstr>         ছত্রাক জনিত সংক্রমণ  </vt:lpstr>
      <vt:lpstr>এইডস কি ভাবে ছড়ায় </vt:lpstr>
      <vt:lpstr>          দলীয় কাজ 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LAB-24</dc:creator>
  <cp:lastModifiedBy>LAB-24</cp:lastModifiedBy>
  <cp:revision>52</cp:revision>
  <dcterms:created xsi:type="dcterms:W3CDTF">2006-08-16T00:00:00Z</dcterms:created>
  <dcterms:modified xsi:type="dcterms:W3CDTF">2021-09-08T05:09:38Z</dcterms:modified>
</cp:coreProperties>
</file>