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12" r:id="rId2"/>
    <p:sldId id="313" r:id="rId3"/>
    <p:sldId id="314" r:id="rId4"/>
    <p:sldId id="260" r:id="rId5"/>
    <p:sldId id="283" r:id="rId6"/>
    <p:sldId id="300" r:id="rId7"/>
    <p:sldId id="290" r:id="rId8"/>
    <p:sldId id="304" r:id="rId9"/>
    <p:sldId id="308" r:id="rId10"/>
    <p:sldId id="309" r:id="rId11"/>
    <p:sldId id="310" r:id="rId12"/>
    <p:sldId id="311" r:id="rId13"/>
    <p:sldId id="291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89697" autoAdjust="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ACA1-EB64-4980-8639-4A0B316935E9}" type="datetimeFigureOut">
              <a:rPr lang="en-US" smtClean="0"/>
              <a:pPr/>
              <a:t>08/09/2021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396-2AC8-4F07-AFB7-8A6192F00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396-2AC8-4F07-AFB7-8A6192F001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2869-0ED8-4831-BCAC-20EC107D7F76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C70-5D96-4277-965B-AFF8C5151340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5FC-B69F-4F2B-B682-9452A5ECA066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3535-4E07-4C25-B120-D6114AED9D5C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5161-344E-457D-BF45-8ACE93F0DE1A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5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E10E-7ED7-402B-8A1D-59EEA1117084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B695-0CCA-4EEB-8E7E-1F921A8F6DE2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252-C3D5-40EB-8023-DAED30265DFB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63A-32A1-4160-B4BA-CB42DD87A1B1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9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76A4-F397-4221-8807-25874050188D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0DC9-CC1E-4748-BB78-807702544041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7BF5-0BE1-4B6C-ABCF-915E8C480F7A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0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752600" y="4648200"/>
            <a:ext cx="5638800" cy="1905000"/>
          </a:xfrm>
          <a:prstGeom prst="ribb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990099"/>
                </a:solidFill>
              </a:rPr>
              <a:t>স্বাগতম</a:t>
            </a:r>
            <a:endParaRPr lang="en-US" sz="6000" dirty="0">
              <a:solidFill>
                <a:srgbClr val="990099"/>
              </a:solidFill>
            </a:endParaRPr>
          </a:p>
        </p:txBody>
      </p:sp>
      <p:pic>
        <p:nvPicPr>
          <p:cNvPr id="10" name="Picture 9" descr="thCAQ9XQ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2133600" cy="2286000"/>
          </a:xfrm>
          <a:prstGeom prst="rect">
            <a:avLst/>
          </a:prstGeom>
        </p:spPr>
      </p:pic>
      <p:pic>
        <p:nvPicPr>
          <p:cNvPr id="11" name="Picture 10" descr="thCAQ9XQ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962400"/>
            <a:ext cx="1905000" cy="2667000"/>
          </a:xfrm>
          <a:prstGeom prst="rect">
            <a:avLst/>
          </a:prstGeom>
        </p:spPr>
      </p:pic>
      <p:pic>
        <p:nvPicPr>
          <p:cNvPr id="12" name="Picture 11" descr="thCAQ9XQ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2286000"/>
          </a:xfrm>
          <a:prstGeom prst="rect">
            <a:avLst/>
          </a:prstGeom>
        </p:spPr>
      </p:pic>
      <p:pic>
        <p:nvPicPr>
          <p:cNvPr id="13" name="Picture 12" descr="thCAQ9XQ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1676400" cy="2057400"/>
          </a:xfrm>
          <a:prstGeom prst="rect">
            <a:avLst/>
          </a:prstGeom>
        </p:spPr>
      </p:pic>
      <p:pic>
        <p:nvPicPr>
          <p:cNvPr id="8" name="Picture 2" descr="F:\ \8734_origina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612" y="381000"/>
            <a:ext cx="452784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878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erican-Border-Powerpoint-Templa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3152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5345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D84-99D9-46A3-B4E0-716FC1DD1D50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3798584da712b269534b546efeb3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96200" cy="51054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09600" y="5257800"/>
            <a:ext cx="8077200" cy="1219199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5B88-8517-4DE5-88E7-0C8501D3ED05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63A-32A1-4160-B4BA-CB42DD87A1B1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" y="-304800"/>
            <a:ext cx="9331906" cy="6962235"/>
          </a:xfrm>
          <a:prstGeom prst="rect">
            <a:avLst/>
          </a:prstGeom>
        </p:spPr>
      </p:pic>
      <p:pic>
        <p:nvPicPr>
          <p:cNvPr id="5" name="Picture 4" descr="images_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5438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105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5333307" y="2711334"/>
            <a:ext cx="3844637" cy="16705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2193174" cy="1340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154382" cy="1414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1600"/>
            <a:ext cx="2231967" cy="1362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57800"/>
            <a:ext cx="2189018" cy="1362179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352800" y="23552"/>
            <a:ext cx="2362200" cy="411029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418" y="2711334"/>
            <a:ext cx="3733800" cy="175918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441660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C00000"/>
                </a:solidFill>
              </a:rPr>
              <a:t>।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893" y="4470515"/>
            <a:ext cx="45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67F0-75C7-4994-A548-2F02B0B9B8C5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733204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17526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1752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99411"/>
            <a:ext cx="1905000" cy="28013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5200" y="1295400"/>
            <a:ext cx="2133600" cy="152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52800" y="2857500"/>
            <a:ext cx="8382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2812473"/>
            <a:ext cx="9144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38400" y="4876800"/>
            <a:ext cx="1524000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33109" y="4876800"/>
            <a:ext cx="1524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3B79-9159-4E7D-9B91-07C7004F5772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71900" y="270301"/>
            <a:ext cx="1787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395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447800" y="685800"/>
            <a:ext cx="5029200" cy="2362200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মিষ্টি</a:t>
            </a:r>
            <a:endParaRPr lang="en-US" sz="9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17320" y="1835035"/>
            <a:ext cx="838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eparation 9"/>
          <p:cNvSpPr/>
          <p:nvPr/>
        </p:nvSpPr>
        <p:spPr>
          <a:xfrm>
            <a:off x="3657600" y="4267200"/>
            <a:ext cx="2286000" cy="137160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ষ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1066800" y="3903152"/>
            <a:ext cx="2286000" cy="1371600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2060"/>
                </a:solidFill>
              </a:rPr>
              <a:t>ট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848600" cy="5867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50524" y="914400"/>
            <a:ext cx="1600200" cy="1454035"/>
          </a:xfrm>
          <a:prstGeom prst="roundRect">
            <a:avLst/>
          </a:prstGeom>
          <a:solidFill>
            <a:schemeClr val="accent3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544977">
            <a:off x="3090581" y="2287614"/>
            <a:ext cx="177500" cy="1833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0431857">
            <a:off x="4507315" y="2318515"/>
            <a:ext cx="181683" cy="1814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95748" y="4188575"/>
            <a:ext cx="1447800" cy="12891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02480" y="4183725"/>
            <a:ext cx="1447800" cy="12891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EB90-C0AB-4899-9594-3A6509D47739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9" y="-2362198"/>
            <a:ext cx="1988128" cy="1343891"/>
          </a:xfrm>
          <a:prstGeom prst="rect">
            <a:avLst/>
          </a:prstGeom>
        </p:spPr>
      </p:pic>
      <p:pic>
        <p:nvPicPr>
          <p:cNvPr id="22530" name="Picture 2" descr="G:\Sample Videos\ten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  <p:pic>
        <p:nvPicPr>
          <p:cNvPr id="16" name="Picture 15" descr="0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09800" cy="2971800"/>
          </a:xfrm>
          <a:prstGeom prst="rect">
            <a:avLst/>
          </a:prstGeom>
        </p:spPr>
      </p:pic>
      <p:pic>
        <p:nvPicPr>
          <p:cNvPr id="17" name="Picture 16" descr="0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0"/>
            <a:ext cx="2209800" cy="2971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33600" y="0"/>
            <a:ext cx="4953000" cy="304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53000" cy="68579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724400" cy="684749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FA36-8F98-4E4B-8357-99235CE71003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Kil\Desktop\New folder\DSC09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1019176" cy="116477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imagesgdfgd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800600"/>
            <a:ext cx="8991600" cy="20574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28600" y="152400"/>
            <a:ext cx="8610600" cy="6705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C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এহেছানুল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114F29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114F2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14F2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114F2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ভেওলা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চকরিয়া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ককসবাজার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143000"/>
            <a:ext cx="2020729" cy="2017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434775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প্রাথমিক গণিত   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সময়ঃ৪০ মিনিট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143000" y="1303256"/>
            <a:ext cx="6629400" cy="3276005"/>
          </a:xfrm>
          <a:prstGeom prst="round2Diag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বাংলা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৪০ মিনিট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gdfgd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08" y="4729397"/>
            <a:ext cx="8991600" cy="2057400"/>
          </a:xfrm>
          <a:prstGeom prst="rect">
            <a:avLst/>
          </a:prstGeom>
        </p:spPr>
      </p:pic>
      <p:pic>
        <p:nvPicPr>
          <p:cNvPr id="6" name="Picture 5" descr="cvvdvdv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924800" y="1685925"/>
            <a:ext cx="1219200" cy="3114675"/>
          </a:xfrm>
          <a:prstGeom prst="rect">
            <a:avLst/>
          </a:prstGeom>
        </p:spPr>
      </p:pic>
      <p:pic>
        <p:nvPicPr>
          <p:cNvPr id="7" name="Picture 6" descr="cvvdvdv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85925"/>
            <a:ext cx="1295399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41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7c453cf88f5accb2b5adc0ea0125d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63273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7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905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পাঠঃনানা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ফুলফল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A142-11CA-4688-92AB-EA26D47EA134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6" name="12-Point Star 5"/>
          <p:cNvSpPr/>
          <p:nvPr/>
        </p:nvSpPr>
        <p:spPr>
          <a:xfrm>
            <a:off x="2057400" y="0"/>
            <a:ext cx="5086851" cy="2540269"/>
          </a:xfrm>
          <a:prstGeom prst="star1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15923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2921269"/>
            <a:ext cx="1057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ছাত্রছাত্রীরা পরিচিত ফুল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8305800" cy="12954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2686-474D-4155-8EFC-CE3780FE0FCE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2590800" cy="1822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86885"/>
            <a:ext cx="2825317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8" y="3094279"/>
            <a:ext cx="1273512" cy="195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24" y="1274132"/>
            <a:ext cx="2892926" cy="179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17" y="3096229"/>
            <a:ext cx="2892926" cy="195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2880724" cy="195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5462" y="3139517"/>
            <a:ext cx="1506166" cy="192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2745874" cy="154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17" y="4875015"/>
            <a:ext cx="2892926" cy="175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066728"/>
            <a:ext cx="2667000" cy="148647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04800" y="-457200"/>
            <a:ext cx="8620328" cy="1981200"/>
          </a:xfrm>
          <a:prstGeom prst="rightArrow">
            <a:avLst/>
          </a:prstGeom>
          <a:blipFill>
            <a:blip r:embed="rId12"/>
            <a:tile tx="0" ty="0" sx="100000" sy="100000" flip="none" algn="tl"/>
          </a:blip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ছবিঃ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99F8-DEDF-4916-B75F-971FB3BACA8B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599"/>
            <a:ext cx="2036545" cy="176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181600"/>
            <a:ext cx="1981200" cy="1335505"/>
          </a:xfrm>
          <a:prstGeom prst="rect">
            <a:avLst/>
          </a:prstGeom>
        </p:spPr>
      </p:pic>
      <p:sp>
        <p:nvSpPr>
          <p:cNvPr id="16" name="Explosion 1 15"/>
          <p:cNvSpPr/>
          <p:nvPr/>
        </p:nvSpPr>
        <p:spPr>
          <a:xfrm>
            <a:off x="5836534" y="5011150"/>
            <a:ext cx="3048000" cy="1905001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7-Point Star 17"/>
          <p:cNvSpPr/>
          <p:nvPr/>
        </p:nvSpPr>
        <p:spPr>
          <a:xfrm>
            <a:off x="5834076" y="1371599"/>
            <a:ext cx="3064042" cy="1695602"/>
          </a:xfrm>
          <a:prstGeom prst="star7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endParaRPr lang="en-US" sz="8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56397" y="3240782"/>
            <a:ext cx="2819400" cy="186461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endParaRPr lang="en-US" sz="9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2200" y="2362200"/>
            <a:ext cx="350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26105" y="4102330"/>
            <a:ext cx="350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26103" y="5820276"/>
            <a:ext cx="350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199"/>
            <a:ext cx="1945103" cy="1981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09600" y="-152400"/>
            <a:ext cx="7543800" cy="1752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A5D-0EF8-433B-81A8-FC5D38B2669F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54"/>
            <a:ext cx="9144000" cy="687495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56AD-16EA-49D0-8527-1C8F53023DBE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72468-illustrated-wood-frame-texture-of-a-piece-of-timber-bamb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99349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5345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FA51-DDD4-48E1-B206-87B3B8D6809C}" type="datetime1">
              <a:rPr lang="en-US" smtClean="0"/>
              <a:pPr/>
              <a:t>08/09/2021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131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QC</cp:lastModifiedBy>
  <cp:revision>681</cp:revision>
  <dcterms:created xsi:type="dcterms:W3CDTF">2006-08-16T00:00:00Z</dcterms:created>
  <dcterms:modified xsi:type="dcterms:W3CDTF">2021-09-08T07:48:45Z</dcterms:modified>
</cp:coreProperties>
</file>