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344" r:id="rId4"/>
    <p:sldId id="290" r:id="rId5"/>
    <p:sldId id="285" r:id="rId6"/>
    <p:sldId id="259" r:id="rId7"/>
    <p:sldId id="345" r:id="rId8"/>
    <p:sldId id="347" r:id="rId9"/>
    <p:sldId id="264" r:id="rId10"/>
    <p:sldId id="348" r:id="rId11"/>
    <p:sldId id="309" r:id="rId12"/>
    <p:sldId id="346" r:id="rId13"/>
    <p:sldId id="350" r:id="rId14"/>
    <p:sldId id="349" r:id="rId15"/>
    <p:sldId id="335" r:id="rId16"/>
    <p:sldId id="334" r:id="rId17"/>
    <p:sldId id="327" r:id="rId18"/>
    <p:sldId id="342" r:id="rId19"/>
    <p:sldId id="338" r:id="rId20"/>
    <p:sldId id="337" r:id="rId21"/>
    <p:sldId id="336" r:id="rId22"/>
    <p:sldId id="352" r:id="rId23"/>
    <p:sldId id="351" r:id="rId24"/>
    <p:sldId id="329" r:id="rId25"/>
    <p:sldId id="332" r:id="rId26"/>
    <p:sldId id="281" r:id="rId27"/>
    <p:sldId id="280" r:id="rId28"/>
    <p:sldId id="277" r:id="rId29"/>
  </p:sldIdLst>
  <p:sldSz cx="12192000" cy="6858000"/>
  <p:notesSz cx="6858000" cy="9144000"/>
  <p:defaultTextStyle>
    <a:defPPr>
      <a:defRPr lang="en-US"/>
    </a:defPPr>
    <a:lvl1pPr marL="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4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2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9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6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3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10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98" algn="l" defTabSz="9143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47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468" y="78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7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3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3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2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2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7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1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8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4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F6EF-661F-4BD3-AD1B-F8D1F563983B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1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"/>
                <a:lumOff val="96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21255">
              <a:schemeClr val="accent6">
                <a:lumMod val="20000"/>
                <a:lumOff val="80000"/>
              </a:schemeClr>
            </a:gs>
            <a:gs pos="95625">
              <a:srgbClr val="E6F2DE">
                <a:alpha val="56000"/>
              </a:srgbClr>
            </a:gs>
            <a:gs pos="91250">
              <a:srgbClr val="EAF4E3"/>
            </a:gs>
            <a:gs pos="82500">
              <a:srgbClr val="F1F8EC"/>
            </a:gs>
            <a:gs pos="67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0F6EF-661F-4BD3-AD1B-F8D1F563983B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C3B5F-8142-4E6E-9B5D-97FE30C4E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7" y="268941"/>
            <a:ext cx="10757647" cy="6376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90357" y="5150954"/>
            <a:ext cx="10826186" cy="142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7564" tIns="58782" rIns="117564" bIns="58782">
            <a:spAutoFit/>
          </a:bodyPr>
          <a:lstStyle/>
          <a:p>
            <a:r>
              <a:rPr lang="bn-BD" sz="62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85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85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1017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9353" y="2752292"/>
            <a:ext cx="6185647" cy="825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6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76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6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76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২টি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3412" y="735232"/>
            <a:ext cx="3630706" cy="1882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1" descr="Purple mesh"/>
          <p:cNvSpPr>
            <a:spLocks noChangeArrowheads="1"/>
          </p:cNvSpPr>
          <p:nvPr/>
        </p:nvSpPr>
        <p:spPr bwMode="auto">
          <a:xfrm>
            <a:off x="1322294" y="5341480"/>
            <a:ext cx="4034118" cy="772576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824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ইনপুট ডিভাইস </a:t>
            </a:r>
            <a:endParaRPr lang="en-US" sz="2824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3406588" y="3526127"/>
            <a:ext cx="1882590" cy="171674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7037294" y="5274244"/>
            <a:ext cx="3899647" cy="772576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824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আউট</a:t>
            </a:r>
            <a:r>
              <a:rPr lang="bn-BD" sz="2824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পুট ডিভাইস</a:t>
            </a:r>
            <a:r>
              <a:rPr lang="en-US" sz="2824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24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24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6985746" y="3712146"/>
            <a:ext cx="1716746" cy="147917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59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5456" y="379129"/>
            <a:ext cx="40191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dirty="0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824" y="1479177"/>
            <a:ext cx="2756647" cy="1615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index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2294" y="1479178"/>
            <a:ext cx="2891117" cy="1615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6" descr="images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1207" y="1479178"/>
            <a:ext cx="2622176" cy="1615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120588" y="4387660"/>
            <a:ext cx="9681882" cy="1830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সব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যন্ত্রাংশের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ব্যবহারকারী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ঢোকাতে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প্রয়োজনীয়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নির্দেশ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দিতে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সেগুলিকে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ইনপুট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ডিভাইস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যেমন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বোর্ড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মাউস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অপটিকাল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ক্যারেকটার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রিডার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(ও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),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ম্যাগনেটিক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ইঙ্ক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ক্যারেকটার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রিডার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এম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ইত্যাদি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134035" y="3422579"/>
            <a:ext cx="9096937" cy="96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কাজ সম্পন্ন করার জন্য যে সব যন্ত্রপাতির মাধ্যমে নির্দেশ কম্পিউটারে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দেয়া হয় তাকে ইনপুট ডিভাইস বলে।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2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3139737" y="470647"/>
            <a:ext cx="5643584" cy="60033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ইনপুট ডিভাইস 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5059" y="1143000"/>
            <a:ext cx="2689412" cy="1882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index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9589" y="1210235"/>
            <a:ext cx="2643518" cy="1748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059" y="3697941"/>
            <a:ext cx="2622176" cy="19524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824" y="1277471"/>
            <a:ext cx="2353235" cy="16808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30" y="3665740"/>
            <a:ext cx="2622176" cy="2049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824" y="3697942"/>
            <a:ext cx="2756647" cy="201862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91235" y="5849471"/>
            <a:ext cx="2420471" cy="6355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9529" y="3025589"/>
            <a:ext cx="2420471" cy="6355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1294" y="3025589"/>
            <a:ext cx="2420471" cy="6355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45823" y="3025589"/>
            <a:ext cx="2420471" cy="6355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16823" y="5829984"/>
            <a:ext cx="2891118" cy="635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80294" y="5849471"/>
            <a:ext cx="2420471" cy="6355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48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4415118" y="403412"/>
            <a:ext cx="2689412" cy="738607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ী -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 descr="index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0221" y="1297238"/>
            <a:ext cx="3429000" cy="1964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53353" y="3417340"/>
            <a:ext cx="9614647" cy="96154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ইনপুট কার্যক্রম নিয়ন্ত্রন করার জন্য যে 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Device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দ্বারা নির্দেশনা দেয়া হয়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তাকে কী-বোর্ড বলে ।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New Keyboard Class\Picture1wwwppp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3035" y="1316840"/>
            <a:ext cx="3496235" cy="1837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120588" y="4367827"/>
            <a:ext cx="9547412" cy="1952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এমন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ইনপুট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ডিভাইস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সাহায্যে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মধ্যে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সরাসরি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কোনও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ঢুকিয়ে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দেওয়া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বোর্ডে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অনেকগুলি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বাটন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বোতাম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এগুলির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উপরে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সাধারণত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ইংরাজি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বর্ণমালা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মুদ্রিত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বিন্যাস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টাইপরাইটারেরই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অনুরূপ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এটি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সর্বাধিক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ব্যবহৃত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ইনপুট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ডিভাইস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99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s7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588" y="1143000"/>
            <a:ext cx="3294529" cy="1681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ages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2123" y="1143000"/>
            <a:ext cx="3045759" cy="1666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918882" y="2891118"/>
            <a:ext cx="10287000" cy="183075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যে কোন মেনু সিলেক্ট করা যায় ও মুভ করা যায় এই 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Pointing Device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টিই হচ্ছে মাউস ।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পয়েন্টার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ডিভাইসও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পর্দায়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চেহারার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পয়েন্টার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পয়েন্টার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4415118" y="403412"/>
            <a:ext cx="2689412" cy="705341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8882" y="4572000"/>
            <a:ext cx="10461812" cy="1830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প্রত্যেক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মাউসের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উপরের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তলে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সাধারণত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দু’টি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বোতাম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বাঁ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ডান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বাঁ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দিকের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বোতামকে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টিপলে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বলা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ক্লিক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ডান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দিকের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বোতামটি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টিপলে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রাইট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ক্লিক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বাঁ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দিকের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বোতামটি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ক্লিক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আমরা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পর্দায়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দৃশ্যমান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কোনও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কিছুকে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বেছে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নিতে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9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ndex888888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9529" y="1479176"/>
            <a:ext cx="4370294" cy="2689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ndex88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7706" y="1479176"/>
            <a:ext cx="4437529" cy="2689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25706" y="4639235"/>
            <a:ext cx="8807824" cy="9749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 যে 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Device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দ্বারা ছবি বা ফাইল অবিকল কপি করে ভিতরে প্রবেশ করানো হয় তাকে স্ক্যানার বলে ।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4616823" y="445340"/>
            <a:ext cx="2689412" cy="63810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স্ক্যানার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43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322" y="1499252"/>
            <a:ext cx="3697941" cy="2420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10" y="1432017"/>
            <a:ext cx="3563471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345029" y="3919723"/>
            <a:ext cx="1882587" cy="35303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176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ডিজিটাল ক্যামরা</a:t>
            </a:r>
            <a:endParaRPr lang="en-US" sz="176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56617" y="4054193"/>
            <a:ext cx="1857262" cy="58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 ক্যাম্প</a:t>
            </a:r>
            <a:endParaRPr lang="en-US" sz="317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403734" y="4793781"/>
            <a:ext cx="8807824" cy="9749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ছবি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দ্বারা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ইস্টারনেটে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 কম্পিউটারের ভিতরে প্রবেশ করানো হয়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4434860" y="642317"/>
            <a:ext cx="2689412" cy="63810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7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1" descr="Bouquet"/>
          <p:cNvSpPr>
            <a:spLocks noChangeArrowheads="1"/>
          </p:cNvSpPr>
          <p:nvPr/>
        </p:nvSpPr>
        <p:spPr bwMode="auto">
          <a:xfrm>
            <a:off x="3862842" y="411931"/>
            <a:ext cx="3154176" cy="66561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2580" tIns="51289" rIns="102580" bIns="51289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 r="17967"/>
          <a:stretch/>
        </p:blipFill>
        <p:spPr>
          <a:xfrm>
            <a:off x="3236304" y="1342953"/>
            <a:ext cx="4973797" cy="36741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Flowchart: Alternate Process 9"/>
          <p:cNvSpPr/>
          <p:nvPr/>
        </p:nvSpPr>
        <p:spPr>
          <a:xfrm>
            <a:off x="1120588" y="5369556"/>
            <a:ext cx="9816353" cy="665779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marL="655579" indent="-655579">
              <a:buFont typeface="+mj-lt"/>
              <a:buAutoNum type="arabicPeriod"/>
            </a:pPr>
            <a:r>
              <a:rPr lang="bn-BD" sz="353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 কোন ২টি ইনপুট ডিভাইসের পরিচিতি ও কাজ লিখে আনবে।</a:t>
            </a:r>
            <a:endParaRPr lang="en-US" sz="353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03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2714160" y="645202"/>
            <a:ext cx="5643584" cy="50363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আউট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পুট ডিভাইস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219" y="1328987"/>
            <a:ext cx="2823882" cy="1844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3983" y="1328987"/>
            <a:ext cx="2689412" cy="1880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ages4445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8513" y="1338489"/>
            <a:ext cx="2756647" cy="1844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302219" y="4220104"/>
            <a:ext cx="9749118" cy="1830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ব্যবহারকারী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ব্যবস্থার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মধ্যে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আউটপুট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ডিভাইস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বলা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আসলে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ব্যবহারকারীর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নির্দেশমতো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কাজ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যখন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ফলাফল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জানায়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তখন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যন্ত্রাংশগুলির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ব্যবহারকারী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জানতে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সেগুলিই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আউটপুট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ডিভাইসের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অংশ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যেমন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মনিটর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প্রিন্টার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প্লটার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67748" y="3336854"/>
            <a:ext cx="9412941" cy="96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কার্যক্রম সম্পন্নের পর যে সব যন্ত্রের মাধ্যমে ব্যবহারকারী প্রদর্শন ও প্রকাশ করে তাকে আউটপুট ডিভাইস বলে।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58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3204882" y="471277"/>
            <a:ext cx="5643584" cy="50363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আউট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পুট ডিভাইস 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3353" y="1277471"/>
            <a:ext cx="2891118" cy="1882588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5118" y="1277471"/>
            <a:ext cx="3160059" cy="1882588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1353" y="3765176"/>
            <a:ext cx="3092824" cy="1949824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2353" y="3765177"/>
            <a:ext cx="3025588" cy="1949823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8" name="Picture 2" descr="D:\Out put Divise\plottar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11353" y="1277471"/>
            <a:ext cx="3025588" cy="1882588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20588" y="3765176"/>
            <a:ext cx="3025588" cy="2017059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92941" y="3239901"/>
            <a:ext cx="1210235" cy="45804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18177" y="3239901"/>
            <a:ext cx="1210235" cy="45804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প্লটার</a:t>
            </a:r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4706" y="3259511"/>
            <a:ext cx="1210235" cy="45804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47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247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4647" y="5862077"/>
            <a:ext cx="1210235" cy="45804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0235" y="5794842"/>
            <a:ext cx="1748118" cy="45804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সাউন্ড বক্স</a:t>
            </a:r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50941" y="5794842"/>
            <a:ext cx="1479176" cy="45804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স্মার্টফোন</a:t>
            </a:r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1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4643717" y="669446"/>
            <a:ext cx="1949824" cy="654424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algn="ctr"/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picture-73310-14409625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7824" y="1614433"/>
            <a:ext cx="1804429" cy="1680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62822" y="3361634"/>
            <a:ext cx="561222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3409">
              <a:defRPr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হারুনর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endParaRPr lang="bn-BD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বাংলাবাজার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নবীগঞ্জ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03409">
              <a:defRPr/>
            </a:pP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০১871117308</a:t>
            </a:r>
            <a:endParaRPr lang="bn-BD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22" y="1264154"/>
            <a:ext cx="1685487" cy="2022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542468" y="3446546"/>
            <a:ext cx="4730650" cy="30558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3733" tIns="51866" rIns="103733" bIns="51866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</a:t>
            </a:r>
            <a:endParaRPr lang="bn-BD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৯ম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77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৫০মি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5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4146176" y="470647"/>
            <a:ext cx="2891118" cy="705341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 descr="u145567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0470" y="1465037"/>
            <a:ext cx="3096117" cy="1795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066800" y="3358646"/>
            <a:ext cx="9469101" cy="10701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 যে 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Device </a:t>
            </a: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দ্বারা কোন কার্যক্রম প্রদর্শন করা হয় </a:t>
            </a:r>
            <a:endParaRPr lang="en-US" sz="317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তাকে মনিটর বলে ।</a:t>
            </a:r>
            <a:endParaRPr lang="en-US" sz="317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431717"/>
            <a:ext cx="3294529" cy="1842702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66800" y="4279710"/>
            <a:ext cx="9601200" cy="2047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সব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জনপ্রিয়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আউটপুট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ডিভাইসের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মনিটর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কম্পিউটারের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টেলিভিশনের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মতো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অংশটির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মনিটর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বোর্ডের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সেগুলিকে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পারল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পারল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-ও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মনিটরের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পর্দার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মাধ্যমেই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6150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D:\Out put Divise\plottar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8694" y="1204737"/>
            <a:ext cx="2823882" cy="163886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113059" y="2951243"/>
            <a:ext cx="1210235" cy="4725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প্লটার</a:t>
            </a:r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2941" y="1277471"/>
            <a:ext cx="2891118" cy="1673744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96353" y="3005873"/>
            <a:ext cx="1873913" cy="472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851647" y="3516931"/>
            <a:ext cx="10555941" cy="5269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 যে 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Device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দ্বারা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করা হয় তাকে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বলে ।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" descr="Purple mesh"/>
          <p:cNvSpPr>
            <a:spLocks noChangeArrowheads="1"/>
          </p:cNvSpPr>
          <p:nvPr/>
        </p:nvSpPr>
        <p:spPr bwMode="auto">
          <a:xfrm>
            <a:off x="4280647" y="336176"/>
            <a:ext cx="2891118" cy="705341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7176" y="3899647"/>
            <a:ext cx="10892118" cy="241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ব্যবহারকারী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যখন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কোনও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ছবিও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হতে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কাগজের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উপরে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মুদ্রিত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অবস্থায়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পেতে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চান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তখন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আউটপুট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ডিভাইসটি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তাঁকে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সেটির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প্রিন্টার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অনেক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রকেমের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প্রিন্টার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হতে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প্রিন্টার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অক্ষরই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কেবলমাত্র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একবারে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মুদ্রিত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ক্যারেকটার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প্রিন্টার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প্রিন্টার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একবারে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সম্পূর্ণ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লাইন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মুদ্রিত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লাইন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প্রিন্টার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প্রিন্টার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একবারে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পুরো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পৃষ্ঠার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মুদ্রিত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তাকে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পেজ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প্রিন্টার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50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s4445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824" y="1210235"/>
            <a:ext cx="3966882" cy="2353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ages1122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2177" y="1210235"/>
            <a:ext cx="3899647" cy="2353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389530" y="3765177"/>
            <a:ext cx="9211235" cy="2536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 যে 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Device </a:t>
            </a: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মালিমিডিয়া ক্লাসরুমে ব্যবহার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 থাকে , তাকে প্রজেক্টর বলে ।</a:t>
            </a:r>
            <a:r>
              <a:rPr lang="en-US" sz="317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bn-BD" sz="317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মনিটরের  দৃশ্যটি বড় করে দেখানো যায</a:t>
            </a:r>
            <a:r>
              <a:rPr lang="en-US" sz="317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177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177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17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প্রজেক্টর দ্বারা ক্লাসে পাঠ প্রদর্শন করা যায়।</a:t>
            </a:r>
            <a:endParaRPr lang="en-US" sz="317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17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সেমিনারে কোনো কিছু উপস্থাপন করা যায়। </a:t>
            </a:r>
          </a:p>
        </p:txBody>
      </p:sp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4078941" y="344487"/>
            <a:ext cx="2891118" cy="705341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82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4088" y="1188804"/>
            <a:ext cx="3899647" cy="2353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885765" y="3656760"/>
            <a:ext cx="1748118" cy="59251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4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সাউন্ড বক্স</a:t>
            </a:r>
            <a:endParaRPr lang="en-US" sz="24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591235" y="4504765"/>
            <a:ext cx="9144000" cy="11906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  যে 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Device </a:t>
            </a: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দ্বারা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প্রদর্শন করা হয় 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তাকে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বলে ।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824" y="1074083"/>
            <a:ext cx="3966882" cy="2353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4314265" y="503213"/>
            <a:ext cx="2891118" cy="570870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স্পীকার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3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223594" y="563278"/>
            <a:ext cx="2689412" cy="488215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3724" tIns="51861" rIns="103724" bIns="51861" numCol="1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5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5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5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E:\New Picture Down\Picture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6641" y="1327342"/>
            <a:ext cx="4975585" cy="36954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1209224" y="5327309"/>
            <a:ext cx="9614647" cy="733233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marL="583531" indent="-583531">
              <a:buFont typeface="+mj-lt"/>
              <a:buAutoNum type="arabicPeriod"/>
            </a:pPr>
            <a:r>
              <a:rPr lang="bn-BD" sz="21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মনিটর ইনপুট ও আউটপুট ডিভাইস হিসেবে ব্যবহৃত হয়</a:t>
            </a:r>
            <a:r>
              <a:rPr lang="en-US" sz="21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11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11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6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1" descr="Water droplets"/>
          <p:cNvSpPr>
            <a:spLocks noChangeArrowheads="1"/>
          </p:cNvSpPr>
          <p:nvPr/>
        </p:nvSpPr>
        <p:spPr bwMode="auto">
          <a:xfrm>
            <a:off x="4280648" y="389966"/>
            <a:ext cx="2958353" cy="56573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lIns="102904" tIns="51452" rIns="102904" bIns="51452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412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12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65" y="1198712"/>
            <a:ext cx="4985479" cy="36051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Flowchart: Alternate Process 8"/>
          <p:cNvSpPr/>
          <p:nvPr/>
        </p:nvSpPr>
        <p:spPr>
          <a:xfrm>
            <a:off x="1255059" y="5118847"/>
            <a:ext cx="9547412" cy="663388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 ও আউটপুট ডিভাইসের মধ্যে পার্থক্যগুলো কি কি খাতায় লেখ</a:t>
            </a:r>
            <a:r>
              <a:rPr lang="en-US" sz="3177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31136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1" descr="Purple mesh"/>
          <p:cNvSpPr>
            <a:spLocks noChangeArrowheads="1"/>
          </p:cNvSpPr>
          <p:nvPr/>
        </p:nvSpPr>
        <p:spPr bwMode="auto">
          <a:xfrm>
            <a:off x="4414381" y="471244"/>
            <a:ext cx="2017992" cy="608583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05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5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66"/>
          <a:stretch/>
        </p:blipFill>
        <p:spPr>
          <a:xfrm>
            <a:off x="3238492" y="1303415"/>
            <a:ext cx="4746410" cy="33676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389529" y="4908177"/>
            <a:ext cx="7732059" cy="11832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655579" indent="-655579">
              <a:buFont typeface="+mj-lt"/>
              <a:buAutoNum type="arabicPeriod"/>
            </a:pPr>
            <a:r>
              <a:rPr lang="bn-IN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ইনপুট ডিভাইসের 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 বল ।</a:t>
            </a:r>
          </a:p>
          <a:p>
            <a:pPr marL="655579" indent="-655579">
              <a:buFont typeface="+mj-lt"/>
              <a:buAutoNum type="arabicPeriod"/>
            </a:pPr>
            <a:r>
              <a:rPr lang="bn-IN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আউটপুট ডিভাইসের 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 বল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55579" indent="-655579">
              <a:buFont typeface="+mj-lt"/>
              <a:buAutoNum type="arabicPeriod"/>
            </a:pPr>
            <a:r>
              <a:rPr lang="bn-IN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ওয়েব ক্যাম্প কি ধরণের ডিভাইস 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6251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4107324" y="498885"/>
            <a:ext cx="2998693" cy="52298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3724" tIns="51861" rIns="103724" bIns="51861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E:\New Accounting -9\indexBari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66487" y="1287964"/>
            <a:ext cx="4957212" cy="3425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1" descr="Purple mesh"/>
          <p:cNvSpPr>
            <a:spLocks noChangeArrowheads="1"/>
          </p:cNvSpPr>
          <p:nvPr/>
        </p:nvSpPr>
        <p:spPr bwMode="auto">
          <a:xfrm>
            <a:off x="1053353" y="4907190"/>
            <a:ext cx="9883588" cy="143809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03733" tIns="51866" rIns="103733" bIns="51866">
            <a:spAutoFit/>
          </a:bodyPr>
          <a:lstStyle/>
          <a:p>
            <a:pPr marL="655579" indent="-655579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bn-BD" sz="388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ইনপুট ও আউটপুট ডিভাইস হিসাবে কী-বোর্ড ও মনিটরের গুরুত্ব বনর্না কর ।</a:t>
            </a:r>
            <a:endParaRPr lang="en-US" sz="3883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0" y="310567"/>
            <a:ext cx="11549801" cy="625765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Round Single Corner Rectangle 4"/>
          <p:cNvSpPr/>
          <p:nvPr/>
        </p:nvSpPr>
        <p:spPr>
          <a:xfrm>
            <a:off x="1674254" y="5409128"/>
            <a:ext cx="8873543" cy="778134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000" b="1" spc="50" dirty="0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4000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69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1235" y="5042647"/>
            <a:ext cx="8807824" cy="1178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4292" indent="-504292" algn="ctr">
              <a:buFont typeface="Wingdings" panose="05000000000000000000" pitchFamily="2" charset="2"/>
              <a:buChar char="Ø"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সিস্টেমের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সাহায্যেই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ব্যবহারকারী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কম্পিউটারের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মধ্যে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স্থাপিত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4470" y="4235824"/>
            <a:ext cx="3281725" cy="62460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ü"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অপারেটিং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সিস্টেম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30" y="1347251"/>
            <a:ext cx="4168588" cy="2548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41" y="1347251"/>
            <a:ext cx="4235824" cy="2598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3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2" descr="E:\New Picture Down\New folder (1)\Picture1nn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8470" y="1546412"/>
            <a:ext cx="4034118" cy="2151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471" y="1546412"/>
            <a:ext cx="4168588" cy="2151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060824" y="5318179"/>
            <a:ext cx="8391400" cy="635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ব্যবস্থার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অংশ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যন্ত্রাংশকে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কী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80647" y="4437529"/>
            <a:ext cx="3610535" cy="45336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lnSpc>
                <a:spcPts val="1588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03433" algn="l"/>
              </a:tabLst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কম্পিউটারের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হার্ডওয়্যার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38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43235" y="48920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9529" y="5177118"/>
            <a:ext cx="9345706" cy="66262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04292" indent="-50429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ব্যবহারকারীর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কাছ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থেকে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গ্রহণ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1706" y="4303059"/>
            <a:ext cx="3485400" cy="62460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ü"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তথ্য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পরিসংখ্যান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35" y="1626346"/>
            <a:ext cx="4195482" cy="247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41" y="1632291"/>
            <a:ext cx="4101353" cy="2468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33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6418" y="514966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7706" y="1624663"/>
            <a:ext cx="3765176" cy="2084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24663"/>
            <a:ext cx="3697941" cy="2084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986118" y="4303059"/>
            <a:ext cx="10219765" cy="39368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907725" indent="-504292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ব্যবহারকারী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ব্যবস্থার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মধ্যে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যোগাযোগের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মাধ্যমকে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37647" y="5177118"/>
            <a:ext cx="5378824" cy="66262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655579" indent="-252146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আউটপুট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ডিভাইস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বলা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70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6418" y="605118"/>
            <a:ext cx="6930239" cy="4635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9529" y="5109883"/>
            <a:ext cx="8942294" cy="116774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04292" indent="-504292" algn="ctr">
              <a:buFont typeface="Wingdings" panose="05000000000000000000" pitchFamily="2" charset="2"/>
              <a:buChar char="Ø"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কম্পিউটারের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সমস্ত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উপকরণ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কাজকর্মকে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পরিচালনা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সিস্টেম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4470" y="4235824"/>
            <a:ext cx="3281725" cy="62460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04292" indent="-504292">
              <a:buFont typeface="Wingdings" panose="05000000000000000000" pitchFamily="2" charset="2"/>
              <a:buChar char="ü"/>
            </a:pP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অপারেটিং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সিস্টেম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06" y="1411941"/>
            <a:ext cx="4168588" cy="2420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30" y="1411941"/>
            <a:ext cx="4195482" cy="2420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663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7177" y="268941"/>
            <a:ext cx="10757647" cy="6387353"/>
            <a:chOff x="304800" y="304800"/>
            <a:chExt cx="12192000" cy="72390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4" name="Picture 2" descr="D:\New fold E\Teachers,gov,bd OK\Bakti Jibon Ict\Picture2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10427" y="304800"/>
              <a:ext cx="6286373" cy="7239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2" descr="E:\New Picture Down\New folder (1)\Picture1nncc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" y="304800"/>
              <a:ext cx="6144135" cy="7239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Flowchart: Alternate Process 5"/>
          <p:cNvSpPr/>
          <p:nvPr/>
        </p:nvSpPr>
        <p:spPr>
          <a:xfrm>
            <a:off x="2272537" y="5599279"/>
            <a:ext cx="7664824" cy="739588"/>
          </a:xfrm>
          <a:prstGeom prst="flowChartAlternateProcess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733" tIns="51866" rIns="103733" bIns="51866" numCol="1" rtlCol="0" anchor="ctr">
            <a:prstTxWarp prst="textPlain">
              <a:avLst/>
            </a:prstTxWarp>
          </a:bodyPr>
          <a:lstStyle/>
          <a:p>
            <a:pPr algn="ctr"/>
            <a:r>
              <a:rPr lang="en-US" sz="5471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5471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71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5471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71" b="1" dirty="0" err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5471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48955" y="5114428"/>
            <a:ext cx="1957152" cy="356347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sz="353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53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353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 descr="Wallpaper04935"/>
          <p:cNvSpPr>
            <a:spLocks noChangeArrowheads="1"/>
          </p:cNvSpPr>
          <p:nvPr/>
        </p:nvSpPr>
        <p:spPr bwMode="auto">
          <a:xfrm>
            <a:off x="4800848" y="871941"/>
            <a:ext cx="2806273" cy="729982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3733" tIns="51866" rIns="103733" bIns="51866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8571" y="2045457"/>
            <a:ext cx="4860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FFC00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5059" y="3071225"/>
            <a:ext cx="8734864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 । </a:t>
            </a: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ইনপুট 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 সমূহ কী তা বলতে পারবে।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2294" y="4552513"/>
            <a:ext cx="9950824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bn-IN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 ও আউটপুট ডিভাই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সের</a:t>
            </a:r>
            <a:r>
              <a:rPr lang="bn-IN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কাজ সম্পর্কে বর্ণনা করতে পারবে ।</a:t>
            </a:r>
            <a:endParaRPr lang="en-US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2294" y="3812925"/>
            <a:ext cx="9174173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2575" indent="-302575"/>
            <a:r>
              <a:rPr lang="en-US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bn-IN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ইনপুট ও আউটপুট ডিভাই</a:t>
            </a:r>
            <a:r>
              <a:rPr lang="en-US" sz="353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সের</a:t>
            </a:r>
            <a:r>
              <a:rPr lang="bn-IN" sz="353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পার্থক্য নির্ণয় করতে পারবে ।</a:t>
            </a:r>
            <a:endParaRPr lang="bn-BD" sz="353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56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1803</TotalTime>
  <Words>863</Words>
  <Application>Microsoft Office PowerPoint</Application>
  <PresentationFormat>Widescreen</PresentationFormat>
  <Paragraphs>101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NAYEM NIHAD NCC</dc:creator>
  <cp:lastModifiedBy>NCC  NCC</cp:lastModifiedBy>
  <cp:revision>367</cp:revision>
  <dcterms:created xsi:type="dcterms:W3CDTF">2020-07-05T15:19:14Z</dcterms:created>
  <dcterms:modified xsi:type="dcterms:W3CDTF">2021-09-09T14:44:45Z</dcterms:modified>
</cp:coreProperties>
</file>