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7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1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D793-739A-4C94-BF57-66B94A5C904C}" type="datetimeFigureOut">
              <a:rPr lang="en-SG" smtClean="0"/>
              <a:t>9/9/2021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D306-47FF-4BEF-88B3-8256CBC8CD8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3353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D793-739A-4C94-BF57-66B94A5C904C}" type="datetimeFigureOut">
              <a:rPr lang="en-SG" smtClean="0"/>
              <a:t>9/9/2021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D306-47FF-4BEF-88B3-8256CBC8CD8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0307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D793-739A-4C94-BF57-66B94A5C904C}" type="datetimeFigureOut">
              <a:rPr lang="en-SG" smtClean="0"/>
              <a:t>9/9/2021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D306-47FF-4BEF-88B3-8256CBC8CD8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776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D793-739A-4C94-BF57-66B94A5C904C}" type="datetimeFigureOut">
              <a:rPr lang="en-SG" smtClean="0"/>
              <a:t>9/9/2021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D306-47FF-4BEF-88B3-8256CBC8CD8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2243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D793-739A-4C94-BF57-66B94A5C904C}" type="datetimeFigureOut">
              <a:rPr lang="en-SG" smtClean="0"/>
              <a:t>9/9/2021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D306-47FF-4BEF-88B3-8256CBC8CD8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4331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D793-739A-4C94-BF57-66B94A5C904C}" type="datetimeFigureOut">
              <a:rPr lang="en-SG" smtClean="0"/>
              <a:t>9/9/2021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D306-47FF-4BEF-88B3-8256CBC8CD8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7443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D793-739A-4C94-BF57-66B94A5C904C}" type="datetimeFigureOut">
              <a:rPr lang="en-SG" smtClean="0"/>
              <a:t>9/9/2021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D306-47FF-4BEF-88B3-8256CBC8CD8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374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D793-739A-4C94-BF57-66B94A5C904C}" type="datetimeFigureOut">
              <a:rPr lang="en-SG" smtClean="0"/>
              <a:t>9/9/2021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D306-47FF-4BEF-88B3-8256CBC8CD8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3403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D793-739A-4C94-BF57-66B94A5C904C}" type="datetimeFigureOut">
              <a:rPr lang="en-SG" smtClean="0"/>
              <a:t>9/9/2021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D306-47FF-4BEF-88B3-8256CBC8CD8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8351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D793-739A-4C94-BF57-66B94A5C904C}" type="datetimeFigureOut">
              <a:rPr lang="en-SG" smtClean="0"/>
              <a:t>9/9/2021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D306-47FF-4BEF-88B3-8256CBC8CD8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8774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D793-739A-4C94-BF57-66B94A5C904C}" type="datetimeFigureOut">
              <a:rPr lang="en-SG" smtClean="0"/>
              <a:t>9/9/2021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D306-47FF-4BEF-88B3-8256CBC8CD8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3216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4000">
              <a:srgbClr val="C00000">
                <a:alpha val="69000"/>
                <a:lumMod val="88000"/>
              </a:srgbClr>
            </a:gs>
            <a:gs pos="84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2D793-739A-4C94-BF57-66B94A5C904C}" type="datetimeFigureOut">
              <a:rPr lang="en-SG" smtClean="0"/>
              <a:t>9/9/2021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7D306-47FF-4BEF-88B3-8256CBC8CD8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7649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ferdauswahid402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1988" y="1799304"/>
            <a:ext cx="8288593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19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সু-স্বাগতম</a:t>
            </a:r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7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94061" y="340035"/>
            <a:ext cx="3598606" cy="2497953"/>
            <a:chOff x="503844" y="240372"/>
            <a:chExt cx="3598606" cy="2497953"/>
          </a:xfrm>
        </p:grpSpPr>
        <p:sp>
          <p:nvSpPr>
            <p:cNvPr id="2" name="Freeform 1"/>
            <p:cNvSpPr/>
            <p:nvPr/>
          </p:nvSpPr>
          <p:spPr>
            <a:xfrm rot="1373989">
              <a:off x="503844" y="240372"/>
              <a:ext cx="2194708" cy="1638866"/>
            </a:xfrm>
            <a:custGeom>
              <a:avLst/>
              <a:gdLst>
                <a:gd name="connsiteX0" fmla="*/ 1718634 w 2244651"/>
                <a:gd name="connsiteY0" fmla="*/ 0 h 1594625"/>
                <a:gd name="connsiteX1" fmla="*/ 2244651 w 2244651"/>
                <a:gd name="connsiteY1" fmla="*/ 401372 h 1594625"/>
                <a:gd name="connsiteX2" fmla="*/ 2043730 w 2244651"/>
                <a:gd name="connsiteY2" fmla="*/ 1050805 h 1594625"/>
                <a:gd name="connsiteX3" fmla="*/ 1404344 w 2244651"/>
                <a:gd name="connsiteY3" fmla="*/ 1050805 h 1594625"/>
                <a:gd name="connsiteX4" fmla="*/ 1197894 w 2244651"/>
                <a:gd name="connsiteY4" fmla="*/ 404538 h 1594625"/>
                <a:gd name="connsiteX5" fmla="*/ 1193078 w 2244651"/>
                <a:gd name="connsiteY5" fmla="*/ 402866 h 1594625"/>
                <a:gd name="connsiteX6" fmla="*/ 1192616 w 2244651"/>
                <a:gd name="connsiteY6" fmla="*/ 401372 h 1594625"/>
                <a:gd name="connsiteX7" fmla="*/ 538494 w 2244651"/>
                <a:gd name="connsiteY7" fmla="*/ 175507 h 1594625"/>
                <a:gd name="connsiteX8" fmla="*/ 1193078 w 2244651"/>
                <a:gd name="connsiteY8" fmla="*/ 402866 h 1594625"/>
                <a:gd name="connsiteX9" fmla="*/ 1393537 w 2244651"/>
                <a:gd name="connsiteY9" fmla="*/ 1050805 h 1594625"/>
                <a:gd name="connsiteX10" fmla="*/ 1404344 w 2244651"/>
                <a:gd name="connsiteY10" fmla="*/ 1050805 h 1594625"/>
                <a:gd name="connsiteX11" fmla="*/ 1410309 w 2244651"/>
                <a:gd name="connsiteY11" fmla="*/ 1069476 h 1594625"/>
                <a:gd name="connsiteX12" fmla="*/ 871815 w 2244651"/>
                <a:gd name="connsiteY12" fmla="*/ 1594625 h 1594625"/>
                <a:gd name="connsiteX13" fmla="*/ 212415 w 2244651"/>
                <a:gd name="connsiteY13" fmla="*/ 1365594 h 1594625"/>
                <a:gd name="connsiteX14" fmla="*/ 0 w 2244651"/>
                <a:gd name="connsiteY14" fmla="*/ 700656 h 159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44651" h="1594625">
                  <a:moveTo>
                    <a:pt x="1718634" y="0"/>
                  </a:moveTo>
                  <a:lnTo>
                    <a:pt x="2244651" y="401372"/>
                  </a:lnTo>
                  <a:lnTo>
                    <a:pt x="2043730" y="1050805"/>
                  </a:lnTo>
                  <a:lnTo>
                    <a:pt x="1404344" y="1050805"/>
                  </a:lnTo>
                  <a:lnTo>
                    <a:pt x="1197894" y="404538"/>
                  </a:lnTo>
                  <a:lnTo>
                    <a:pt x="1193078" y="402866"/>
                  </a:lnTo>
                  <a:lnTo>
                    <a:pt x="1192616" y="401372"/>
                  </a:lnTo>
                  <a:close/>
                  <a:moveTo>
                    <a:pt x="538494" y="175507"/>
                  </a:moveTo>
                  <a:lnTo>
                    <a:pt x="1193078" y="402866"/>
                  </a:lnTo>
                  <a:lnTo>
                    <a:pt x="1393537" y="1050805"/>
                  </a:lnTo>
                  <a:lnTo>
                    <a:pt x="1404344" y="1050805"/>
                  </a:lnTo>
                  <a:lnTo>
                    <a:pt x="1410309" y="1069476"/>
                  </a:lnTo>
                  <a:lnTo>
                    <a:pt x="871815" y="1594625"/>
                  </a:lnTo>
                  <a:lnTo>
                    <a:pt x="212415" y="1365594"/>
                  </a:lnTo>
                  <a:lnTo>
                    <a:pt x="0" y="700656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" name="Regular Pentagon 2"/>
            <p:cNvSpPr/>
            <p:nvPr/>
          </p:nvSpPr>
          <p:spPr>
            <a:xfrm>
              <a:off x="2910377" y="1596455"/>
              <a:ext cx="1192073" cy="1141870"/>
            </a:xfrm>
            <a:prstGeom prst="pentago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" name="Freeform 3"/>
            <p:cNvSpPr/>
            <p:nvPr/>
          </p:nvSpPr>
          <p:spPr>
            <a:xfrm>
              <a:off x="2321960" y="1643865"/>
              <a:ext cx="616449" cy="431515"/>
            </a:xfrm>
            <a:custGeom>
              <a:avLst/>
              <a:gdLst>
                <a:gd name="connsiteX0" fmla="*/ 0 w 616449"/>
                <a:gd name="connsiteY0" fmla="*/ 0 h 431515"/>
                <a:gd name="connsiteX1" fmla="*/ 616449 w 616449"/>
                <a:gd name="connsiteY1" fmla="*/ 431515 h 43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6449" h="431515">
                  <a:moveTo>
                    <a:pt x="0" y="0"/>
                  </a:moveTo>
                  <a:lnTo>
                    <a:pt x="616449" y="431515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08305" y="867080"/>
            <a:ext cx="5270642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অ্যাডেনোসিন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8305" y="2175043"/>
            <a:ext cx="6092575" cy="255454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অ্যাডেনোসিন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পর্যাক্রমে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ফসফেট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অ্যাডেনোসিন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ফসফেট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অ্যাডেনোসিন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ফসফেট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অ্যাডেনোসিন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ফসফেট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33659" y="3426336"/>
            <a:ext cx="2732516" cy="1361803"/>
            <a:chOff x="1508372" y="1245712"/>
            <a:chExt cx="6613072" cy="2480715"/>
          </a:xfrm>
        </p:grpSpPr>
        <p:cxnSp>
          <p:nvCxnSpPr>
            <p:cNvPr id="9" name="Straight Connector 8"/>
            <p:cNvCxnSpPr>
              <a:endCxn id="16" idx="5"/>
            </p:cNvCxnSpPr>
            <p:nvPr/>
          </p:nvCxnSpPr>
          <p:spPr>
            <a:xfrm flipH="1">
              <a:off x="5238315" y="2202559"/>
              <a:ext cx="602355" cy="83720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1508372" y="1245712"/>
              <a:ext cx="3729943" cy="2480715"/>
              <a:chOff x="1508372" y="1245712"/>
              <a:chExt cx="3729943" cy="2480715"/>
            </a:xfrm>
          </p:grpSpPr>
          <p:sp>
            <p:nvSpPr>
              <p:cNvPr id="15" name="Freeform 14"/>
              <p:cNvSpPr/>
              <p:nvPr/>
            </p:nvSpPr>
            <p:spPr>
              <a:xfrm rot="1373989">
                <a:off x="1508372" y="1245712"/>
                <a:ext cx="2244651" cy="1594625"/>
              </a:xfrm>
              <a:custGeom>
                <a:avLst/>
                <a:gdLst>
                  <a:gd name="connsiteX0" fmla="*/ 1718634 w 2244651"/>
                  <a:gd name="connsiteY0" fmla="*/ 0 h 1594625"/>
                  <a:gd name="connsiteX1" fmla="*/ 2244651 w 2244651"/>
                  <a:gd name="connsiteY1" fmla="*/ 401372 h 1594625"/>
                  <a:gd name="connsiteX2" fmla="*/ 2043730 w 2244651"/>
                  <a:gd name="connsiteY2" fmla="*/ 1050805 h 1594625"/>
                  <a:gd name="connsiteX3" fmla="*/ 1404344 w 2244651"/>
                  <a:gd name="connsiteY3" fmla="*/ 1050805 h 1594625"/>
                  <a:gd name="connsiteX4" fmla="*/ 1197894 w 2244651"/>
                  <a:gd name="connsiteY4" fmla="*/ 404538 h 1594625"/>
                  <a:gd name="connsiteX5" fmla="*/ 1193078 w 2244651"/>
                  <a:gd name="connsiteY5" fmla="*/ 402866 h 1594625"/>
                  <a:gd name="connsiteX6" fmla="*/ 1192616 w 2244651"/>
                  <a:gd name="connsiteY6" fmla="*/ 401372 h 1594625"/>
                  <a:gd name="connsiteX7" fmla="*/ 538494 w 2244651"/>
                  <a:gd name="connsiteY7" fmla="*/ 175507 h 1594625"/>
                  <a:gd name="connsiteX8" fmla="*/ 1193078 w 2244651"/>
                  <a:gd name="connsiteY8" fmla="*/ 402866 h 1594625"/>
                  <a:gd name="connsiteX9" fmla="*/ 1393537 w 2244651"/>
                  <a:gd name="connsiteY9" fmla="*/ 1050805 h 1594625"/>
                  <a:gd name="connsiteX10" fmla="*/ 1404344 w 2244651"/>
                  <a:gd name="connsiteY10" fmla="*/ 1050805 h 1594625"/>
                  <a:gd name="connsiteX11" fmla="*/ 1410309 w 2244651"/>
                  <a:gd name="connsiteY11" fmla="*/ 1069476 h 1594625"/>
                  <a:gd name="connsiteX12" fmla="*/ 871815 w 2244651"/>
                  <a:gd name="connsiteY12" fmla="*/ 1594625 h 1594625"/>
                  <a:gd name="connsiteX13" fmla="*/ 212415 w 2244651"/>
                  <a:gd name="connsiteY13" fmla="*/ 1365594 h 1594625"/>
                  <a:gd name="connsiteX14" fmla="*/ 0 w 2244651"/>
                  <a:gd name="connsiteY14" fmla="*/ 700656 h 159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44651" h="1594625">
                    <a:moveTo>
                      <a:pt x="1718634" y="0"/>
                    </a:moveTo>
                    <a:lnTo>
                      <a:pt x="2244651" y="401372"/>
                    </a:lnTo>
                    <a:lnTo>
                      <a:pt x="2043730" y="1050805"/>
                    </a:lnTo>
                    <a:lnTo>
                      <a:pt x="1404344" y="1050805"/>
                    </a:lnTo>
                    <a:lnTo>
                      <a:pt x="1197894" y="404538"/>
                    </a:lnTo>
                    <a:lnTo>
                      <a:pt x="1193078" y="402866"/>
                    </a:lnTo>
                    <a:lnTo>
                      <a:pt x="1192616" y="401372"/>
                    </a:lnTo>
                    <a:close/>
                    <a:moveTo>
                      <a:pt x="538494" y="175507"/>
                    </a:moveTo>
                    <a:lnTo>
                      <a:pt x="1193078" y="402866"/>
                    </a:lnTo>
                    <a:lnTo>
                      <a:pt x="1393537" y="1050805"/>
                    </a:lnTo>
                    <a:lnTo>
                      <a:pt x="1404344" y="1050805"/>
                    </a:lnTo>
                    <a:lnTo>
                      <a:pt x="1410309" y="1069476"/>
                    </a:lnTo>
                    <a:lnTo>
                      <a:pt x="871815" y="1594625"/>
                    </a:lnTo>
                    <a:lnTo>
                      <a:pt x="212415" y="1365594"/>
                    </a:lnTo>
                    <a:lnTo>
                      <a:pt x="0" y="700656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" name="Regular Pentagon 15"/>
              <p:cNvSpPr/>
              <p:nvPr/>
            </p:nvSpPr>
            <p:spPr>
              <a:xfrm>
                <a:off x="4019115" y="2615381"/>
                <a:ext cx="1219200" cy="1111046"/>
              </a:xfrm>
              <a:prstGeom prst="pentag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372465" y="2615381"/>
                <a:ext cx="619432" cy="481780"/>
              </a:xfrm>
              <a:custGeom>
                <a:avLst/>
                <a:gdLst>
                  <a:gd name="connsiteX0" fmla="*/ 0 w 619432"/>
                  <a:gd name="connsiteY0" fmla="*/ 0 h 481780"/>
                  <a:gd name="connsiteX1" fmla="*/ 619432 w 619432"/>
                  <a:gd name="connsiteY1" fmla="*/ 481780 h 481780"/>
                  <a:gd name="connsiteX2" fmla="*/ 619432 w 619432"/>
                  <a:gd name="connsiteY2" fmla="*/ 481780 h 48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9432" h="481780">
                    <a:moveTo>
                      <a:pt x="0" y="0"/>
                    </a:moveTo>
                    <a:lnTo>
                      <a:pt x="619432" y="481780"/>
                    </a:lnTo>
                    <a:lnTo>
                      <a:pt x="619432" y="481780"/>
                    </a:lnTo>
                  </a:path>
                </a:pathLst>
              </a:cu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737122" y="1560200"/>
              <a:ext cx="2384322" cy="965647"/>
              <a:chOff x="7093974" y="619600"/>
              <a:chExt cx="2384322" cy="965647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7093974" y="619600"/>
                <a:ext cx="1002891" cy="96564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  <a:endParaRPr lang="en-SG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8475405" y="619600"/>
                <a:ext cx="1002891" cy="96564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  <a:endParaRPr lang="en-SG" dirty="0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7906362" y="712664"/>
                <a:ext cx="570271" cy="318331"/>
              </a:xfrm>
              <a:custGeom>
                <a:avLst/>
                <a:gdLst>
                  <a:gd name="connsiteX0" fmla="*/ 0 w 570271"/>
                  <a:gd name="connsiteY0" fmla="*/ 82293 h 318331"/>
                  <a:gd name="connsiteX1" fmla="*/ 196645 w 570271"/>
                  <a:gd name="connsiteY1" fmla="*/ 13467 h 318331"/>
                  <a:gd name="connsiteX2" fmla="*/ 265471 w 570271"/>
                  <a:gd name="connsiteY2" fmla="*/ 318267 h 318331"/>
                  <a:gd name="connsiteX3" fmla="*/ 432619 w 570271"/>
                  <a:gd name="connsiteY3" fmla="*/ 42964 h 318331"/>
                  <a:gd name="connsiteX4" fmla="*/ 570271 w 570271"/>
                  <a:gd name="connsiteY4" fmla="*/ 308435 h 318331"/>
                  <a:gd name="connsiteX5" fmla="*/ 570271 w 570271"/>
                  <a:gd name="connsiteY5" fmla="*/ 308435 h 318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0271" h="318331">
                    <a:moveTo>
                      <a:pt x="0" y="82293"/>
                    </a:moveTo>
                    <a:cubicBezTo>
                      <a:pt x="76200" y="28215"/>
                      <a:pt x="152400" y="-25862"/>
                      <a:pt x="196645" y="13467"/>
                    </a:cubicBezTo>
                    <a:cubicBezTo>
                      <a:pt x="240890" y="52796"/>
                      <a:pt x="226142" y="313351"/>
                      <a:pt x="265471" y="318267"/>
                    </a:cubicBezTo>
                    <a:cubicBezTo>
                      <a:pt x="304800" y="323183"/>
                      <a:pt x="381819" y="44603"/>
                      <a:pt x="432619" y="42964"/>
                    </a:cubicBezTo>
                    <a:cubicBezTo>
                      <a:pt x="483419" y="41325"/>
                      <a:pt x="570271" y="308435"/>
                      <a:pt x="570271" y="308435"/>
                    </a:cubicBezTo>
                    <a:lnTo>
                      <a:pt x="570271" y="308435"/>
                    </a:ln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733250" y="5431641"/>
            <a:ext cx="2544206" cy="1277384"/>
            <a:chOff x="1508372" y="1245712"/>
            <a:chExt cx="7994503" cy="2480715"/>
          </a:xfrm>
        </p:grpSpPr>
        <p:cxnSp>
          <p:nvCxnSpPr>
            <p:cNvPr id="19" name="Straight Connector 18"/>
            <p:cNvCxnSpPr>
              <a:endCxn id="28" idx="5"/>
            </p:cNvCxnSpPr>
            <p:nvPr/>
          </p:nvCxnSpPr>
          <p:spPr>
            <a:xfrm flipH="1">
              <a:off x="5238315" y="2202559"/>
              <a:ext cx="602355" cy="83720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1508372" y="1245712"/>
              <a:ext cx="3729943" cy="2480715"/>
              <a:chOff x="1508372" y="1245712"/>
              <a:chExt cx="3729943" cy="2480715"/>
            </a:xfrm>
          </p:grpSpPr>
          <p:sp>
            <p:nvSpPr>
              <p:cNvPr id="27" name="Freeform 26"/>
              <p:cNvSpPr/>
              <p:nvPr/>
            </p:nvSpPr>
            <p:spPr>
              <a:xfrm rot="1373989">
                <a:off x="1508372" y="1245712"/>
                <a:ext cx="2244651" cy="1594625"/>
              </a:xfrm>
              <a:custGeom>
                <a:avLst/>
                <a:gdLst>
                  <a:gd name="connsiteX0" fmla="*/ 1718634 w 2244651"/>
                  <a:gd name="connsiteY0" fmla="*/ 0 h 1594625"/>
                  <a:gd name="connsiteX1" fmla="*/ 2244651 w 2244651"/>
                  <a:gd name="connsiteY1" fmla="*/ 401372 h 1594625"/>
                  <a:gd name="connsiteX2" fmla="*/ 2043730 w 2244651"/>
                  <a:gd name="connsiteY2" fmla="*/ 1050805 h 1594625"/>
                  <a:gd name="connsiteX3" fmla="*/ 1404344 w 2244651"/>
                  <a:gd name="connsiteY3" fmla="*/ 1050805 h 1594625"/>
                  <a:gd name="connsiteX4" fmla="*/ 1197894 w 2244651"/>
                  <a:gd name="connsiteY4" fmla="*/ 404538 h 1594625"/>
                  <a:gd name="connsiteX5" fmla="*/ 1193078 w 2244651"/>
                  <a:gd name="connsiteY5" fmla="*/ 402866 h 1594625"/>
                  <a:gd name="connsiteX6" fmla="*/ 1192616 w 2244651"/>
                  <a:gd name="connsiteY6" fmla="*/ 401372 h 1594625"/>
                  <a:gd name="connsiteX7" fmla="*/ 538494 w 2244651"/>
                  <a:gd name="connsiteY7" fmla="*/ 175507 h 1594625"/>
                  <a:gd name="connsiteX8" fmla="*/ 1193078 w 2244651"/>
                  <a:gd name="connsiteY8" fmla="*/ 402866 h 1594625"/>
                  <a:gd name="connsiteX9" fmla="*/ 1393537 w 2244651"/>
                  <a:gd name="connsiteY9" fmla="*/ 1050805 h 1594625"/>
                  <a:gd name="connsiteX10" fmla="*/ 1404344 w 2244651"/>
                  <a:gd name="connsiteY10" fmla="*/ 1050805 h 1594625"/>
                  <a:gd name="connsiteX11" fmla="*/ 1410309 w 2244651"/>
                  <a:gd name="connsiteY11" fmla="*/ 1069476 h 1594625"/>
                  <a:gd name="connsiteX12" fmla="*/ 871815 w 2244651"/>
                  <a:gd name="connsiteY12" fmla="*/ 1594625 h 1594625"/>
                  <a:gd name="connsiteX13" fmla="*/ 212415 w 2244651"/>
                  <a:gd name="connsiteY13" fmla="*/ 1365594 h 1594625"/>
                  <a:gd name="connsiteX14" fmla="*/ 0 w 2244651"/>
                  <a:gd name="connsiteY14" fmla="*/ 700656 h 159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44651" h="1594625">
                    <a:moveTo>
                      <a:pt x="1718634" y="0"/>
                    </a:moveTo>
                    <a:lnTo>
                      <a:pt x="2244651" y="401372"/>
                    </a:lnTo>
                    <a:lnTo>
                      <a:pt x="2043730" y="1050805"/>
                    </a:lnTo>
                    <a:lnTo>
                      <a:pt x="1404344" y="1050805"/>
                    </a:lnTo>
                    <a:lnTo>
                      <a:pt x="1197894" y="404538"/>
                    </a:lnTo>
                    <a:lnTo>
                      <a:pt x="1193078" y="402866"/>
                    </a:lnTo>
                    <a:lnTo>
                      <a:pt x="1192616" y="401372"/>
                    </a:lnTo>
                    <a:close/>
                    <a:moveTo>
                      <a:pt x="538494" y="175507"/>
                    </a:moveTo>
                    <a:lnTo>
                      <a:pt x="1193078" y="402866"/>
                    </a:lnTo>
                    <a:lnTo>
                      <a:pt x="1393537" y="1050805"/>
                    </a:lnTo>
                    <a:lnTo>
                      <a:pt x="1404344" y="1050805"/>
                    </a:lnTo>
                    <a:lnTo>
                      <a:pt x="1410309" y="1069476"/>
                    </a:lnTo>
                    <a:lnTo>
                      <a:pt x="871815" y="1594625"/>
                    </a:lnTo>
                    <a:lnTo>
                      <a:pt x="212415" y="1365594"/>
                    </a:lnTo>
                    <a:lnTo>
                      <a:pt x="0" y="700656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28" name="Regular Pentagon 27"/>
              <p:cNvSpPr/>
              <p:nvPr/>
            </p:nvSpPr>
            <p:spPr>
              <a:xfrm>
                <a:off x="4019115" y="2615381"/>
                <a:ext cx="1219200" cy="1111046"/>
              </a:xfrm>
              <a:prstGeom prst="pentag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3372465" y="2615381"/>
                <a:ext cx="619432" cy="481780"/>
              </a:xfrm>
              <a:custGeom>
                <a:avLst/>
                <a:gdLst>
                  <a:gd name="connsiteX0" fmla="*/ 0 w 619432"/>
                  <a:gd name="connsiteY0" fmla="*/ 0 h 481780"/>
                  <a:gd name="connsiteX1" fmla="*/ 619432 w 619432"/>
                  <a:gd name="connsiteY1" fmla="*/ 481780 h 481780"/>
                  <a:gd name="connsiteX2" fmla="*/ 619432 w 619432"/>
                  <a:gd name="connsiteY2" fmla="*/ 481780 h 48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9432" h="481780">
                    <a:moveTo>
                      <a:pt x="0" y="0"/>
                    </a:moveTo>
                    <a:lnTo>
                      <a:pt x="619432" y="481780"/>
                    </a:lnTo>
                    <a:lnTo>
                      <a:pt x="619432" y="481780"/>
                    </a:lnTo>
                  </a:path>
                </a:pathLst>
              </a:cu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737122" y="1560200"/>
              <a:ext cx="3765753" cy="965647"/>
              <a:chOff x="7093974" y="619600"/>
              <a:chExt cx="3765753" cy="965647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093974" y="619600"/>
                <a:ext cx="1002891" cy="96564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  <a:endParaRPr lang="en-SG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8475405" y="619600"/>
                <a:ext cx="1002891" cy="96564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  <a:endParaRPr lang="en-SG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9856836" y="619600"/>
                <a:ext cx="1002891" cy="96564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  <a:endParaRPr lang="en-SG" dirty="0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9352935" y="715268"/>
                <a:ext cx="570271" cy="318331"/>
              </a:xfrm>
              <a:custGeom>
                <a:avLst/>
                <a:gdLst>
                  <a:gd name="connsiteX0" fmla="*/ 0 w 570271"/>
                  <a:gd name="connsiteY0" fmla="*/ 82293 h 318331"/>
                  <a:gd name="connsiteX1" fmla="*/ 196645 w 570271"/>
                  <a:gd name="connsiteY1" fmla="*/ 13467 h 318331"/>
                  <a:gd name="connsiteX2" fmla="*/ 265471 w 570271"/>
                  <a:gd name="connsiteY2" fmla="*/ 318267 h 318331"/>
                  <a:gd name="connsiteX3" fmla="*/ 432619 w 570271"/>
                  <a:gd name="connsiteY3" fmla="*/ 42964 h 318331"/>
                  <a:gd name="connsiteX4" fmla="*/ 570271 w 570271"/>
                  <a:gd name="connsiteY4" fmla="*/ 308435 h 318331"/>
                  <a:gd name="connsiteX5" fmla="*/ 570271 w 570271"/>
                  <a:gd name="connsiteY5" fmla="*/ 308435 h 318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0271" h="318331">
                    <a:moveTo>
                      <a:pt x="0" y="82293"/>
                    </a:moveTo>
                    <a:cubicBezTo>
                      <a:pt x="76200" y="28215"/>
                      <a:pt x="152400" y="-25862"/>
                      <a:pt x="196645" y="13467"/>
                    </a:cubicBezTo>
                    <a:cubicBezTo>
                      <a:pt x="240890" y="52796"/>
                      <a:pt x="226142" y="313351"/>
                      <a:pt x="265471" y="318267"/>
                    </a:cubicBezTo>
                    <a:cubicBezTo>
                      <a:pt x="304800" y="323183"/>
                      <a:pt x="381819" y="44603"/>
                      <a:pt x="432619" y="42964"/>
                    </a:cubicBezTo>
                    <a:cubicBezTo>
                      <a:pt x="483419" y="41325"/>
                      <a:pt x="570271" y="308435"/>
                      <a:pt x="570271" y="308435"/>
                    </a:cubicBezTo>
                    <a:lnTo>
                      <a:pt x="570271" y="308435"/>
                    </a:ln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7906362" y="712664"/>
                <a:ext cx="570271" cy="318331"/>
              </a:xfrm>
              <a:custGeom>
                <a:avLst/>
                <a:gdLst>
                  <a:gd name="connsiteX0" fmla="*/ 0 w 570271"/>
                  <a:gd name="connsiteY0" fmla="*/ 82293 h 318331"/>
                  <a:gd name="connsiteX1" fmla="*/ 196645 w 570271"/>
                  <a:gd name="connsiteY1" fmla="*/ 13467 h 318331"/>
                  <a:gd name="connsiteX2" fmla="*/ 265471 w 570271"/>
                  <a:gd name="connsiteY2" fmla="*/ 318267 h 318331"/>
                  <a:gd name="connsiteX3" fmla="*/ 432619 w 570271"/>
                  <a:gd name="connsiteY3" fmla="*/ 42964 h 318331"/>
                  <a:gd name="connsiteX4" fmla="*/ 570271 w 570271"/>
                  <a:gd name="connsiteY4" fmla="*/ 308435 h 318331"/>
                  <a:gd name="connsiteX5" fmla="*/ 570271 w 570271"/>
                  <a:gd name="connsiteY5" fmla="*/ 308435 h 318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0271" h="318331">
                    <a:moveTo>
                      <a:pt x="0" y="82293"/>
                    </a:moveTo>
                    <a:cubicBezTo>
                      <a:pt x="76200" y="28215"/>
                      <a:pt x="152400" y="-25862"/>
                      <a:pt x="196645" y="13467"/>
                    </a:cubicBezTo>
                    <a:cubicBezTo>
                      <a:pt x="240890" y="52796"/>
                      <a:pt x="226142" y="313351"/>
                      <a:pt x="265471" y="318267"/>
                    </a:cubicBezTo>
                    <a:cubicBezTo>
                      <a:pt x="304800" y="323183"/>
                      <a:pt x="381819" y="44603"/>
                      <a:pt x="432619" y="42964"/>
                    </a:cubicBezTo>
                    <a:cubicBezTo>
                      <a:pt x="483419" y="41325"/>
                      <a:pt x="570271" y="308435"/>
                      <a:pt x="570271" y="308435"/>
                    </a:cubicBezTo>
                    <a:lnTo>
                      <a:pt x="570271" y="308435"/>
                    </a:ln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669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186" y="-1"/>
            <a:ext cx="2891883" cy="23042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222" y="-1"/>
            <a:ext cx="3169239" cy="23042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186" y="2304284"/>
            <a:ext cx="3478566" cy="2053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949" y="-2"/>
            <a:ext cx="2847975" cy="2304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288"/>
            <a:ext cx="38100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459093" cy="2304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7886"/>
            <a:ext cx="3459093" cy="2420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2304286"/>
            <a:ext cx="3318935" cy="21336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24528" y="4846320"/>
            <a:ext cx="6693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জীবনীশক্তির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28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4168" y="953728"/>
            <a:ext cx="5309419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4168" y="2802194"/>
            <a:ext cx="7049728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অ্যাডেনিনের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251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53785" y="3299940"/>
            <a:ext cx="4653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4782" y="3884715"/>
            <a:ext cx="4653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ঘটনাটিকে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3725" y="4074275"/>
            <a:ext cx="5415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3725" y="4337650"/>
            <a:ext cx="5415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4782" y="4659050"/>
            <a:ext cx="5415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17058" y="5565225"/>
            <a:ext cx="9823118" cy="584775"/>
            <a:chOff x="2440802" y="5790941"/>
            <a:chExt cx="9823118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440802" y="5790941"/>
                  <a:ext cx="98231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SG" sz="32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6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𝐶𝑂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SG" sz="32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+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SG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𝐻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𝑂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a14:m>
                  <a:r>
                    <a:rPr lang="en-SG" sz="32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          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SG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SG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𝐻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SG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𝑂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6</m:t>
                          </m:r>
                        </m:sub>
                      </m:sSub>
                    </m:oMath>
                  </a14:m>
                  <a:r>
                    <a:rPr lang="en-SG" sz="32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+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SG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6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𝐻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𝑂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a14:m>
                  <a:r>
                    <a:rPr lang="en-SG" sz="32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+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SG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6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𝑂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SG" sz="32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0802" y="5790941"/>
                  <a:ext cx="9823118" cy="584775"/>
                </a:xfrm>
                <a:prstGeom prst="rect">
                  <a:avLst/>
                </a:prstGeom>
                <a:blipFill>
                  <a:blip r:embed="rId3"/>
                  <a:stretch>
                    <a:fillRect t="-12500" b="-34375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ight Arrow 11"/>
            <p:cNvSpPr/>
            <p:nvPr/>
          </p:nvSpPr>
          <p:spPr>
            <a:xfrm>
              <a:off x="5338917" y="6080402"/>
              <a:ext cx="2290916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38008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186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50526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526" y="0"/>
            <a:ext cx="5651977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6581" y="4414684"/>
            <a:ext cx="6823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089" y="4707071"/>
            <a:ext cx="789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সৌরশক্তি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089" y="4882762"/>
            <a:ext cx="789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9702" y="4974388"/>
            <a:ext cx="789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NADPH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32810" y="5005241"/>
            <a:ext cx="7895304" cy="669394"/>
            <a:chOff x="1082668" y="5888855"/>
            <a:chExt cx="7895304" cy="669394"/>
          </a:xfrm>
        </p:grpSpPr>
        <p:sp>
          <p:nvSpPr>
            <p:cNvPr id="8" name="TextBox 7"/>
            <p:cNvSpPr txBox="1"/>
            <p:nvPr/>
          </p:nvSpPr>
          <p:spPr>
            <a:xfrm>
              <a:off x="1082668" y="5973474"/>
              <a:ext cx="7895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ADP + Pi                                   ATP     </a:t>
              </a:r>
              <a:endParaRPr lang="en-SG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116826" y="6163847"/>
              <a:ext cx="3038168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75031" y="5888855"/>
              <a:ext cx="2005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আলো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ক্লোরোফিল</a:t>
              </a:r>
              <a:endParaRPr lang="en-S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38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0541" y="1504336"/>
            <a:ext cx="961594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অন্ধকার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ATP, NADPH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H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ডাই-অক্সাইড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বিজারিত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কার্বহাইড্রেটে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ডাই-অক্সাইড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বিজারিত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ক্যালভিন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চক্র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হ্যান্স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ওস্ল্যাক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চক্র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ক্রেসুলেসিয়ান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বিপাক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ক্যালভিন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চক্রে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৩-কার্বনবিশিষ্ট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ফসফোগ্লিসারিক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উদ্ভিদগুলোকে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সি-৩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হ্যান্স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ওস্ল্যাক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চক্রে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৪-কার্বনবিশিষ্ট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অক্সালো-এসিটিক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উদ্ভিদগুলোকে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সি-৪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ভূট্রা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2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4168" y="953728"/>
            <a:ext cx="5309419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4168" y="2861185"/>
            <a:ext cx="8672051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030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4168" y="953728"/>
            <a:ext cx="5309419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মূল্যায়ণঃ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1316" y="2753031"/>
            <a:ext cx="7854570" cy="341632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জীবনীশক্তি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খ) ATP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ক্লোরোফিল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ডাই-অক্সাইড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চ) Pi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147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3329" y="934064"/>
            <a:ext cx="5309419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9457" y="3254476"/>
            <a:ext cx="9794685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17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5071" y="3185652"/>
            <a:ext cx="4955458" cy="3108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ফেরদৌস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ওয়াহিদ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সহাকারি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০১৭১০১৯৬৪০২</a:t>
            </a:r>
          </a:p>
          <a:p>
            <a:r>
              <a:rPr lang="en-US" sz="2400" dirty="0">
                <a:latin typeface="+mj-lt"/>
                <a:cs typeface="NikoshBAN" panose="02000000000000000000" pitchFamily="2" charset="0"/>
                <a:hlinkClick r:id="rId2"/>
              </a:rPr>
              <a:t>Email:ferdauswahid402@gmail.com</a:t>
            </a:r>
            <a:r>
              <a:rPr lang="en-US" sz="2400" dirty="0">
                <a:latin typeface="+mj-lt"/>
                <a:cs typeface="NikoshBAN" panose="02000000000000000000" pitchFamily="2" charset="0"/>
              </a:rPr>
              <a:t> </a:t>
            </a:r>
            <a:endParaRPr lang="en-SG" sz="3200" dirty="0">
              <a:latin typeface="+mj-lt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54761" y="2271251"/>
            <a:ext cx="4955458" cy="286232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জীবনীশক্তি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65F885-831B-41B2-A12C-C6DB974F5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08" y="171268"/>
            <a:ext cx="2198235" cy="28780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4710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5948517 w 12192000"/>
              <a:gd name="connsiteY0" fmla="*/ 1959077 h 6858000"/>
              <a:gd name="connsiteX1" fmla="*/ 3401962 w 12192000"/>
              <a:gd name="connsiteY1" fmla="*/ 3429000 h 6858000"/>
              <a:gd name="connsiteX2" fmla="*/ 5948517 w 12192000"/>
              <a:gd name="connsiteY2" fmla="*/ 4898923 h 6858000"/>
              <a:gd name="connsiteX3" fmla="*/ 8495072 w 12192000"/>
              <a:gd name="connsiteY3" fmla="*/ 3429000 h 6858000"/>
              <a:gd name="connsiteX4" fmla="*/ 5948517 w 12192000"/>
              <a:gd name="connsiteY4" fmla="*/ 195907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5948517" y="1959077"/>
                </a:moveTo>
                <a:cubicBezTo>
                  <a:pt x="4542094" y="1959077"/>
                  <a:pt x="3401962" y="2617184"/>
                  <a:pt x="3401962" y="3429000"/>
                </a:cubicBezTo>
                <a:cubicBezTo>
                  <a:pt x="3401962" y="4240816"/>
                  <a:pt x="4542094" y="4898923"/>
                  <a:pt x="5948517" y="4898923"/>
                </a:cubicBezTo>
                <a:cubicBezTo>
                  <a:pt x="7354940" y="4898923"/>
                  <a:pt x="8495072" y="4240816"/>
                  <a:pt x="8495072" y="3429000"/>
                </a:cubicBezTo>
                <a:cubicBezTo>
                  <a:pt x="8495072" y="2617184"/>
                  <a:pt x="7354940" y="1959077"/>
                  <a:pt x="5948517" y="195907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Oval 4"/>
          <p:cNvSpPr/>
          <p:nvPr/>
        </p:nvSpPr>
        <p:spPr>
          <a:xfrm>
            <a:off x="3785418" y="2622755"/>
            <a:ext cx="4395020" cy="16124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SG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9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80128" cy="27552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2" y="2910559"/>
            <a:ext cx="3958841" cy="29691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50" y="0"/>
            <a:ext cx="4321689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98" y="0"/>
            <a:ext cx="3678337" cy="27552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7136" y="3392129"/>
            <a:ext cx="4935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কাজগুলর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6853" y="4395124"/>
            <a:ext cx="3111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09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961" y="943897"/>
            <a:ext cx="7108723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6115" y="3106994"/>
            <a:ext cx="7108723" cy="186204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জীবনীশক্তি</a:t>
            </a:r>
            <a:endParaRPr lang="en-SG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66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2993" y="963562"/>
            <a:ext cx="5270091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reflection blurRad="6350" stA="50000" endA="300" endPos="90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2993" y="3028336"/>
            <a:ext cx="8268929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জীবনীশক্তি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742950" indent="-742950">
              <a:buAutoNum type="arabicParenR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29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8" y="0"/>
            <a:ext cx="4388567" cy="4388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6736" y="1499063"/>
            <a:ext cx="5397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ADP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6736" y="1144661"/>
            <a:ext cx="5397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1265" y="1791450"/>
            <a:ext cx="5397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অ্যাডেনিন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1497" y="2021823"/>
            <a:ext cx="5397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ফসফোরাইলেশন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কীবুঝায়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4685" y="2083837"/>
            <a:ext cx="75020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অ্যাডেনিনের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রাইবোজ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সুগার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অ্যাডেনোসিন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করে।অ্যাডেনোসিনের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ফসফেট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ফসফোরিক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দিতে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ফসফোরাইলেশন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1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965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40648" y="3367211"/>
            <a:ext cx="6957202" cy="2549539"/>
            <a:chOff x="1508372" y="1245712"/>
            <a:chExt cx="7994503" cy="2480715"/>
          </a:xfrm>
        </p:grpSpPr>
        <p:cxnSp>
          <p:nvCxnSpPr>
            <p:cNvPr id="21" name="Straight Connector 20"/>
            <p:cNvCxnSpPr>
              <a:endCxn id="6" idx="5"/>
            </p:cNvCxnSpPr>
            <p:nvPr/>
          </p:nvCxnSpPr>
          <p:spPr>
            <a:xfrm flipH="1">
              <a:off x="5238315" y="2202559"/>
              <a:ext cx="602355" cy="83720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1508372" y="1245712"/>
              <a:ext cx="3729943" cy="2480715"/>
              <a:chOff x="1508372" y="1245712"/>
              <a:chExt cx="3729943" cy="2480715"/>
            </a:xfrm>
          </p:grpSpPr>
          <p:sp>
            <p:nvSpPr>
              <p:cNvPr id="5" name="Freeform 4"/>
              <p:cNvSpPr/>
              <p:nvPr/>
            </p:nvSpPr>
            <p:spPr>
              <a:xfrm rot="1373989">
                <a:off x="1508372" y="1245712"/>
                <a:ext cx="2244651" cy="1594625"/>
              </a:xfrm>
              <a:custGeom>
                <a:avLst/>
                <a:gdLst>
                  <a:gd name="connsiteX0" fmla="*/ 1718634 w 2244651"/>
                  <a:gd name="connsiteY0" fmla="*/ 0 h 1594625"/>
                  <a:gd name="connsiteX1" fmla="*/ 2244651 w 2244651"/>
                  <a:gd name="connsiteY1" fmla="*/ 401372 h 1594625"/>
                  <a:gd name="connsiteX2" fmla="*/ 2043730 w 2244651"/>
                  <a:gd name="connsiteY2" fmla="*/ 1050805 h 1594625"/>
                  <a:gd name="connsiteX3" fmla="*/ 1404344 w 2244651"/>
                  <a:gd name="connsiteY3" fmla="*/ 1050805 h 1594625"/>
                  <a:gd name="connsiteX4" fmla="*/ 1197894 w 2244651"/>
                  <a:gd name="connsiteY4" fmla="*/ 404538 h 1594625"/>
                  <a:gd name="connsiteX5" fmla="*/ 1193078 w 2244651"/>
                  <a:gd name="connsiteY5" fmla="*/ 402866 h 1594625"/>
                  <a:gd name="connsiteX6" fmla="*/ 1192616 w 2244651"/>
                  <a:gd name="connsiteY6" fmla="*/ 401372 h 1594625"/>
                  <a:gd name="connsiteX7" fmla="*/ 538494 w 2244651"/>
                  <a:gd name="connsiteY7" fmla="*/ 175507 h 1594625"/>
                  <a:gd name="connsiteX8" fmla="*/ 1193078 w 2244651"/>
                  <a:gd name="connsiteY8" fmla="*/ 402866 h 1594625"/>
                  <a:gd name="connsiteX9" fmla="*/ 1393537 w 2244651"/>
                  <a:gd name="connsiteY9" fmla="*/ 1050805 h 1594625"/>
                  <a:gd name="connsiteX10" fmla="*/ 1404344 w 2244651"/>
                  <a:gd name="connsiteY10" fmla="*/ 1050805 h 1594625"/>
                  <a:gd name="connsiteX11" fmla="*/ 1410309 w 2244651"/>
                  <a:gd name="connsiteY11" fmla="*/ 1069476 h 1594625"/>
                  <a:gd name="connsiteX12" fmla="*/ 871815 w 2244651"/>
                  <a:gd name="connsiteY12" fmla="*/ 1594625 h 1594625"/>
                  <a:gd name="connsiteX13" fmla="*/ 212415 w 2244651"/>
                  <a:gd name="connsiteY13" fmla="*/ 1365594 h 1594625"/>
                  <a:gd name="connsiteX14" fmla="*/ 0 w 2244651"/>
                  <a:gd name="connsiteY14" fmla="*/ 700656 h 159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44651" h="1594625">
                    <a:moveTo>
                      <a:pt x="1718634" y="0"/>
                    </a:moveTo>
                    <a:lnTo>
                      <a:pt x="2244651" y="401372"/>
                    </a:lnTo>
                    <a:lnTo>
                      <a:pt x="2043730" y="1050805"/>
                    </a:lnTo>
                    <a:lnTo>
                      <a:pt x="1404344" y="1050805"/>
                    </a:lnTo>
                    <a:lnTo>
                      <a:pt x="1197894" y="404538"/>
                    </a:lnTo>
                    <a:lnTo>
                      <a:pt x="1193078" y="402866"/>
                    </a:lnTo>
                    <a:lnTo>
                      <a:pt x="1192616" y="401372"/>
                    </a:lnTo>
                    <a:close/>
                    <a:moveTo>
                      <a:pt x="538494" y="175507"/>
                    </a:moveTo>
                    <a:lnTo>
                      <a:pt x="1193078" y="402866"/>
                    </a:lnTo>
                    <a:lnTo>
                      <a:pt x="1393537" y="1050805"/>
                    </a:lnTo>
                    <a:lnTo>
                      <a:pt x="1404344" y="1050805"/>
                    </a:lnTo>
                    <a:lnTo>
                      <a:pt x="1410309" y="1069476"/>
                    </a:lnTo>
                    <a:lnTo>
                      <a:pt x="871815" y="1594625"/>
                    </a:lnTo>
                    <a:lnTo>
                      <a:pt x="212415" y="1365594"/>
                    </a:lnTo>
                    <a:lnTo>
                      <a:pt x="0" y="700656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6" name="Regular Pentagon 5"/>
              <p:cNvSpPr/>
              <p:nvPr/>
            </p:nvSpPr>
            <p:spPr>
              <a:xfrm>
                <a:off x="4019115" y="2615381"/>
                <a:ext cx="1219200" cy="1111046"/>
              </a:xfrm>
              <a:prstGeom prst="pentag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3372465" y="2615381"/>
                <a:ext cx="619432" cy="481780"/>
              </a:xfrm>
              <a:custGeom>
                <a:avLst/>
                <a:gdLst>
                  <a:gd name="connsiteX0" fmla="*/ 0 w 619432"/>
                  <a:gd name="connsiteY0" fmla="*/ 0 h 481780"/>
                  <a:gd name="connsiteX1" fmla="*/ 619432 w 619432"/>
                  <a:gd name="connsiteY1" fmla="*/ 481780 h 481780"/>
                  <a:gd name="connsiteX2" fmla="*/ 619432 w 619432"/>
                  <a:gd name="connsiteY2" fmla="*/ 481780 h 48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9432" h="481780">
                    <a:moveTo>
                      <a:pt x="0" y="0"/>
                    </a:moveTo>
                    <a:lnTo>
                      <a:pt x="619432" y="481780"/>
                    </a:lnTo>
                    <a:lnTo>
                      <a:pt x="619432" y="481780"/>
                    </a:lnTo>
                  </a:path>
                </a:pathLst>
              </a:cu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737122" y="1560200"/>
              <a:ext cx="3765753" cy="965647"/>
              <a:chOff x="7093974" y="619600"/>
              <a:chExt cx="3765753" cy="965647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7093974" y="619600"/>
                <a:ext cx="1002891" cy="96564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  <a:endParaRPr lang="en-SG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8475405" y="619600"/>
                <a:ext cx="1002891" cy="96564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  <a:endParaRPr lang="en-SG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9856836" y="619600"/>
                <a:ext cx="1002891" cy="96564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  <a:endParaRPr lang="en-SG" dirty="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9352935" y="715268"/>
                <a:ext cx="570271" cy="318331"/>
              </a:xfrm>
              <a:custGeom>
                <a:avLst/>
                <a:gdLst>
                  <a:gd name="connsiteX0" fmla="*/ 0 w 570271"/>
                  <a:gd name="connsiteY0" fmla="*/ 82293 h 318331"/>
                  <a:gd name="connsiteX1" fmla="*/ 196645 w 570271"/>
                  <a:gd name="connsiteY1" fmla="*/ 13467 h 318331"/>
                  <a:gd name="connsiteX2" fmla="*/ 265471 w 570271"/>
                  <a:gd name="connsiteY2" fmla="*/ 318267 h 318331"/>
                  <a:gd name="connsiteX3" fmla="*/ 432619 w 570271"/>
                  <a:gd name="connsiteY3" fmla="*/ 42964 h 318331"/>
                  <a:gd name="connsiteX4" fmla="*/ 570271 w 570271"/>
                  <a:gd name="connsiteY4" fmla="*/ 308435 h 318331"/>
                  <a:gd name="connsiteX5" fmla="*/ 570271 w 570271"/>
                  <a:gd name="connsiteY5" fmla="*/ 308435 h 318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0271" h="318331">
                    <a:moveTo>
                      <a:pt x="0" y="82293"/>
                    </a:moveTo>
                    <a:cubicBezTo>
                      <a:pt x="76200" y="28215"/>
                      <a:pt x="152400" y="-25862"/>
                      <a:pt x="196645" y="13467"/>
                    </a:cubicBezTo>
                    <a:cubicBezTo>
                      <a:pt x="240890" y="52796"/>
                      <a:pt x="226142" y="313351"/>
                      <a:pt x="265471" y="318267"/>
                    </a:cubicBezTo>
                    <a:cubicBezTo>
                      <a:pt x="304800" y="323183"/>
                      <a:pt x="381819" y="44603"/>
                      <a:pt x="432619" y="42964"/>
                    </a:cubicBezTo>
                    <a:cubicBezTo>
                      <a:pt x="483419" y="41325"/>
                      <a:pt x="570271" y="308435"/>
                      <a:pt x="570271" y="308435"/>
                    </a:cubicBezTo>
                    <a:lnTo>
                      <a:pt x="570271" y="308435"/>
                    </a:ln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7906362" y="712664"/>
                <a:ext cx="570271" cy="318331"/>
              </a:xfrm>
              <a:custGeom>
                <a:avLst/>
                <a:gdLst>
                  <a:gd name="connsiteX0" fmla="*/ 0 w 570271"/>
                  <a:gd name="connsiteY0" fmla="*/ 82293 h 318331"/>
                  <a:gd name="connsiteX1" fmla="*/ 196645 w 570271"/>
                  <a:gd name="connsiteY1" fmla="*/ 13467 h 318331"/>
                  <a:gd name="connsiteX2" fmla="*/ 265471 w 570271"/>
                  <a:gd name="connsiteY2" fmla="*/ 318267 h 318331"/>
                  <a:gd name="connsiteX3" fmla="*/ 432619 w 570271"/>
                  <a:gd name="connsiteY3" fmla="*/ 42964 h 318331"/>
                  <a:gd name="connsiteX4" fmla="*/ 570271 w 570271"/>
                  <a:gd name="connsiteY4" fmla="*/ 308435 h 318331"/>
                  <a:gd name="connsiteX5" fmla="*/ 570271 w 570271"/>
                  <a:gd name="connsiteY5" fmla="*/ 308435 h 318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0271" h="318331">
                    <a:moveTo>
                      <a:pt x="0" y="82293"/>
                    </a:moveTo>
                    <a:cubicBezTo>
                      <a:pt x="76200" y="28215"/>
                      <a:pt x="152400" y="-25862"/>
                      <a:pt x="196645" y="13467"/>
                    </a:cubicBezTo>
                    <a:cubicBezTo>
                      <a:pt x="240890" y="52796"/>
                      <a:pt x="226142" y="313351"/>
                      <a:pt x="265471" y="318267"/>
                    </a:cubicBezTo>
                    <a:cubicBezTo>
                      <a:pt x="304800" y="323183"/>
                      <a:pt x="381819" y="44603"/>
                      <a:pt x="432619" y="42964"/>
                    </a:cubicBezTo>
                    <a:cubicBezTo>
                      <a:pt x="483419" y="41325"/>
                      <a:pt x="570271" y="308435"/>
                      <a:pt x="570271" y="308435"/>
                    </a:cubicBezTo>
                    <a:lnTo>
                      <a:pt x="570271" y="308435"/>
                    </a:ln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524392" y="271194"/>
            <a:ext cx="6465934" cy="2549539"/>
            <a:chOff x="1508372" y="1245712"/>
            <a:chExt cx="6613072" cy="2480715"/>
          </a:xfrm>
        </p:grpSpPr>
        <p:cxnSp>
          <p:nvCxnSpPr>
            <p:cNvPr id="28" name="Straight Connector 27"/>
            <p:cNvCxnSpPr>
              <a:endCxn id="35" idx="5"/>
            </p:cNvCxnSpPr>
            <p:nvPr/>
          </p:nvCxnSpPr>
          <p:spPr>
            <a:xfrm flipH="1">
              <a:off x="5238315" y="2202559"/>
              <a:ext cx="602355" cy="83720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1508372" y="1245712"/>
              <a:ext cx="3729943" cy="2480715"/>
              <a:chOff x="1508372" y="1245712"/>
              <a:chExt cx="3729943" cy="2480715"/>
            </a:xfrm>
          </p:grpSpPr>
          <p:sp>
            <p:nvSpPr>
              <p:cNvPr id="34" name="Freeform 33"/>
              <p:cNvSpPr/>
              <p:nvPr/>
            </p:nvSpPr>
            <p:spPr>
              <a:xfrm rot="1373989">
                <a:off x="1508372" y="1245712"/>
                <a:ext cx="2244651" cy="1594625"/>
              </a:xfrm>
              <a:custGeom>
                <a:avLst/>
                <a:gdLst>
                  <a:gd name="connsiteX0" fmla="*/ 1718634 w 2244651"/>
                  <a:gd name="connsiteY0" fmla="*/ 0 h 1594625"/>
                  <a:gd name="connsiteX1" fmla="*/ 2244651 w 2244651"/>
                  <a:gd name="connsiteY1" fmla="*/ 401372 h 1594625"/>
                  <a:gd name="connsiteX2" fmla="*/ 2043730 w 2244651"/>
                  <a:gd name="connsiteY2" fmla="*/ 1050805 h 1594625"/>
                  <a:gd name="connsiteX3" fmla="*/ 1404344 w 2244651"/>
                  <a:gd name="connsiteY3" fmla="*/ 1050805 h 1594625"/>
                  <a:gd name="connsiteX4" fmla="*/ 1197894 w 2244651"/>
                  <a:gd name="connsiteY4" fmla="*/ 404538 h 1594625"/>
                  <a:gd name="connsiteX5" fmla="*/ 1193078 w 2244651"/>
                  <a:gd name="connsiteY5" fmla="*/ 402866 h 1594625"/>
                  <a:gd name="connsiteX6" fmla="*/ 1192616 w 2244651"/>
                  <a:gd name="connsiteY6" fmla="*/ 401372 h 1594625"/>
                  <a:gd name="connsiteX7" fmla="*/ 538494 w 2244651"/>
                  <a:gd name="connsiteY7" fmla="*/ 175507 h 1594625"/>
                  <a:gd name="connsiteX8" fmla="*/ 1193078 w 2244651"/>
                  <a:gd name="connsiteY8" fmla="*/ 402866 h 1594625"/>
                  <a:gd name="connsiteX9" fmla="*/ 1393537 w 2244651"/>
                  <a:gd name="connsiteY9" fmla="*/ 1050805 h 1594625"/>
                  <a:gd name="connsiteX10" fmla="*/ 1404344 w 2244651"/>
                  <a:gd name="connsiteY10" fmla="*/ 1050805 h 1594625"/>
                  <a:gd name="connsiteX11" fmla="*/ 1410309 w 2244651"/>
                  <a:gd name="connsiteY11" fmla="*/ 1069476 h 1594625"/>
                  <a:gd name="connsiteX12" fmla="*/ 871815 w 2244651"/>
                  <a:gd name="connsiteY12" fmla="*/ 1594625 h 1594625"/>
                  <a:gd name="connsiteX13" fmla="*/ 212415 w 2244651"/>
                  <a:gd name="connsiteY13" fmla="*/ 1365594 h 1594625"/>
                  <a:gd name="connsiteX14" fmla="*/ 0 w 2244651"/>
                  <a:gd name="connsiteY14" fmla="*/ 700656 h 159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44651" h="1594625">
                    <a:moveTo>
                      <a:pt x="1718634" y="0"/>
                    </a:moveTo>
                    <a:lnTo>
                      <a:pt x="2244651" y="401372"/>
                    </a:lnTo>
                    <a:lnTo>
                      <a:pt x="2043730" y="1050805"/>
                    </a:lnTo>
                    <a:lnTo>
                      <a:pt x="1404344" y="1050805"/>
                    </a:lnTo>
                    <a:lnTo>
                      <a:pt x="1197894" y="404538"/>
                    </a:lnTo>
                    <a:lnTo>
                      <a:pt x="1193078" y="402866"/>
                    </a:lnTo>
                    <a:lnTo>
                      <a:pt x="1192616" y="401372"/>
                    </a:lnTo>
                    <a:close/>
                    <a:moveTo>
                      <a:pt x="538494" y="175507"/>
                    </a:moveTo>
                    <a:lnTo>
                      <a:pt x="1193078" y="402866"/>
                    </a:lnTo>
                    <a:lnTo>
                      <a:pt x="1393537" y="1050805"/>
                    </a:lnTo>
                    <a:lnTo>
                      <a:pt x="1404344" y="1050805"/>
                    </a:lnTo>
                    <a:lnTo>
                      <a:pt x="1410309" y="1069476"/>
                    </a:lnTo>
                    <a:lnTo>
                      <a:pt x="871815" y="1594625"/>
                    </a:lnTo>
                    <a:lnTo>
                      <a:pt x="212415" y="1365594"/>
                    </a:lnTo>
                    <a:lnTo>
                      <a:pt x="0" y="700656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5" name="Regular Pentagon 34"/>
              <p:cNvSpPr/>
              <p:nvPr/>
            </p:nvSpPr>
            <p:spPr>
              <a:xfrm>
                <a:off x="4019115" y="2615381"/>
                <a:ext cx="1219200" cy="1111046"/>
              </a:xfrm>
              <a:prstGeom prst="pentag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3372465" y="2615381"/>
                <a:ext cx="619432" cy="481780"/>
              </a:xfrm>
              <a:custGeom>
                <a:avLst/>
                <a:gdLst>
                  <a:gd name="connsiteX0" fmla="*/ 0 w 619432"/>
                  <a:gd name="connsiteY0" fmla="*/ 0 h 481780"/>
                  <a:gd name="connsiteX1" fmla="*/ 619432 w 619432"/>
                  <a:gd name="connsiteY1" fmla="*/ 481780 h 481780"/>
                  <a:gd name="connsiteX2" fmla="*/ 619432 w 619432"/>
                  <a:gd name="connsiteY2" fmla="*/ 481780 h 48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9432" h="481780">
                    <a:moveTo>
                      <a:pt x="0" y="0"/>
                    </a:moveTo>
                    <a:lnTo>
                      <a:pt x="619432" y="481780"/>
                    </a:lnTo>
                    <a:lnTo>
                      <a:pt x="619432" y="481780"/>
                    </a:lnTo>
                  </a:path>
                </a:pathLst>
              </a:cu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5737122" y="1560200"/>
              <a:ext cx="2384322" cy="965647"/>
              <a:chOff x="7093974" y="619600"/>
              <a:chExt cx="2384322" cy="965647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7093974" y="619600"/>
                <a:ext cx="1002891" cy="96564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  <a:endParaRPr lang="en-SG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8475405" y="619600"/>
                <a:ext cx="1002891" cy="96564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  <a:endParaRPr lang="en-SG" dirty="0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7906362" y="712664"/>
                <a:ext cx="570271" cy="318331"/>
              </a:xfrm>
              <a:custGeom>
                <a:avLst/>
                <a:gdLst>
                  <a:gd name="connsiteX0" fmla="*/ 0 w 570271"/>
                  <a:gd name="connsiteY0" fmla="*/ 82293 h 318331"/>
                  <a:gd name="connsiteX1" fmla="*/ 196645 w 570271"/>
                  <a:gd name="connsiteY1" fmla="*/ 13467 h 318331"/>
                  <a:gd name="connsiteX2" fmla="*/ 265471 w 570271"/>
                  <a:gd name="connsiteY2" fmla="*/ 318267 h 318331"/>
                  <a:gd name="connsiteX3" fmla="*/ 432619 w 570271"/>
                  <a:gd name="connsiteY3" fmla="*/ 42964 h 318331"/>
                  <a:gd name="connsiteX4" fmla="*/ 570271 w 570271"/>
                  <a:gd name="connsiteY4" fmla="*/ 308435 h 318331"/>
                  <a:gd name="connsiteX5" fmla="*/ 570271 w 570271"/>
                  <a:gd name="connsiteY5" fmla="*/ 308435 h 318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0271" h="318331">
                    <a:moveTo>
                      <a:pt x="0" y="82293"/>
                    </a:moveTo>
                    <a:cubicBezTo>
                      <a:pt x="76200" y="28215"/>
                      <a:pt x="152400" y="-25862"/>
                      <a:pt x="196645" y="13467"/>
                    </a:cubicBezTo>
                    <a:cubicBezTo>
                      <a:pt x="240890" y="52796"/>
                      <a:pt x="226142" y="313351"/>
                      <a:pt x="265471" y="318267"/>
                    </a:cubicBezTo>
                    <a:cubicBezTo>
                      <a:pt x="304800" y="323183"/>
                      <a:pt x="381819" y="44603"/>
                      <a:pt x="432619" y="42964"/>
                    </a:cubicBezTo>
                    <a:cubicBezTo>
                      <a:pt x="483419" y="41325"/>
                      <a:pt x="570271" y="308435"/>
                      <a:pt x="570271" y="308435"/>
                    </a:cubicBezTo>
                    <a:lnTo>
                      <a:pt x="570271" y="308435"/>
                    </a:ln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7561780" y="700328"/>
            <a:ext cx="4363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অ্যাডেনোসিন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ফসফেট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17942" y="3818033"/>
            <a:ext cx="4363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অ্যাডেনোসিন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ফসফেট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914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914808" y="350282"/>
            <a:ext cx="2194708" cy="1638866"/>
          </a:xfrm>
          <a:custGeom>
            <a:avLst/>
            <a:gdLst>
              <a:gd name="connsiteX0" fmla="*/ 1718634 w 2244651"/>
              <a:gd name="connsiteY0" fmla="*/ 0 h 1594625"/>
              <a:gd name="connsiteX1" fmla="*/ 2244651 w 2244651"/>
              <a:gd name="connsiteY1" fmla="*/ 401372 h 1594625"/>
              <a:gd name="connsiteX2" fmla="*/ 2043730 w 2244651"/>
              <a:gd name="connsiteY2" fmla="*/ 1050805 h 1594625"/>
              <a:gd name="connsiteX3" fmla="*/ 1404344 w 2244651"/>
              <a:gd name="connsiteY3" fmla="*/ 1050805 h 1594625"/>
              <a:gd name="connsiteX4" fmla="*/ 1197894 w 2244651"/>
              <a:gd name="connsiteY4" fmla="*/ 404538 h 1594625"/>
              <a:gd name="connsiteX5" fmla="*/ 1193078 w 2244651"/>
              <a:gd name="connsiteY5" fmla="*/ 402866 h 1594625"/>
              <a:gd name="connsiteX6" fmla="*/ 1192616 w 2244651"/>
              <a:gd name="connsiteY6" fmla="*/ 401372 h 1594625"/>
              <a:gd name="connsiteX7" fmla="*/ 538494 w 2244651"/>
              <a:gd name="connsiteY7" fmla="*/ 175507 h 1594625"/>
              <a:gd name="connsiteX8" fmla="*/ 1193078 w 2244651"/>
              <a:gd name="connsiteY8" fmla="*/ 402866 h 1594625"/>
              <a:gd name="connsiteX9" fmla="*/ 1393537 w 2244651"/>
              <a:gd name="connsiteY9" fmla="*/ 1050805 h 1594625"/>
              <a:gd name="connsiteX10" fmla="*/ 1404344 w 2244651"/>
              <a:gd name="connsiteY10" fmla="*/ 1050805 h 1594625"/>
              <a:gd name="connsiteX11" fmla="*/ 1410309 w 2244651"/>
              <a:gd name="connsiteY11" fmla="*/ 1069476 h 1594625"/>
              <a:gd name="connsiteX12" fmla="*/ 871815 w 2244651"/>
              <a:gd name="connsiteY12" fmla="*/ 1594625 h 1594625"/>
              <a:gd name="connsiteX13" fmla="*/ 212415 w 2244651"/>
              <a:gd name="connsiteY13" fmla="*/ 1365594 h 1594625"/>
              <a:gd name="connsiteX14" fmla="*/ 0 w 2244651"/>
              <a:gd name="connsiteY14" fmla="*/ 700656 h 159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44651" h="1594625">
                <a:moveTo>
                  <a:pt x="1718634" y="0"/>
                </a:moveTo>
                <a:lnTo>
                  <a:pt x="2244651" y="401372"/>
                </a:lnTo>
                <a:lnTo>
                  <a:pt x="2043730" y="1050805"/>
                </a:lnTo>
                <a:lnTo>
                  <a:pt x="1404344" y="1050805"/>
                </a:lnTo>
                <a:lnTo>
                  <a:pt x="1197894" y="404538"/>
                </a:lnTo>
                <a:lnTo>
                  <a:pt x="1193078" y="402866"/>
                </a:lnTo>
                <a:lnTo>
                  <a:pt x="1192616" y="401372"/>
                </a:lnTo>
                <a:close/>
                <a:moveTo>
                  <a:pt x="538494" y="175507"/>
                </a:moveTo>
                <a:lnTo>
                  <a:pt x="1193078" y="402866"/>
                </a:lnTo>
                <a:lnTo>
                  <a:pt x="1393537" y="1050805"/>
                </a:lnTo>
                <a:lnTo>
                  <a:pt x="1404344" y="1050805"/>
                </a:lnTo>
                <a:lnTo>
                  <a:pt x="1410309" y="1069476"/>
                </a:lnTo>
                <a:lnTo>
                  <a:pt x="871815" y="1594625"/>
                </a:lnTo>
                <a:lnTo>
                  <a:pt x="212415" y="1365594"/>
                </a:lnTo>
                <a:lnTo>
                  <a:pt x="0" y="70065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/>
          <p:cNvSpPr txBox="1"/>
          <p:nvPr/>
        </p:nvSpPr>
        <p:spPr>
          <a:xfrm>
            <a:off x="5157628" y="693935"/>
            <a:ext cx="341102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অ্যাডেনিন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gular Pentagon 3"/>
          <p:cNvSpPr/>
          <p:nvPr/>
        </p:nvSpPr>
        <p:spPr>
          <a:xfrm>
            <a:off x="1066468" y="2480032"/>
            <a:ext cx="1192073" cy="1141870"/>
          </a:xfrm>
          <a:prstGeom prst="pen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/>
          <p:cNvSpPr txBox="1"/>
          <p:nvPr/>
        </p:nvSpPr>
        <p:spPr>
          <a:xfrm>
            <a:off x="4756936" y="2912952"/>
            <a:ext cx="4900772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কার্বনবিশিষ্ট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রাইবোজ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সুগার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14808" y="4001813"/>
            <a:ext cx="2264475" cy="992438"/>
            <a:chOff x="914808" y="4174867"/>
            <a:chExt cx="2264475" cy="992438"/>
          </a:xfrm>
        </p:grpSpPr>
        <p:cxnSp>
          <p:nvCxnSpPr>
            <p:cNvPr id="10" name="Straight Connector 9"/>
            <p:cNvCxnSpPr>
              <a:endCxn id="7" idx="2"/>
            </p:cNvCxnSpPr>
            <p:nvPr/>
          </p:nvCxnSpPr>
          <p:spPr>
            <a:xfrm>
              <a:off x="1736333" y="4671086"/>
              <a:ext cx="46237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914808" y="4174867"/>
              <a:ext cx="980577" cy="99243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  <a:endParaRPr lang="en-SG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198706" y="4174867"/>
              <a:ext cx="980577" cy="99243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  <a:endParaRPr lang="en-SG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715837" y="4174867"/>
            <a:ext cx="4900772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ফসফেট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11111" y="5337135"/>
            <a:ext cx="3555765" cy="994191"/>
            <a:chOff x="1066468" y="5280799"/>
            <a:chExt cx="3555765" cy="994191"/>
          </a:xfrm>
        </p:grpSpPr>
        <p:grpSp>
          <p:nvGrpSpPr>
            <p:cNvPr id="17" name="Group 16"/>
            <p:cNvGrpSpPr/>
            <p:nvPr/>
          </p:nvGrpSpPr>
          <p:grpSpPr>
            <a:xfrm>
              <a:off x="3179283" y="5282552"/>
              <a:ext cx="1442950" cy="992438"/>
              <a:chOff x="1736333" y="4174867"/>
              <a:chExt cx="1442950" cy="992438"/>
            </a:xfrm>
          </p:grpSpPr>
          <p:cxnSp>
            <p:nvCxnSpPr>
              <p:cNvPr id="18" name="Straight Connector 17"/>
              <p:cNvCxnSpPr>
                <a:endCxn id="20" idx="2"/>
              </p:cNvCxnSpPr>
              <p:nvPr/>
            </p:nvCxnSpPr>
            <p:spPr>
              <a:xfrm>
                <a:off x="1736333" y="4671086"/>
                <a:ext cx="462373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2198706" y="4174867"/>
                <a:ext cx="980577" cy="99243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  <a:endParaRPr lang="en-SG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066468" y="5280799"/>
              <a:ext cx="2264475" cy="992438"/>
              <a:chOff x="914808" y="4174867"/>
              <a:chExt cx="2264475" cy="992438"/>
            </a:xfrm>
          </p:grpSpPr>
          <p:cxnSp>
            <p:nvCxnSpPr>
              <p:cNvPr id="22" name="Straight Connector 21"/>
              <p:cNvCxnSpPr>
                <a:endCxn id="24" idx="2"/>
              </p:cNvCxnSpPr>
              <p:nvPr/>
            </p:nvCxnSpPr>
            <p:spPr>
              <a:xfrm>
                <a:off x="1736333" y="4671086"/>
                <a:ext cx="462373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/>
              <p:cNvSpPr/>
              <p:nvPr/>
            </p:nvSpPr>
            <p:spPr>
              <a:xfrm>
                <a:off x="914808" y="4174867"/>
                <a:ext cx="980577" cy="99243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  <a:endParaRPr lang="en-SG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198706" y="4174867"/>
                <a:ext cx="980577" cy="99243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  <a:endParaRPr lang="en-SG" dirty="0"/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4777589" y="5510188"/>
            <a:ext cx="490077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ফসফেট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21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6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381</Words>
  <Application>Microsoft Office PowerPoint</Application>
  <PresentationFormat>Widescreen</PresentationFormat>
  <Paragraphs>79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27</cp:revision>
  <dcterms:created xsi:type="dcterms:W3CDTF">2020-04-23T12:50:50Z</dcterms:created>
  <dcterms:modified xsi:type="dcterms:W3CDTF">2021-09-09T14:16:05Z</dcterms:modified>
</cp:coreProperties>
</file>