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7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5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B8FE-83BD-48F8-BC5A-AD5C929C287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9379-BBF5-41B3-AAC7-F62EE4C1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725" y="483326"/>
            <a:ext cx="9562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05" y="1252767"/>
            <a:ext cx="9030535" cy="551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30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7695" y="449496"/>
            <a:ext cx="400462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7557" y="1630599"/>
            <a:ext cx="664489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কমললোচনে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বিশ্বরূপে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বিশালাক্ষি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নমোহস্তুতে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7557" y="3437453"/>
            <a:ext cx="720902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সরলার্থঃ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মহীয়সী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সরস্বতী,পদ্মফুলের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চক্ষু,তুমি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বিশ্বরূপা।হে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চক্ষুধারণকারী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দেবীতুমি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কর।তোমাকে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888274"/>
            <a:ext cx="3722914" cy="41670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16114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8811" y="1296795"/>
            <a:ext cx="278634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0" y="1048601"/>
            <a:ext cx="4398845" cy="43196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387737" y="3017521"/>
            <a:ext cx="475488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মন্ত্রটি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2263" y="209006"/>
            <a:ext cx="163217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30" y="1249009"/>
            <a:ext cx="7510389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মাঘ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রঙ্গের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রঙ্গের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1928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7680" y="757646"/>
            <a:ext cx="260359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4705" y="2103119"/>
            <a:ext cx="970329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196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217" y="339634"/>
            <a:ext cx="9339943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5" y="1657714"/>
            <a:ext cx="5394961" cy="473868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Explosion 2 4"/>
          <p:cNvSpPr/>
          <p:nvPr/>
        </p:nvSpPr>
        <p:spPr>
          <a:xfrm>
            <a:off x="6139544" y="1371600"/>
            <a:ext cx="5238206" cy="4702630"/>
          </a:xfrm>
          <a:prstGeom prst="irregularSeal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8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" y="744173"/>
            <a:ext cx="10763793" cy="60093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Cloud 3"/>
          <p:cNvSpPr/>
          <p:nvPr/>
        </p:nvSpPr>
        <p:spPr>
          <a:xfrm>
            <a:off x="1518559" y="4039688"/>
            <a:ext cx="1923503" cy="1397726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824146" y="4066259"/>
            <a:ext cx="1920247" cy="1396833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6126477" y="4129201"/>
            <a:ext cx="1939837" cy="148738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8451672" y="4066259"/>
            <a:ext cx="1672043" cy="1665514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ম</a:t>
            </a:r>
          </a:p>
        </p:txBody>
      </p:sp>
    </p:spTree>
    <p:extLst>
      <p:ext uri="{BB962C8B-B14F-4D97-AF65-F5344CB8AC3E}">
        <p14:creationId xmlns:p14="http://schemas.microsoft.com/office/powerpoint/2010/main" val="42458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1355" y="404949"/>
            <a:ext cx="2811247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703" y="3331028"/>
            <a:ext cx="5505276" cy="25545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সদর,কিশোরগঞ্জ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5749" y="3331027"/>
            <a:ext cx="4722768" cy="25545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পুজ়া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6" y="822960"/>
            <a:ext cx="2348457" cy="2233204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906" y="676955"/>
            <a:ext cx="2328453" cy="2238375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06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526" y="431075"/>
            <a:ext cx="4297971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3" y="1765119"/>
            <a:ext cx="4480559" cy="4655588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91795" y="338742"/>
            <a:ext cx="4450257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8" y="1871117"/>
            <a:ext cx="4741817" cy="454959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32379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6788" y="431074"/>
            <a:ext cx="3666388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093" y="1774067"/>
            <a:ext cx="6265778" cy="483353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691705" y="3957911"/>
            <a:ext cx="5676554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0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0377" y="483326"/>
            <a:ext cx="234230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651" y="2416629"/>
            <a:ext cx="10586552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পুষ্পাঞ্জলি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5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" y="1172604"/>
            <a:ext cx="3284221" cy="48906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56754" y="361647"/>
            <a:ext cx="51598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3337" y="270207"/>
            <a:ext cx="63354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সংষ্কৃতি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দেবী।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শতরূপা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মহাশ্বেতা,সারদা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নামেও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দেবীকে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কিরণের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বীণা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রাজহংস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মাঘ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পরিহিতা।সাদা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সাড়ম্বরে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প্রতিমার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মন্ডপ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উওপকরণ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আমন্ত্রন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প্রাণপ্রতিষ্ঠা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সিঙ্ঘসন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সমর্পণ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সমর্পণ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পূজাবিধি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পূষ্পাঞ্জলির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রঙ্গের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প্রয়োজ়ন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8" y="409616"/>
            <a:ext cx="4808133" cy="46915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073512" y="649124"/>
            <a:ext cx="4951826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পুষ্পাঞ্জলি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8359" y="1765197"/>
            <a:ext cx="586731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সরস্বত্যৈ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ভদ্রকালৈ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বেদ-বেদাঙ্গ-বেদান্ত-বিদ্যাস্থানেভ্যঃ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সচন্দন-বিল্বপত্র-পুষ্পাঞ্জলিঃওঁ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শ্রীসরস্বত্যৈ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4440" y="3396343"/>
            <a:ext cx="663515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সরলার্থঃ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ভদ্রকালীকে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করি।প্রণাম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বেদ,বেদাঙ্গ,বেদান্ত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বিদ্যাস্থানকে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চন্দনযুক্ত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বিল্বপত্র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অঞ্জলি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41475" y="1770189"/>
            <a:ext cx="353099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1" y="3172209"/>
            <a:ext cx="481115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সরস্বতীর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66093"/>
            <a:ext cx="3647562" cy="43047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804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451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38</cp:revision>
  <dcterms:created xsi:type="dcterms:W3CDTF">2021-09-05T13:27:21Z</dcterms:created>
  <dcterms:modified xsi:type="dcterms:W3CDTF">2021-09-09T13:54:46Z</dcterms:modified>
</cp:coreProperties>
</file>