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75" r:id="rId9"/>
    <p:sldId id="270" r:id="rId10"/>
    <p:sldId id="276" r:id="rId11"/>
    <p:sldId id="271" r:id="rId12"/>
    <p:sldId id="268" r:id="rId13"/>
    <p:sldId id="269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A338C-FC48-417C-9C7E-25F1B8C457A0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4E913D1-7448-4620-BB4B-8E5017A3B6B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A338C-FC48-417C-9C7E-25F1B8C457A0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13D1-7448-4620-BB4B-8E5017A3B6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A338C-FC48-417C-9C7E-25F1B8C457A0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13D1-7448-4620-BB4B-8E5017A3B6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A338C-FC48-417C-9C7E-25F1B8C457A0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13D1-7448-4620-BB4B-8E5017A3B6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A338C-FC48-417C-9C7E-25F1B8C457A0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13D1-7448-4620-BB4B-8E5017A3B6B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A338C-FC48-417C-9C7E-25F1B8C457A0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13D1-7448-4620-BB4B-8E5017A3B6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A338C-FC48-417C-9C7E-25F1B8C457A0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13D1-7448-4620-BB4B-8E5017A3B6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A338C-FC48-417C-9C7E-25F1B8C457A0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13D1-7448-4620-BB4B-8E5017A3B6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A338C-FC48-417C-9C7E-25F1B8C457A0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13D1-7448-4620-BB4B-8E5017A3B6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A338C-FC48-417C-9C7E-25F1B8C457A0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13D1-7448-4620-BB4B-8E5017A3B6B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A338C-FC48-417C-9C7E-25F1B8C457A0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13D1-7448-4620-BB4B-8E5017A3B6B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7BA338C-FC48-417C-9C7E-25F1B8C457A0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4E913D1-7448-4620-BB4B-8E5017A3B6B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457200"/>
            <a:ext cx="7086600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সকলকে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লাল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গোলাপের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133600"/>
            <a:ext cx="6705600" cy="40386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4241290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xit" presetSubtype="32" fill="hold" grpId="1" nodeType="click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838200"/>
            <a:ext cx="4572000" cy="9233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b="1" i="1" u="sng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স্পট</a:t>
            </a:r>
            <a:r>
              <a:rPr lang="en-US" sz="3600" b="1" i="1" u="sng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i="1" u="sng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জাম্পঃ</a:t>
            </a:r>
            <a:r>
              <a:rPr lang="en-US" sz="3600" b="1" i="1" u="sng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একই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জায়গায়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দাঁড়িয়ে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লাফ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দেওয়াকে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স্পট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জাম্প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807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609600"/>
            <a:ext cx="3657600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5400" b="1" i="1" u="sng" dirty="0" err="1" smtClean="0"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5400" b="1" i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i="1" u="sng" dirty="0" err="1" smtClean="0">
                <a:latin typeface="NikoshBAN" pitchFamily="2" charset="0"/>
                <a:cs typeface="NikoshBAN" pitchFamily="2" charset="0"/>
              </a:rPr>
              <a:t>গত</a:t>
            </a:r>
            <a:r>
              <a:rPr lang="en-US" sz="5400" b="1" i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i="1" u="sng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5400" b="1" i="1" u="sng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5400" b="1" i="1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28800" y="2819400"/>
            <a:ext cx="396240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পুশ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আপ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ব্যায়ামটি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০৫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গ্রুপে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অনুশীলন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দেখাও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817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838200"/>
            <a:ext cx="4495800" cy="110799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0" y="3048000"/>
            <a:ext cx="5257800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 algn="ctr">
              <a:buFont typeface="Wingdings" pitchFamily="2" charset="2"/>
              <a:buChar char="Ø"/>
            </a:pP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ল্যান্ডিং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?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1502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762000"/>
            <a:ext cx="3657600" cy="101566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7400" y="2286000"/>
            <a:ext cx="39624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পেটের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মাংস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পেশির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বাড়ানো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মেদ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কমানোর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ব্যায়ামটি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?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00" y="3407730"/>
            <a:ext cx="152400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ক)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পুশ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আপ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05400" y="3479518"/>
            <a:ext cx="160020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খ)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সিট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আপ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0" y="4495800"/>
            <a:ext cx="198120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গ)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স্টপ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জাম্প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53000" y="4495800"/>
            <a:ext cx="320040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ঘ)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হাফ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সিটেড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এলবো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ব্যালেন্স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696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5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2514600"/>
            <a:ext cx="3886200" cy="76944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ü"/>
            </a:pP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খ)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সিট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আপ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09800" y="685800"/>
            <a:ext cx="2971800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সঠিক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964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4" grpId="0" animBg="1"/>
      <p:bldP spid="4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685800"/>
            <a:ext cx="4572000" cy="1015663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857250" indent="-857250" algn="ctr">
              <a:buFont typeface="Wingdings" pitchFamily="2" charset="2"/>
              <a:buChar char="q"/>
            </a:pP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78558" y="3200400"/>
            <a:ext cx="5231842" cy="954107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স্পট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জাম্প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দেওয়ার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বাড়ী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অনুশীলন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আসবে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049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62000" y="381000"/>
            <a:ext cx="7620000" cy="61722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সকলকে</a:t>
            </a:r>
            <a:r>
              <a:rPr lang="en-US" sz="88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88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88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। </a:t>
            </a:r>
            <a:endParaRPr lang="en-US" sz="8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926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4381500" y="2059353"/>
            <a:ext cx="0" cy="3352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200400" y="381000"/>
            <a:ext cx="3124200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000" dirty="0"/>
          </a:p>
        </p:txBody>
      </p:sp>
      <p:sp>
        <p:nvSpPr>
          <p:cNvPr id="9" name="TextBox 8"/>
          <p:cNvSpPr txBox="1"/>
          <p:nvPr/>
        </p:nvSpPr>
        <p:spPr>
          <a:xfrm>
            <a:off x="5310554" y="3664526"/>
            <a:ext cx="2743200" cy="175432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শ্রেণী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–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ষষ্ঠ</a:t>
            </a:r>
            <a:r>
              <a:rPr lang="en-US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শারীরিক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শিক্ষা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প্রথম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– ৫ম </a:t>
            </a: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-৫০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- ০৮/০৯/২০২১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52046" y="3141620"/>
            <a:ext cx="2971800" cy="2800138"/>
            <a:chOff x="252046" y="2579077"/>
            <a:chExt cx="2971800" cy="2800138"/>
          </a:xfrm>
        </p:grpSpPr>
        <p:sp>
          <p:nvSpPr>
            <p:cNvPr id="3" name="TextBox 2"/>
            <p:cNvSpPr txBox="1"/>
            <p:nvPr/>
          </p:nvSpPr>
          <p:spPr>
            <a:xfrm>
              <a:off x="252046" y="4455885"/>
              <a:ext cx="2971800" cy="92333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dirty="0" err="1" smtClean="0">
                  <a:latin typeface="NikoshBAN" pitchFamily="2" charset="0"/>
                  <a:cs typeface="NikoshBAN" pitchFamily="2" charset="0"/>
                </a:rPr>
                <a:t>মুহাম্মাদ</a:t>
              </a:r>
              <a:r>
                <a:rPr lang="en-US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dirty="0" err="1" smtClean="0">
                  <a:latin typeface="NikoshBAN" pitchFamily="2" charset="0"/>
                  <a:cs typeface="NikoshBAN" pitchFamily="2" charset="0"/>
                </a:rPr>
                <a:t>আব্দুল</a:t>
              </a:r>
              <a:r>
                <a:rPr lang="en-US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dirty="0" err="1" smtClean="0">
                  <a:latin typeface="NikoshBAN" pitchFamily="2" charset="0"/>
                  <a:cs typeface="NikoshBAN" pitchFamily="2" charset="0"/>
                </a:rPr>
                <a:t>মোমিন</a:t>
              </a:r>
              <a:endParaRPr lang="en-US" dirty="0" smtClean="0">
                <a:latin typeface="NikoshBAN" pitchFamily="2" charset="0"/>
                <a:cs typeface="NikoshBAN" pitchFamily="2" charset="0"/>
              </a:endParaRPr>
            </a:p>
            <a:p>
              <a:r>
                <a:rPr lang="en-US" dirty="0" err="1" smtClean="0">
                  <a:latin typeface="NikoshBAN" pitchFamily="2" charset="0"/>
                  <a:cs typeface="NikoshBAN" pitchFamily="2" charset="0"/>
                </a:rPr>
                <a:t>সহকারী</a:t>
              </a:r>
              <a:r>
                <a:rPr lang="en-US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dirty="0" err="1" smtClean="0">
                  <a:latin typeface="NikoshBAN" pitchFamily="2" charset="0"/>
                  <a:cs typeface="NikoshBAN" pitchFamily="2" charset="0"/>
                </a:rPr>
                <a:t>শিক্ষক</a:t>
              </a:r>
              <a:r>
                <a:rPr lang="en-US" dirty="0" smtClean="0">
                  <a:latin typeface="NikoshBAN" pitchFamily="2" charset="0"/>
                  <a:cs typeface="NikoshBAN" pitchFamily="2" charset="0"/>
                </a:rPr>
                <a:t> (</a:t>
              </a:r>
              <a:r>
                <a:rPr lang="en-US" dirty="0" err="1" smtClean="0">
                  <a:latin typeface="NikoshBAN" pitchFamily="2" charset="0"/>
                  <a:cs typeface="NikoshBAN" pitchFamily="2" charset="0"/>
                </a:rPr>
                <a:t>শারীরিক</a:t>
              </a:r>
              <a:r>
                <a:rPr lang="en-US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dirty="0" err="1" smtClean="0">
                  <a:latin typeface="NikoshBAN" pitchFamily="2" charset="0"/>
                  <a:cs typeface="NikoshBAN" pitchFamily="2" charset="0"/>
                </a:rPr>
                <a:t>শিক্ষা</a:t>
              </a:r>
              <a:r>
                <a:rPr lang="en-US" dirty="0" smtClean="0">
                  <a:latin typeface="NikoshBAN" pitchFamily="2" charset="0"/>
                  <a:cs typeface="NikoshBAN" pitchFamily="2" charset="0"/>
                </a:rPr>
                <a:t> )</a:t>
              </a:r>
            </a:p>
            <a:p>
              <a:r>
                <a:rPr lang="en-US" dirty="0" err="1" smtClean="0">
                  <a:latin typeface="NikoshBAN" pitchFamily="2" charset="0"/>
                  <a:cs typeface="NikoshBAN" pitchFamily="2" charset="0"/>
                </a:rPr>
                <a:t>কদমতলী</a:t>
              </a:r>
              <a:r>
                <a:rPr lang="en-US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dirty="0" err="1" smtClean="0">
                  <a:latin typeface="NikoshBAN" pitchFamily="2" charset="0"/>
                  <a:cs typeface="NikoshBAN" pitchFamily="2" charset="0"/>
                </a:rPr>
                <a:t>উচ্চ</a:t>
              </a:r>
              <a:r>
                <a:rPr lang="en-US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dirty="0" err="1" smtClean="0">
                  <a:latin typeface="NikoshBAN" pitchFamily="2" charset="0"/>
                  <a:cs typeface="NikoshBAN" pitchFamily="2" charset="0"/>
                </a:rPr>
                <a:t>বিদ্যালয়</a:t>
              </a:r>
              <a:r>
                <a:rPr lang="en-US" dirty="0" smtClean="0">
                  <a:latin typeface="NikoshBAN" pitchFamily="2" charset="0"/>
                  <a:cs typeface="NikoshBAN" pitchFamily="2" charset="0"/>
                </a:rPr>
                <a:t>, </a:t>
              </a:r>
              <a:r>
                <a:rPr lang="en-US" dirty="0" err="1" smtClean="0">
                  <a:latin typeface="NikoshBAN" pitchFamily="2" charset="0"/>
                  <a:cs typeface="NikoshBAN" pitchFamily="2" charset="0"/>
                </a:rPr>
                <a:t>গাবতলী</a:t>
              </a:r>
              <a:r>
                <a:rPr lang="en-US" dirty="0" smtClean="0">
                  <a:latin typeface="NikoshBAN" pitchFamily="2" charset="0"/>
                  <a:cs typeface="NikoshBAN" pitchFamily="2" charset="0"/>
                </a:rPr>
                <a:t>, </a:t>
              </a:r>
              <a:r>
                <a:rPr lang="en-US" dirty="0" err="1" smtClean="0">
                  <a:latin typeface="NikoshBAN" pitchFamily="2" charset="0"/>
                  <a:cs typeface="NikoshBAN" pitchFamily="2" charset="0"/>
                </a:rPr>
                <a:t>বগুড়া</a:t>
              </a:r>
              <a:r>
                <a:rPr lang="en-US" dirty="0" smtClean="0">
                  <a:latin typeface="NikoshBAN" pitchFamily="2" charset="0"/>
                  <a:cs typeface="NikoshBAN" pitchFamily="2" charset="0"/>
                </a:rPr>
                <a:t> 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52046" y="2579077"/>
              <a:ext cx="2306097" cy="52322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শিক্ষক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পরিচিতি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0" name="Down Arrow 9"/>
            <p:cNvSpPr/>
            <p:nvPr/>
          </p:nvSpPr>
          <p:spPr>
            <a:xfrm>
              <a:off x="1066800" y="3200400"/>
              <a:ext cx="457200" cy="11430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43" y="482263"/>
            <a:ext cx="1828800" cy="1828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206137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0" y="838200"/>
            <a:ext cx="4724400" cy="58477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এসো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দেখি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901" y="1752600"/>
            <a:ext cx="2286000" cy="2133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4037" y="1901651"/>
            <a:ext cx="2286000" cy="16764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6912" y="4371975"/>
            <a:ext cx="2143125" cy="214312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2" name="AutoShape 2" descr="file:///D:/55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4" descr="file:///D:/55.webp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725" y="4371975"/>
            <a:ext cx="2428875" cy="188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159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685800"/>
            <a:ext cx="4724400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শিরোনাম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6589" y="3292043"/>
            <a:ext cx="7943222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পাঠা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–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সরঞ্জামবিহিন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ব্যায়াম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1005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609600"/>
            <a:ext cx="3352800" cy="101566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FF0000"/>
                </a:solidFill>
              </a:rPr>
              <a:t>শিখন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ফল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5000" y="2899726"/>
            <a:ext cx="4876800" cy="147732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……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০১।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পুশ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আপ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ব্যায়াম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০২।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সিট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আপ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ব্যায়াম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০৩।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স্পট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জাম্প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। </a:t>
            </a: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205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4" grpId="0" animBg="1"/>
      <p:bldP spid="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4215080"/>
            <a:ext cx="6019800" cy="132343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400" b="1" i="1" u="sng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পুশ</a:t>
            </a:r>
            <a:r>
              <a:rPr lang="en-US" sz="4400" b="1" i="1" u="sng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i="1" u="sng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আপঃ</a:t>
            </a:r>
            <a:r>
              <a:rPr lang="en-US" sz="4400" b="1" i="1" u="sng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হাতের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বাড়ানোর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ব্যায়াম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মাটিতে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হাত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সমানভাবে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ভর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মাথা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পর্যন্ত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শরীর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সোজা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রেখে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উপরে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নিচে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নেয়াকে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পুশ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আপ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85800"/>
            <a:ext cx="2133600" cy="1905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838200"/>
            <a:ext cx="3429000" cy="1752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96332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228600"/>
            <a:ext cx="3171825" cy="18383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761999"/>
            <a:ext cx="3962400" cy="159715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3048000"/>
            <a:ext cx="3886200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191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52600" y="609600"/>
            <a:ext cx="4953000" cy="153888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b="1" i="1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সিট</a:t>
            </a:r>
            <a:r>
              <a:rPr lang="en-US" sz="4000" b="1" i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i="1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আপঃ</a:t>
            </a:r>
            <a:r>
              <a:rPr lang="en-US" sz="4000" b="1" i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পেটের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মাংসপেশির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বাড়ানো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মেদ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কমানোর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এ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ব্যায়াম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খুবই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উপকারী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।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মাটিতে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ম্যাটে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চিত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শুয়ে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সোজা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রেখে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শরীরের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উপরীর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ওপরে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তোলা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নিচে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নামানোকে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সিট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আপ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290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914400"/>
            <a:ext cx="2619375" cy="17430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26" y="3276600"/>
            <a:ext cx="3686175" cy="22098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32657"/>
            <a:ext cx="2958402" cy="2133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3238500"/>
            <a:ext cx="2438400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017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327</TotalTime>
  <Words>242</Words>
  <Application>Microsoft Office PowerPoint</Application>
  <PresentationFormat>On-screen Show (4:3)</PresentationFormat>
  <Paragraphs>38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Apothecary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vbg</dc:creator>
  <cp:lastModifiedBy>vbg</cp:lastModifiedBy>
  <cp:revision>149</cp:revision>
  <dcterms:created xsi:type="dcterms:W3CDTF">2021-06-19T03:45:57Z</dcterms:created>
  <dcterms:modified xsi:type="dcterms:W3CDTF">2021-09-09T08:26:51Z</dcterms:modified>
</cp:coreProperties>
</file>