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79" r:id="rId2"/>
    <p:sldId id="280" r:id="rId3"/>
    <p:sldId id="257" r:id="rId4"/>
    <p:sldId id="272" r:id="rId5"/>
    <p:sldId id="274" r:id="rId6"/>
    <p:sldId id="259" r:id="rId7"/>
    <p:sldId id="260" r:id="rId8"/>
    <p:sldId id="276" r:id="rId9"/>
    <p:sldId id="278" r:id="rId10"/>
    <p:sldId id="277" r:id="rId11"/>
    <p:sldId id="262" r:id="rId12"/>
    <p:sldId id="263" r:id="rId13"/>
    <p:sldId id="261" r:id="rId14"/>
    <p:sldId id="265" r:id="rId15"/>
    <p:sldId id="271" r:id="rId16"/>
    <p:sldId id="264" r:id="rId17"/>
    <p:sldId id="266" r:id="rId18"/>
    <p:sldId id="268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385C5-3690-428B-A015-85C0A8DFF3FF}" type="datetimeFigureOut">
              <a:rPr lang="en-US" smtClean="0"/>
              <a:t>09-Sep-21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E486D5-CC6A-4FD9-B115-85C139F6E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052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5C8CA-B8D4-47DC-BFF6-D3440D784A4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06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486D5-CC6A-4FD9-B115-85C139F6EEC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955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09-Sep-21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09-Sep-21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09-Sep-21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09-Sep-21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438309"/>
            <a:ext cx="9144000" cy="5395110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914400" y="228600"/>
            <a:ext cx="7734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itchFamily="2" charset="0"/>
                <a:cs typeface="NikoshBAN" pitchFamily="2" charset="0"/>
              </a:rPr>
              <a:t>আজকের পাঠে সবাইকে স্বাগতম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2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TC\Desktop\picter\yyyyyyyyyy\DSCN1100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21064"/>
            <a:ext cx="69342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24200" y="300335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জুমায় খুতবা শুনা ওয়াজিব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 flipH="1">
            <a:off x="4312919" y="781050"/>
            <a:ext cx="144781" cy="8191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31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9400" y="381000"/>
            <a:ext cx="3657600" cy="46166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জুমার খুতবা আরবী ভাষায়</a:t>
            </a:r>
            <a:endParaRPr lang="en-US" sz="2400" dirty="0">
              <a:solidFill>
                <a:schemeClr val="bg2"/>
              </a:solidFill>
            </a:endParaRPr>
          </a:p>
        </p:txBody>
      </p:sp>
      <p:pic>
        <p:nvPicPr>
          <p:cNvPr id="1026" name="Picture 2" descr="C:\Users\TTC\Desktop\picter\yyyyyyyyyy\DSCN1100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00"/>
            <a:ext cx="5867400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own Arrow 3"/>
          <p:cNvSpPr/>
          <p:nvPr/>
        </p:nvSpPr>
        <p:spPr>
          <a:xfrm flipH="1">
            <a:off x="4385307" y="1066800"/>
            <a:ext cx="262892" cy="685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85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35874" y="685800"/>
            <a:ext cx="3260126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এসো উত্তর বলি-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" y="1865055"/>
            <a:ext cx="838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জুমার সালাত দুই রাকাত ফরজ ।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জুমার ফরজের জন্য জামাত শর্ত।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জুমার জন্য আজান দুই টি।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জুমার খুতবা শুনা ওয়াজিব। 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জুমার খুতবা আরবী ভাষায়।</a:t>
            </a:r>
          </a:p>
        </p:txBody>
      </p:sp>
    </p:spTree>
    <p:extLst>
      <p:ext uri="{BB962C8B-B14F-4D97-AF65-F5344CB8AC3E}">
        <p14:creationId xmlns:p14="http://schemas.microsoft.com/office/powerpoint/2010/main" val="88220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87881"/>
            <a:ext cx="8839200" cy="58891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4600" y="120134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সালাতুল জুমা 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279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TC\Desktop\picter\yyyyyyyyyy\4_small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676"/>
            <a:ext cx="8827931" cy="586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67000" y="166945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রুকু করা </a:t>
            </a:r>
          </a:p>
        </p:txBody>
      </p:sp>
    </p:spTree>
    <p:extLst>
      <p:ext uri="{BB962C8B-B14F-4D97-AF65-F5344CB8AC3E}">
        <p14:creationId xmlns:p14="http://schemas.microsoft.com/office/powerpoint/2010/main" val="2231998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TC\Desktop\picter\Mosque.Qibla_.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04850"/>
            <a:ext cx="8305800" cy="622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95600" y="31498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সিজদা করা </a:t>
            </a:r>
          </a:p>
        </p:txBody>
      </p:sp>
    </p:spTree>
    <p:extLst>
      <p:ext uri="{BB962C8B-B14F-4D97-AF65-F5344CB8AC3E}">
        <p14:creationId xmlns:p14="http://schemas.microsoft.com/office/powerpoint/2010/main" val="631762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685800"/>
            <a:ext cx="44196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667000"/>
            <a:ext cx="7848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জুমার নামাজ আদায় করা কী? 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নামাজের জন্য পবিত্র অর্জন করা কী?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জুমার নামাজ কোথায় পড়তে হয়?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 কারা জুমার নামাজ আদায় করে? </a:t>
            </a:r>
          </a:p>
        </p:txBody>
      </p:sp>
    </p:spTree>
    <p:extLst>
      <p:ext uri="{BB962C8B-B14F-4D97-AF65-F5344CB8AC3E}">
        <p14:creationId xmlns:p14="http://schemas.microsoft.com/office/powerpoint/2010/main" val="22602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219200"/>
            <a:ext cx="3835780" cy="5486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9200" y="605135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নামাজের আহকাম সাতটি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নামাজের আরকান ছয়টি-</a:t>
            </a:r>
            <a:endParaRPr lang="bn-BD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8365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2335" y="671052"/>
            <a:ext cx="42672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4110097"/>
            <a:ext cx="6324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প্রশ্নঃ-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জুমার নামাজের আহকাম কয়টি ও কি কি?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জুমার নামাজের আরকান কয়টি ও কি কি? 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জুমার খুতবা শুনার গুরুত্ব আলোচনা কর ।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D70C80-80F3-4479-9A78-A058437F64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725" y="671052"/>
            <a:ext cx="333375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22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272548"/>
            <a:ext cx="9144000" cy="15829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9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21212D-EEAB-4635-A5EA-EF6D75A47E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9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7351" y="37266"/>
            <a:ext cx="4946394" cy="1298573"/>
          </a:xfr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r>
              <a:rPr lang="bn-IN" dirty="0">
                <a:latin typeface="NikoshBAN" pitchFamily="2" charset="0"/>
                <a:cs typeface="NikoshBAN" pitchFamily="2" charset="0"/>
              </a:rPr>
              <a:t>			</a:t>
            </a:r>
            <a:r>
              <a:rPr lang="bn-IN" sz="8000" dirty="0">
                <a:latin typeface="NikoshBAN" pitchFamily="2" charset="0"/>
                <a:cs typeface="NikoshBAN" pitchFamily="2" charset="0"/>
              </a:rPr>
              <a:t>পরিচিতি	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5A1302-925F-4578-A39E-A8FF42E86A5B}"/>
              </a:ext>
            </a:extLst>
          </p:cNvPr>
          <p:cNvSpPr/>
          <p:nvPr/>
        </p:nvSpPr>
        <p:spPr>
          <a:xfrm>
            <a:off x="3259394" y="2077216"/>
            <a:ext cx="5781367" cy="474351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ম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ো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ঃ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ত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ো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ফ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া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জ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্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জ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ু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ল 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হ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ক 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আ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ন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স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া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ী</a:t>
            </a:r>
          </a:p>
          <a:p>
            <a:pPr>
              <a:buNone/>
            </a:pP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সহকারী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মৌলভী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হাফিজপ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ু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র 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ম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হ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ি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ল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া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দাখিল মাদ্রাসা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। </a:t>
            </a:r>
          </a:p>
          <a:p>
            <a:pPr>
              <a:buNone/>
            </a:pPr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মোবাইল	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: ০১৭১৪৭৫৩১৩৫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2D234CC-D8DB-47CD-8B52-EC885068EF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11"/>
          <a:stretch/>
        </p:blipFill>
        <p:spPr>
          <a:xfrm>
            <a:off x="103239" y="1504335"/>
            <a:ext cx="3070822" cy="53163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905000"/>
            <a:ext cx="87630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আল আকায়েদ ওয়াল ফিক্‌হ</a:t>
            </a:r>
          </a:p>
          <a:p>
            <a:pPr algn="ctr"/>
            <a:r>
              <a:rPr lang="bn-BD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৮ম শ্রেণি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সময় ৫০ মিনিট</a:t>
            </a:r>
            <a:endParaRPr lang="en-US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15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TC\Desktop\picter\yyyyyyyyyy\depositphotos_8046987-Muslim-man-performing-ablution-at-Jama-Masjid-Delhi-Ind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27" y="1080416"/>
            <a:ext cx="4001573" cy="250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0"/>
            <a:ext cx="3980040" cy="26517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810000"/>
            <a:ext cx="3782414" cy="27258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407" y="1080416"/>
            <a:ext cx="3868193" cy="25771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95600" y="405825"/>
            <a:ext cx="3429000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ছবি গুলি দেখি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818315"/>
            <a:ext cx="3886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30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4191000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048000"/>
            <a:ext cx="3840121" cy="33481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Rectangle 5"/>
          <p:cNvSpPr/>
          <p:nvPr/>
        </p:nvSpPr>
        <p:spPr>
          <a:xfrm>
            <a:off x="990600" y="5486400"/>
            <a:ext cx="3048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খুতবার পূর্বে আজান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Up Arrow 9"/>
          <p:cNvSpPr/>
          <p:nvPr/>
        </p:nvSpPr>
        <p:spPr>
          <a:xfrm>
            <a:off x="2209800" y="4191000"/>
            <a:ext cx="457200" cy="1066800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67400" y="533400"/>
            <a:ext cx="2514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জুমার আজান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6949260" y="1524000"/>
            <a:ext cx="365940" cy="121920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0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1" y="609600"/>
            <a:ext cx="83058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জুমার সালাত আদায় এর সময়, নিয়ম ও খুতবা শুনার গুরুত্ব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3200400"/>
            <a:ext cx="6019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অধ্যায় – ৩য়</a:t>
            </a:r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 – ৫ম , </a:t>
            </a:r>
            <a:r>
              <a:rPr lang="bn-BD" sz="4800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পৃষ্ঠা নং – ১</a:t>
            </a:r>
            <a:r>
              <a:rPr lang="bn-IN" sz="4800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৩৮ </a:t>
            </a:r>
            <a:endParaRPr lang="en-US" sz="4800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48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990600"/>
            <a:ext cx="3352800" cy="1066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atin typeface="NikoshBAN" pitchFamily="2" charset="0"/>
                <a:cs typeface="NikoshBAN" pitchFamily="2" charset="0"/>
              </a:rPr>
              <a:t>শিখন ফল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2667000"/>
            <a:ext cx="64008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 -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জুমার সালাত কয় রাকাত ফরজ তা বলতে পারবে।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জুমার ফরজের জন্য জামাত কি তা বলতে পারবে।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জুমার জন্য আজান কয়টি তা বলতে পারবে।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জুমার খুতবা শুনা কি তা ব্যাখ্যা করতে পারবে। 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জুমার খুতবা কোন ভাষায় তা বিশ্লেষণ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168774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17399"/>
            <a:ext cx="8382000" cy="60406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5600" y="3048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জুমার সালাত দুই রাকাত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48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0"/>
            <a:ext cx="9035345" cy="6019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50772" y="329625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জামাত শর্ত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86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420</TotalTime>
  <Words>244</Words>
  <Application>Microsoft Office PowerPoint</Application>
  <PresentationFormat>On-screen Show (4:3)</PresentationFormat>
  <Paragraphs>59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Calibri</vt:lpstr>
      <vt:lpstr>NikoshBAN</vt:lpstr>
      <vt:lpstr>Verdana</vt:lpstr>
      <vt:lpstr>Wingdings 2</vt:lpstr>
      <vt:lpstr>Aspect</vt:lpstr>
      <vt:lpstr>PowerPoint Presentation</vt:lpstr>
      <vt:lpstr>   পরিচিতি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TTC</dc:creator>
  <cp:lastModifiedBy>Sumon Mahmud</cp:lastModifiedBy>
  <cp:revision>177</cp:revision>
  <dcterms:created xsi:type="dcterms:W3CDTF">2006-08-16T00:00:00Z</dcterms:created>
  <dcterms:modified xsi:type="dcterms:W3CDTF">2021-09-08T19:59:55Z</dcterms:modified>
</cp:coreProperties>
</file>