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66" r:id="rId2"/>
    <p:sldId id="280" r:id="rId3"/>
    <p:sldId id="267" r:id="rId4"/>
    <p:sldId id="305" r:id="rId5"/>
    <p:sldId id="306" r:id="rId6"/>
    <p:sldId id="307" r:id="rId7"/>
    <p:sldId id="308" r:id="rId8"/>
    <p:sldId id="309" r:id="rId9"/>
    <p:sldId id="310" r:id="rId10"/>
    <p:sldId id="312" r:id="rId11"/>
    <p:sldId id="314" r:id="rId12"/>
    <p:sldId id="315" r:id="rId13"/>
    <p:sldId id="316" r:id="rId14"/>
    <p:sldId id="317" r:id="rId15"/>
    <p:sldId id="31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6" autoAdjust="0"/>
  </p:normalViewPr>
  <p:slideViewPr>
    <p:cSldViewPr>
      <p:cViewPr varScale="1">
        <p:scale>
          <a:sx n="64" d="100"/>
          <a:sy n="64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E7725-2A82-4977-AD1E-A615A5B80B1E}" type="datetimeFigureOut">
              <a:rPr lang="en-US" smtClean="0"/>
              <a:t>09-Sep-21</a:t>
            </a:fld>
            <a:endParaRPr lang="en-US"/>
          </a:p>
        </p:txBody>
      </p:sp>
      <p:sp>
        <p:nvSpPr>
          <p:cNvPr id="1048708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9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42067-58CE-428C-8379-36E41DA7EF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1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466CF-21DD-4607-BD79-ED2F80DCAD8B}" type="datetimeFigureOut">
              <a:rPr lang="en-US" smtClean="0"/>
              <a:t>09-Sep-21</a:t>
            </a:fld>
            <a:endParaRPr lang="en-US"/>
          </a:p>
        </p:txBody>
      </p:sp>
      <p:sp>
        <p:nvSpPr>
          <p:cNvPr id="104870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0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1AC24-060E-4074-B97C-0D7E7C00E4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41AA371-5F9A-4004-8612-402A0FF7778F}" type="datetime1">
              <a:rPr lang="bn-IN" smtClean="0"/>
              <a:pPr/>
              <a:t>09-09-21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0260A3B-79FE-4A27-AE80-EEEA299E40CE}" type="datetime1">
              <a:rPr lang="bn-IN" smtClean="0"/>
              <a:pPr/>
              <a:t>09-09-21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B724-BF08-4933-A477-E5C9037FE7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3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1AC24-060E-4074-B97C-0D7E7C00E4E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5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F7D3-67A4-4C22-BAA2-AADC51683E63}" type="datetime1">
              <a:rPr lang="en-US" smtClean="0"/>
              <a:t>09-Sep-21</a:t>
            </a:fld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0694-4120-4B08-B4E2-16EF4F92501E}" type="datetime1">
              <a:rPr lang="en-US" smtClean="0"/>
              <a:t>09-Sep-21</a:t>
            </a:fld>
            <a:endParaRPr lang="en-US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5CB-C843-42F2-A23B-EFAA096F8C02}" type="datetime1">
              <a:rPr lang="en-US" smtClean="0"/>
              <a:t>09-Sep-21</a:t>
            </a:fld>
            <a:endParaRPr lang="en-US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24D1-D042-4DB9-B9B4-B57238711FAB}" type="datetime1">
              <a:rPr lang="en-US" smtClean="0"/>
              <a:t>09-Sep-21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B94C-6E9A-44C6-849D-001D76DCE380}" type="datetime1">
              <a:rPr lang="en-US" smtClean="0"/>
              <a:t>09-Sep-21</a:t>
            </a:fld>
            <a:endParaRPr lang="en-US"/>
          </a:p>
        </p:txBody>
      </p:sp>
      <p:sp>
        <p:nvSpPr>
          <p:cNvPr id="10486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92C6-0F6E-4C1A-86C6-8F8A56987CDC}" type="datetime1">
              <a:rPr lang="en-US" smtClean="0"/>
              <a:t>09-Sep-21</a:t>
            </a:fld>
            <a:endParaRPr lang="en-US"/>
          </a:p>
        </p:txBody>
      </p:sp>
      <p:sp>
        <p:nvSpPr>
          <p:cNvPr id="10486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9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9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2AEF-0A23-4FBD-8171-B49E768B4D26}" type="datetime1">
              <a:rPr lang="en-US" smtClean="0"/>
              <a:t>09-Sep-21</a:t>
            </a:fld>
            <a:endParaRPr lang="en-US"/>
          </a:p>
        </p:txBody>
      </p:sp>
      <p:sp>
        <p:nvSpPr>
          <p:cNvPr id="104859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59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BAA7-8692-4D0A-ACC2-E7BF2149AB12}" type="datetime1">
              <a:rPr lang="en-US" smtClean="0"/>
              <a:t>09-Sep-21</a:t>
            </a:fld>
            <a:endParaRPr lang="en-US"/>
          </a:p>
        </p:txBody>
      </p:sp>
      <p:sp>
        <p:nvSpPr>
          <p:cNvPr id="104866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5A38-8B7F-4714-A646-C56E3664129F}" type="datetime1">
              <a:rPr lang="en-US" smtClean="0"/>
              <a:t>09-Sep-21</a:t>
            </a:fld>
            <a:endParaRPr lang="en-US"/>
          </a:p>
        </p:txBody>
      </p:sp>
      <p:sp>
        <p:nvSpPr>
          <p:cNvPr id="104869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9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8968-09D5-4B98-9797-325EE10611FB}" type="datetime1">
              <a:rPr lang="en-US" smtClean="0"/>
              <a:t>09-Sep-21</a:t>
            </a:fld>
            <a:endParaRPr lang="en-US"/>
          </a:p>
        </p:txBody>
      </p:sp>
      <p:sp>
        <p:nvSpPr>
          <p:cNvPr id="10486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7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7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949C-EF21-4F54-9379-39AC45ED7BE1}" type="datetime1">
              <a:rPr lang="en-US" smtClean="0"/>
              <a:t>09-Sep-21</a:t>
            </a:fld>
            <a:endParaRPr lang="en-US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Md.Ruhul Amin Khan</a:t>
            </a:r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0F864-60C9-4A93-8D61-A749B343ADD4}" type="datetime1">
              <a:rPr lang="en-US" smtClean="0"/>
              <a:t>09-Sep-21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Md.Ruhul Amin Khan</a:t>
            </a: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228600" y="2001982"/>
            <a:ext cx="8534400" cy="3733800"/>
          </a:xfrm>
          <a:prstGeom prst="roundRect">
            <a:avLst>
              <a:gd name="adj" fmla="val 0"/>
            </a:avLst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agesfgdf.png"/>
          <p:cNvPicPr>
            <a:picLocks noChangeAspect="1"/>
          </p:cNvPicPr>
          <p:nvPr/>
        </p:nvPicPr>
        <p:blipFill>
          <a:blip r:embed="rId4"/>
          <a:srcRect l="5195" t="18122" r="5195" b="14568"/>
          <a:stretch>
            <a:fillRect/>
          </a:stretch>
        </p:blipFill>
        <p:spPr>
          <a:xfrm>
            <a:off x="1943100" y="-13855"/>
            <a:ext cx="5257800" cy="1981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C3553B-46BC-4051-AF1B-36BBB218CE45}"/>
              </a:ext>
            </a:extLst>
          </p:cNvPr>
          <p:cNvSpPr txBox="1"/>
          <p:nvPr/>
        </p:nvSpPr>
        <p:spPr>
          <a:xfrm>
            <a:off x="704850" y="5842337"/>
            <a:ext cx="773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আজকের পাঠে সবাইকে স্বাগতম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কাজ-১</a:t>
            </a:r>
            <a:r>
              <a:rPr lang="bn-IN" sz="36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আল্লাহর হক কী?পিতা-মাতার</a:t>
            </a:r>
            <a:r>
              <a:rPr lang="bn-IN" sz="25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 কী?তালিকা কর?</a:t>
            </a:r>
          </a:p>
          <a:p>
            <a:r>
              <a:rPr lang="bn-IN" sz="36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কাজ-২। ওয়াদা খেলাপ করা কীসের শামিল?একজন ইমান দারের কিকি গুনাবলী থাকা উচিত?ব্যাখ্যা কর।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নামাজ ও যাকাতের বিষয়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7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*নামাজ দৈহিক ইবাদত যা ফরজ। না করলে পরকালে আল্লাহ শাস্তি দিবেন।</a:t>
            </a:r>
          </a:p>
          <a:p>
            <a:r>
              <a:rPr lang="bn-I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*যাকাত মালি ইবাদত যা ধনীরা দিবেন।</a:t>
            </a:r>
          </a:p>
          <a:p>
            <a:endParaRPr lang="bn-I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*যাকাত দেওয়া ফরজ ৮টি খাতে দিতে হবে।না দিলে পরকালে আল্লাহ শাস্তি দিবেন।</a:t>
            </a:r>
          </a:p>
          <a:p>
            <a:r>
              <a:rPr lang="bn-I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যাকাতএ মাল বৃদ্ধি,নামাজে আল্লাহ খুশি।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8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8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8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8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8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8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8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8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8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48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60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endParaRPr lang="en-US" sz="60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sz="72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বনি ইস্রাইলদের  মধ্যে আল্লাহর সীমা লঙ্গনের একটি তালিকা কর।</a:t>
            </a:r>
            <a:endParaRPr lang="ar-SA" sz="72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</a:endParaRPr>
          </a:p>
          <a:p>
            <a:endParaRPr lang="ar-SA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</a:endParaRPr>
          </a:p>
          <a:p>
            <a:endParaRPr lang="ar-SA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</a:endParaRPr>
          </a:p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625" lnSpcReduction="20000"/>
          </a:bodyPr>
          <a:lstStyle/>
          <a:p>
            <a:endParaRPr lang="bn-IN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60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ar-SA" sz="6000" b="1" dirty="0">
                <a:solidFill>
                  <a:srgbClr val="008000"/>
                </a:solidFill>
                <a:latin typeface="NikoshBAN" panose="02000000000000000000" pitchFamily="2" charset="0"/>
              </a:rPr>
              <a:t>زكوة</a:t>
            </a:r>
            <a:r>
              <a:rPr lang="bn-IN" sz="60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অর্থ কি?             </a:t>
            </a:r>
          </a:p>
          <a:p>
            <a:endParaRPr lang="bn-IN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60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ar-SA" sz="6000" b="1" dirty="0">
                <a:solidFill>
                  <a:srgbClr val="008000"/>
                </a:solidFill>
                <a:latin typeface="NikoshBAN" panose="02000000000000000000" pitchFamily="2" charset="0"/>
              </a:rPr>
              <a:t>احسان</a:t>
            </a:r>
            <a:r>
              <a:rPr lang="bn-IN" sz="60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অর্থ কি?                </a:t>
            </a:r>
          </a:p>
          <a:p>
            <a:pPr marL="0" indent="0">
              <a:buNone/>
            </a:pPr>
            <a:r>
              <a:rPr lang="bn-IN" sz="55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ar-SA" sz="5500" b="1" dirty="0">
                <a:solidFill>
                  <a:srgbClr val="008000"/>
                </a:solidFill>
                <a:latin typeface="NikoshBAN" panose="02000000000000000000" pitchFamily="2" charset="0"/>
              </a:rPr>
              <a:t>الصلاة</a:t>
            </a:r>
            <a:r>
              <a:rPr lang="bn-IN" sz="55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বাংলা অর্থ কি?         </a:t>
            </a:r>
            <a:endParaRPr lang="bn-IN" sz="60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62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৪।মিথ্যা বলা, ওয়াদা খেলাপ করা,আমানতের খেলাপ করা কি</a:t>
            </a:r>
            <a:r>
              <a:rPr lang="en-US" altLang="bn-IN" sz="62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62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5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প্রশ্নঃ১।যাকাত কারা দিবে?</a:t>
            </a:r>
          </a:p>
          <a:p>
            <a:pPr marL="0" indent="0">
              <a:buNone/>
            </a:pPr>
            <a:r>
              <a:rPr lang="bn-IN" sz="45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প্রশ্নঃ২।নামাজ কাদের উপর ফরজ? </a:t>
            </a:r>
            <a:endParaRPr lang="zh-CN" altLang="en-US" sz="4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3EC8DE-65C7-41F1-8618-46B10A29E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944" y="1616973"/>
            <a:ext cx="2514600" cy="2514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4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48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48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48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48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6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07C149-CC96-4984-BE32-C4606F4B6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32628"/>
            <a:ext cx="8229600" cy="542537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351" y="37266"/>
            <a:ext cx="4946394" cy="1298573"/>
          </a:xfr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IN" dirty="0">
                <a:latin typeface="NikoshBAN" pitchFamily="2" charset="0"/>
                <a:cs typeface="NikoshBAN" pitchFamily="2" charset="0"/>
              </a:rPr>
              <a:t>			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পরিচিতি	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5A1302-925F-4578-A39E-A8FF42E86A5B}"/>
              </a:ext>
            </a:extLst>
          </p:cNvPr>
          <p:cNvSpPr/>
          <p:nvPr/>
        </p:nvSpPr>
        <p:spPr>
          <a:xfrm>
            <a:off x="3259394" y="2077216"/>
            <a:ext cx="5781367" cy="47435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ো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ঃ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ত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ো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ফ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জ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্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জ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ল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ক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আ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ন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স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ী</a:t>
            </a:r>
          </a:p>
          <a:p>
            <a:pPr>
              <a:buNone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মৌলভী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হাফিজপ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র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ল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দাখিল মাদ্রাসা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মোবাইল	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: ০১৭১৪৭৫৩১৩৫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D234CC-D8DB-47CD-8B52-EC885068EF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1"/>
          <a:stretch/>
        </p:blipFill>
        <p:spPr>
          <a:xfrm>
            <a:off x="103239" y="1504335"/>
            <a:ext cx="3070822" cy="5316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3200400"/>
            <a:ext cx="7924800" cy="3409020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u="sng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IN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 নবম</a:t>
            </a:r>
          </a:p>
          <a:p>
            <a:pPr algn="ctr">
              <a:buNone/>
            </a:pPr>
            <a:r>
              <a:rPr lang="bn-IN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আল-কোরান ও</a:t>
            </a:r>
            <a:r>
              <a:rPr lang="en-US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তাজভীদ</a:t>
            </a:r>
          </a:p>
          <a:p>
            <a:pPr algn="ctr">
              <a:buNone/>
            </a:pPr>
            <a:r>
              <a:rPr lang="bn-IN" sz="4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সুরাঃআল-বাকারা</a:t>
            </a:r>
          </a:p>
        </p:txBody>
      </p:sp>
      <p:pic>
        <p:nvPicPr>
          <p:cNvPr id="7" name="Picture 6" descr="index 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52399"/>
            <a:ext cx="3581400" cy="26825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6600" b="1" dirty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b="1" dirty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457200" y="20374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   এ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---</a:t>
            </a:r>
          </a:p>
          <a:p>
            <a:pPr>
              <a:buNone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বনি-ইসরাইল হতে আল্লাহ তাঁর বিধি-বিধান মেনে চলার অংগীকার নিয়েছিল তা বলতে পারবে।</a:t>
            </a:r>
          </a:p>
          <a:p>
            <a:pPr>
              <a:buNone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বান্দার ইবাদতের গুরুত্বপুর্ন বিষয় গুলোর মধ্যে নামাজ ওযাকাত কাদের উপর ফরজ তা  বর্ণনা করতেপারবে।</a:t>
            </a:r>
          </a:p>
          <a:p>
            <a:pPr>
              <a:buNone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পিতা-মাতাসহ অন্যান্যদের প্রতি সদয় ব্যবহার করার আল্লাহর নির্দেশ রয়েছে তা ব্যাখ্যা করতে পারবে।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bn-IN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3200" b="1" dirty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আয়াতটি শুদ্ধ করে পড়িও অনুবাদ শিখি</a:t>
            </a:r>
            <a:endParaRPr lang="en-US" sz="3200" b="1" dirty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bn-IN" b="1" cap="all" dirty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-</a:t>
            </a:r>
            <a:r>
              <a:rPr lang="ar-SA" b="1" cap="all" dirty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واذاخذ نا ميثا ق بنئ اسراءيل لا تعبدون الا الله-وبا لوالدين احسانا وذى القربى واليتمى والمسكين وقولوا لناس حسناواقمو اصلوة واتوا لزكوة –ثم توليتم الا قليلا منكم وانتم معرضون—</a:t>
            </a:r>
            <a:endParaRPr lang="bn-IN" b="1" cap="all" dirty="0">
              <a:ln w="0"/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bn-IN" sz="2400" b="1" cap="all" dirty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৮৩ স্মরণ কর,যখন ইসরাইল-সন্তানদের অংগিকার নিয়ে ছিলাম যে,তোমরা আল্লাহ ব্যতিত অন্য কারো ইবাদত করবে না,মাতা-পিতা,আত্মীয়-স্বজন,পিতৃহীন ও দরিদ্রদের প্রতি সদয় ব্যবহার করবে এবংমানুষের সাথে সদালাপ করবে,সালাত কায়েম করবে ওযাকাত দিবে,কিন্তু কিছু সংখ্যক লোক ব্যতীত তোমরা বিরুদ্ধভাবসম্পন্ন হয়ে মখ ফিরিয়ে নিয়েছিলে-</a:t>
            </a:r>
            <a:endParaRPr lang="en-US" b="1" cap="all" dirty="0">
              <a:ln w="0"/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5400" b="1" dirty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গুলো খাতায় লিখ</a:t>
            </a:r>
            <a:endParaRPr lang="en-US" sz="5400" b="1" dirty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0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اخذنا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 গ্রহণ করে ছিলাম।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</a:endParaRPr>
          </a:p>
          <a:p>
            <a:pPr>
              <a:buNone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ميثا ق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ওয়াদা।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</a:endParaRPr>
          </a:p>
          <a:p>
            <a:pPr>
              <a:buNone/>
            </a:pP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اسرائل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আল্লাহর বান্দাহ।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</a:endParaRPr>
          </a:p>
          <a:p>
            <a:pPr>
              <a:buNone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ذى القربي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আত্মীয়স্বজন।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</a:endParaRPr>
          </a:p>
          <a:p>
            <a:pPr>
              <a:buNone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حسنا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উত্তম,ভালো।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</a:endParaRPr>
          </a:p>
          <a:p>
            <a:pPr>
              <a:buNone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توليتم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 বিমুখ হলে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معرضون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সত্যবিমুখ।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9" grpId="0" animBg="1"/>
      <p:bldP spid="104861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534400" cy="6629400"/>
          </a:xfrm>
        </p:spPr>
        <p:txBody>
          <a:bodyPr>
            <a:normAutofit fontScale="58333" lnSpcReduction="20000"/>
          </a:bodyPr>
          <a:lstStyle/>
          <a:p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বনি ইস্রাইলদের চরিত্র </a:t>
            </a:r>
            <a:r>
              <a:rPr lang="en-US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ছিলঃ-</a:t>
            </a:r>
            <a:r>
              <a:rPr lang="en-US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ওয়াদা খিলাপ,গো-বৎসপুজা,নিয়ামত(মান্না ওসালুয়া) সঞ্চয়,শনিবারে মাছ শিকার, নবি-রাসুলগণকে হত্যা ইত্যাদি।অথচ আল্লাহ তাদের </a:t>
            </a: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কিতাবের প্রতি ওয়াদা নিয়েছিল যে সৎ পথে থাকবে এবং আল্লাহর ইবাদত করবে।আর 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ইসলামে</a:t>
            </a:r>
            <a:r>
              <a:rPr lang="en-US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ইবাদত আল্লাহর হক,পিতা-মাতার হক,মানুষের হকের প্রতি বিশেষ গুরুত্ব রয়েছে। 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আল্লাহর আদেশ 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মেনেচলা ওতাঁর নিষেধ বর্জন করার</a:t>
            </a: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নাম ইবাদত।আল্লাহ মানব ওজ্বিন জাতিকে ইবাদতের জন্য সৃষ্টি করা হয়েছে।ইসলাম 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 পরিপুর্ণ 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জীবন বিধান।ইসলামের ৫টি রুকন</a:t>
            </a:r>
            <a:r>
              <a:rPr lang="en-US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১।কালেমা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২।নামাজ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৩।রোজা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৪।যাকাত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৫।হজ্ব 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এগুলো ফরজ ।আদায় না করলে গুনাগার হবে।</a:t>
            </a:r>
          </a:p>
          <a:p>
            <a:pPr>
              <a:buNone/>
            </a:pP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dirty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6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IN" sz="24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প্রশ্নঃ১।ইসরাইল শব্দটি কোন ভাষার শব্দ?</a:t>
            </a:r>
          </a:p>
          <a:p>
            <a:pPr>
              <a:buNone/>
            </a:pPr>
            <a:r>
              <a:rPr lang="bn-IN" sz="24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প্রশ্নঃ২।ইসরাইল কে?</a:t>
            </a:r>
          </a:p>
          <a:p>
            <a:pPr>
              <a:buNone/>
            </a:pPr>
            <a:r>
              <a:rPr lang="bn-IN" sz="24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প্রশ্নঃ৩।সালাতের অর্থ কয়টি হয়?</a:t>
            </a:r>
          </a:p>
          <a:p>
            <a:pPr>
              <a:buNone/>
            </a:pPr>
            <a:r>
              <a:rPr lang="bn-IN" sz="24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প্রশ্নঃ৪।যাকাতের অর্থ কি?</a:t>
            </a:r>
          </a:p>
          <a:p>
            <a:pPr>
              <a:buNone/>
            </a:pPr>
            <a:r>
              <a:rPr lang="bn-IN" sz="240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প্রশ্নঃ৫।মিসকিন কে?</a:t>
            </a:r>
          </a:p>
          <a:p>
            <a:endParaRPr lang="bn-IN" sz="24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উত্তরঃ১ সুরিয়ানি ভাষার শব্দ।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উত্তরঃ২।হযরত ইয়াকুব(আঃ)।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উত্তরঃ৩।৫টি।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উত্তরঃ৪।বৃদ্ধি হওয়া, পবিত্র হওয়া।</a:t>
            </a:r>
          </a:p>
          <a:p>
            <a:pPr marL="0" indent="0">
              <a:buNone/>
            </a:pP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উত্তরঃ৫।সম্বলহীন ব্যক্তি।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bn-IN" sz="24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486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486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486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486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486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486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86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486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86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486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486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486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4525963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আল-কোরানে নামাজ ওযাকাতের কথা বহুবার বলা হয়েছে। আল-কোরানে আরো বলা হয়েছে,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‘ধনীদের সম্পদে অবশ্যই দরিদ্র ওসম্বলহীন বঞ্চিতদের অধিকার রয়েছে’।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প্রাপ্তবয়ষ্ক,সুস্থ,জ্ঞানবানদের উপর নামাজ ফরজ।যাকাত ফরজের শর্ত৭টি।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১।মুসলমান২।সাহিবেনিসাব৩।নিসাব পরিমান সম্পদ প্রয়োজনের অতি্রিক্ত থাকা ৪।ঋণ না থাকা ৫।সম্পদ১বছর স্থায়ী থাকা ৬।জ্ঞানবান হওয়া ৭।বালেগ হওয়া।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 নামাজের আহকাম ও আরকান ১৩টি এবং যাকাতের ৮টি</a:t>
            </a:r>
          </a:p>
          <a:p>
            <a:pPr>
              <a:buNone/>
            </a:pP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 রয়েছে।তাই নিসাবের মালিকের মাল ১বছর থাকলে ৪০ভাগের ১ভাগ যাকাত ৮টি খাতে দিতে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হয়।যাকাতের নিসাব(পরিমান)সাড়েসাত তোলাসোনা/সাড়েসাত তোলারুপা/ঐমুল্যের সম্পদের মালিক।তার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সারাবছর প্রয়োজন মেটানোর পর নিসাব পরিমাণ সম্পদ উদ্বৃত থাকলে তার উপর যাকাত ফরজ(শতকরা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আড়াই টাকা যাকাত দিতে হয়)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48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8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8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9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On-screen Show (4:3)</PresentationFormat>
  <Paragraphs>95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   পরিচিতি  </vt:lpstr>
      <vt:lpstr>PowerPoint Presentation</vt:lpstr>
      <vt:lpstr>শিখনফল</vt:lpstr>
      <vt:lpstr>এসো আয়াতটি শুদ্ধ করে পড়িও অনুবাদ শিখি</vt:lpstr>
      <vt:lpstr>শব্দার্থ গুলো খাতায় লিখ</vt:lpstr>
      <vt:lpstr>PowerPoint Presentation</vt:lpstr>
      <vt:lpstr>একক কাজ</vt:lpstr>
      <vt:lpstr>PowerPoint Presentation</vt:lpstr>
      <vt:lpstr>জোড়ায় কাজ</vt:lpstr>
      <vt:lpstr> নামাজ ও যাকাতের বিষয়</vt:lpstr>
      <vt:lpstr>দলীয়কাজ</vt:lpstr>
      <vt:lpstr>মুল্যায়ন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RMX2101</dc:creator>
  <cp:lastModifiedBy>Sumon Mahmud</cp:lastModifiedBy>
  <cp:revision>2</cp:revision>
  <dcterms:created xsi:type="dcterms:W3CDTF">2006-08-15T12:00:00Z</dcterms:created>
  <dcterms:modified xsi:type="dcterms:W3CDTF">2021-09-09T17:22:45Z</dcterms:modified>
</cp:coreProperties>
</file>