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74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2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94" autoAdjust="0"/>
  </p:normalViewPr>
  <p:slideViewPr>
    <p:cSldViewPr snapToGrid="0">
      <p:cViewPr>
        <p:scale>
          <a:sx n="60" d="100"/>
          <a:sy n="60" d="100"/>
        </p:scale>
        <p:origin x="114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STAK AHMAD MITHU" userId="605c7cde90111e38" providerId="LiveId" clId="{60A2CA9A-BCF4-4AE1-B15C-C58010FF20E5}"/>
    <pc:docChg chg="undo custSel addSld modSld">
      <pc:chgData name="MOSTAK AHMAD MITHU" userId="605c7cde90111e38" providerId="LiveId" clId="{60A2CA9A-BCF4-4AE1-B15C-C58010FF20E5}" dt="2022-04-01T09:59:16.127" v="600"/>
      <pc:docMkLst>
        <pc:docMk/>
      </pc:docMkLst>
      <pc:sldChg chg="addSp modSp mod modTransition modAnim">
        <pc:chgData name="MOSTAK AHMAD MITHU" userId="605c7cde90111e38" providerId="LiveId" clId="{60A2CA9A-BCF4-4AE1-B15C-C58010FF20E5}" dt="2022-04-01T09:57:17.830" v="592"/>
        <pc:sldMkLst>
          <pc:docMk/>
          <pc:sldMk cId="1820617241" sldId="256"/>
        </pc:sldMkLst>
        <pc:spChg chg="mod">
          <ac:chgData name="MOSTAK AHMAD MITHU" userId="605c7cde90111e38" providerId="LiveId" clId="{60A2CA9A-BCF4-4AE1-B15C-C58010FF20E5}" dt="2022-04-01T09:42:12.516" v="290"/>
          <ac:spMkLst>
            <pc:docMk/>
            <pc:sldMk cId="1820617241" sldId="256"/>
            <ac:spMk id="2" creationId="{E8BD1A78-82D9-40C9-9F4A-88B110255862}"/>
          </ac:spMkLst>
        </pc:spChg>
        <pc:spChg chg="mod">
          <ac:chgData name="MOSTAK AHMAD MITHU" userId="605c7cde90111e38" providerId="LiveId" clId="{60A2CA9A-BCF4-4AE1-B15C-C58010FF20E5}" dt="2022-04-01T09:42:12.516" v="290"/>
          <ac:spMkLst>
            <pc:docMk/>
            <pc:sldMk cId="1820617241" sldId="256"/>
            <ac:spMk id="3" creationId="{15F04557-2A1A-4255-B0C2-182F35BF8102}"/>
          </ac:spMkLst>
        </pc:spChg>
        <pc:picChg chg="add mod ord modCrop">
          <ac:chgData name="MOSTAK AHMAD MITHU" userId="605c7cde90111e38" providerId="LiveId" clId="{60A2CA9A-BCF4-4AE1-B15C-C58010FF20E5}" dt="2022-04-01T09:27:49.393" v="76" actId="167"/>
          <ac:picMkLst>
            <pc:docMk/>
            <pc:sldMk cId="1820617241" sldId="256"/>
            <ac:picMk id="5" creationId="{F7394CCA-7EAD-4447-A782-5824FE6556DE}"/>
          </ac:picMkLst>
        </pc:picChg>
      </pc:sldChg>
      <pc:sldChg chg="addSp delSp modSp new mod delAnim modAnim chgLayout">
        <pc:chgData name="MOSTAK AHMAD MITHU" userId="605c7cde90111e38" providerId="LiveId" clId="{60A2CA9A-BCF4-4AE1-B15C-C58010FF20E5}" dt="2022-04-01T09:36:44.452" v="233" actId="478"/>
        <pc:sldMkLst>
          <pc:docMk/>
          <pc:sldMk cId="3995392" sldId="257"/>
        </pc:sldMkLst>
        <pc:spChg chg="del">
          <ac:chgData name="MOSTAK AHMAD MITHU" userId="605c7cde90111e38" providerId="LiveId" clId="{60A2CA9A-BCF4-4AE1-B15C-C58010FF20E5}" dt="2022-04-01T09:20:50.202" v="53" actId="478"/>
          <ac:spMkLst>
            <pc:docMk/>
            <pc:sldMk cId="3995392" sldId="257"/>
            <ac:spMk id="2" creationId="{8F1C27D6-1B87-486C-81C8-EE40912D3975}"/>
          </ac:spMkLst>
        </pc:spChg>
        <pc:spChg chg="del">
          <ac:chgData name="MOSTAK AHMAD MITHU" userId="605c7cde90111e38" providerId="LiveId" clId="{60A2CA9A-BCF4-4AE1-B15C-C58010FF20E5}" dt="2022-04-01T09:20:50.202" v="53" actId="478"/>
          <ac:spMkLst>
            <pc:docMk/>
            <pc:sldMk cId="3995392" sldId="257"/>
            <ac:spMk id="3" creationId="{26D12816-92FB-44FC-AFF6-63EB39ED46BF}"/>
          </ac:spMkLst>
        </pc:spChg>
        <pc:spChg chg="add mod">
          <ac:chgData name="MOSTAK AHMAD MITHU" userId="605c7cde90111e38" providerId="LiveId" clId="{60A2CA9A-BCF4-4AE1-B15C-C58010FF20E5}" dt="2022-04-01T09:31:04.122" v="140" actId="1076"/>
          <ac:spMkLst>
            <pc:docMk/>
            <pc:sldMk cId="3995392" sldId="257"/>
            <ac:spMk id="4" creationId="{A1804A9B-976B-4269-9701-A7DD53D3900B}"/>
          </ac:spMkLst>
        </pc:spChg>
        <pc:spChg chg="add mod">
          <ac:chgData name="MOSTAK AHMAD MITHU" userId="605c7cde90111e38" providerId="LiveId" clId="{60A2CA9A-BCF4-4AE1-B15C-C58010FF20E5}" dt="2022-04-01T09:35:23.140" v="221" actId="20577"/>
          <ac:spMkLst>
            <pc:docMk/>
            <pc:sldMk cId="3995392" sldId="257"/>
            <ac:spMk id="5" creationId="{801A17DE-93C9-4A41-B3C9-F85B6448D3EC}"/>
          </ac:spMkLst>
        </pc:spChg>
        <pc:spChg chg="add mod">
          <ac:chgData name="MOSTAK AHMAD MITHU" userId="605c7cde90111e38" providerId="LiveId" clId="{60A2CA9A-BCF4-4AE1-B15C-C58010FF20E5}" dt="2022-04-01T09:30:36.198" v="133" actId="20577"/>
          <ac:spMkLst>
            <pc:docMk/>
            <pc:sldMk cId="3995392" sldId="257"/>
            <ac:spMk id="6" creationId="{AA9A47BC-A636-4E84-BD04-C31426D13CA1}"/>
          </ac:spMkLst>
        </pc:spChg>
        <pc:spChg chg="add del mod">
          <ac:chgData name="MOSTAK AHMAD MITHU" userId="605c7cde90111e38" providerId="LiveId" clId="{60A2CA9A-BCF4-4AE1-B15C-C58010FF20E5}" dt="2022-04-01T09:32:31.181" v="197"/>
          <ac:spMkLst>
            <pc:docMk/>
            <pc:sldMk cId="3995392" sldId="257"/>
            <ac:spMk id="9" creationId="{2E102863-64DF-45CA-B4AC-2D014BC03C18}"/>
          </ac:spMkLst>
        </pc:spChg>
        <pc:spChg chg="add del mod ord">
          <ac:chgData name="MOSTAK AHMAD MITHU" userId="605c7cde90111e38" providerId="LiveId" clId="{60A2CA9A-BCF4-4AE1-B15C-C58010FF20E5}" dt="2022-04-01T09:36:42.394" v="232" actId="478"/>
          <ac:spMkLst>
            <pc:docMk/>
            <pc:sldMk cId="3995392" sldId="257"/>
            <ac:spMk id="12" creationId="{5282EF6A-0F79-442F-9AE0-68D89948E128}"/>
          </ac:spMkLst>
        </pc:spChg>
        <pc:spChg chg="add del mod ord">
          <ac:chgData name="MOSTAK AHMAD MITHU" userId="605c7cde90111e38" providerId="LiveId" clId="{60A2CA9A-BCF4-4AE1-B15C-C58010FF20E5}" dt="2022-04-01T09:36:44.452" v="233" actId="478"/>
          <ac:spMkLst>
            <pc:docMk/>
            <pc:sldMk cId="3995392" sldId="257"/>
            <ac:spMk id="13" creationId="{B273D185-CADF-461C-8854-C78C24E80B72}"/>
          </ac:spMkLst>
        </pc:spChg>
        <pc:graphicFrameChg chg="add del mod">
          <ac:chgData name="MOSTAK AHMAD MITHU" userId="605c7cde90111e38" providerId="LiveId" clId="{60A2CA9A-BCF4-4AE1-B15C-C58010FF20E5}" dt="2022-04-01T09:32:31.181" v="197"/>
          <ac:graphicFrameMkLst>
            <pc:docMk/>
            <pc:sldMk cId="3995392" sldId="257"/>
            <ac:graphicFrameMk id="8" creationId="{D723D4D6-1F4E-4378-BD86-DEF5F11775CE}"/>
          </ac:graphicFrameMkLst>
        </pc:graphicFrameChg>
        <pc:picChg chg="add del mod">
          <ac:chgData name="MOSTAK AHMAD MITHU" userId="605c7cde90111e38" providerId="LiveId" clId="{60A2CA9A-BCF4-4AE1-B15C-C58010FF20E5}" dt="2022-04-01T09:21:06.187" v="59" actId="478"/>
          <ac:picMkLst>
            <pc:docMk/>
            <pc:sldMk cId="3995392" sldId="257"/>
            <ac:picMk id="7" creationId="{198DB22D-B14E-4322-89EE-8A87BD1A9A9B}"/>
          </ac:picMkLst>
        </pc:picChg>
        <pc:picChg chg="add mod">
          <ac:chgData name="MOSTAK AHMAD MITHU" userId="605c7cde90111e38" providerId="LiveId" clId="{60A2CA9A-BCF4-4AE1-B15C-C58010FF20E5}" dt="2022-04-01T09:36:07.103" v="228" actId="1076"/>
          <ac:picMkLst>
            <pc:docMk/>
            <pc:sldMk cId="3995392" sldId="257"/>
            <ac:picMk id="11" creationId="{934E3695-7CAD-4E74-A4C2-A12A010E5691}"/>
          </ac:picMkLst>
        </pc:picChg>
      </pc:sldChg>
      <pc:sldChg chg="addSp delSp modSp new mod delAnim modAnim chgLayout">
        <pc:chgData name="MOSTAK AHMAD MITHU" userId="605c7cde90111e38" providerId="LiveId" clId="{60A2CA9A-BCF4-4AE1-B15C-C58010FF20E5}" dt="2022-04-01T09:56:53.103" v="584" actId="478"/>
        <pc:sldMkLst>
          <pc:docMk/>
          <pc:sldMk cId="648627546" sldId="258"/>
        </pc:sldMkLst>
        <pc:spChg chg="del">
          <ac:chgData name="MOSTAK AHMAD MITHU" userId="605c7cde90111e38" providerId="LiveId" clId="{60A2CA9A-BCF4-4AE1-B15C-C58010FF20E5}" dt="2022-04-01T09:20:39.213" v="49" actId="478"/>
          <ac:spMkLst>
            <pc:docMk/>
            <pc:sldMk cId="648627546" sldId="258"/>
            <ac:spMk id="2" creationId="{A81B92A1-9998-4CA7-A3E3-7A0971C3B945}"/>
          </ac:spMkLst>
        </pc:spChg>
        <pc:spChg chg="del">
          <ac:chgData name="MOSTAK AHMAD MITHU" userId="605c7cde90111e38" providerId="LiveId" clId="{60A2CA9A-BCF4-4AE1-B15C-C58010FF20E5}" dt="2022-04-01T09:20:40.869" v="50" actId="478"/>
          <ac:spMkLst>
            <pc:docMk/>
            <pc:sldMk cId="648627546" sldId="258"/>
            <ac:spMk id="3" creationId="{D4A42416-3F60-468D-BE35-45BE5A676630}"/>
          </ac:spMkLst>
        </pc:spChg>
        <pc:spChg chg="add del mod">
          <ac:chgData name="MOSTAK AHMAD MITHU" userId="605c7cde90111e38" providerId="LiveId" clId="{60A2CA9A-BCF4-4AE1-B15C-C58010FF20E5}" dt="2022-04-01T09:20:44.717" v="52"/>
          <ac:spMkLst>
            <pc:docMk/>
            <pc:sldMk cId="648627546" sldId="258"/>
            <ac:spMk id="4" creationId="{EAA88510-3E72-4809-A268-EB51C4D51B35}"/>
          </ac:spMkLst>
        </pc:spChg>
        <pc:spChg chg="add del mod">
          <ac:chgData name="MOSTAK AHMAD MITHU" userId="605c7cde90111e38" providerId="LiveId" clId="{60A2CA9A-BCF4-4AE1-B15C-C58010FF20E5}" dt="2022-04-01T09:20:44.717" v="52"/>
          <ac:spMkLst>
            <pc:docMk/>
            <pc:sldMk cId="648627546" sldId="258"/>
            <ac:spMk id="5" creationId="{055E7A77-118C-4269-AD87-7B5BEB908057}"/>
          </ac:spMkLst>
        </pc:spChg>
        <pc:spChg chg="add del mod">
          <ac:chgData name="MOSTAK AHMAD MITHU" userId="605c7cde90111e38" providerId="LiveId" clId="{60A2CA9A-BCF4-4AE1-B15C-C58010FF20E5}" dt="2022-04-01T09:20:44.717" v="52"/>
          <ac:spMkLst>
            <pc:docMk/>
            <pc:sldMk cId="648627546" sldId="258"/>
            <ac:spMk id="6" creationId="{20C29496-5CFE-4382-BAF8-9ADE741BF278}"/>
          </ac:spMkLst>
        </pc:spChg>
        <pc:spChg chg="add del mod">
          <ac:chgData name="MOSTAK AHMAD MITHU" userId="605c7cde90111e38" providerId="LiveId" clId="{60A2CA9A-BCF4-4AE1-B15C-C58010FF20E5}" dt="2022-04-01T09:34:41.946" v="212" actId="478"/>
          <ac:spMkLst>
            <pc:docMk/>
            <pc:sldMk cId="648627546" sldId="258"/>
            <ac:spMk id="8" creationId="{01F35904-9272-42F5-B060-6FD9377A2315}"/>
          </ac:spMkLst>
        </pc:spChg>
        <pc:spChg chg="add del mod">
          <ac:chgData name="MOSTAK AHMAD MITHU" userId="605c7cde90111e38" providerId="LiveId" clId="{60A2CA9A-BCF4-4AE1-B15C-C58010FF20E5}" dt="2022-04-01T09:35:17.549" v="219" actId="478"/>
          <ac:spMkLst>
            <pc:docMk/>
            <pc:sldMk cId="648627546" sldId="258"/>
            <ac:spMk id="9" creationId="{1E6CC87C-54B5-493B-8B9F-91DDB8512F6A}"/>
          </ac:spMkLst>
        </pc:spChg>
        <pc:spChg chg="add mod">
          <ac:chgData name="MOSTAK AHMAD MITHU" userId="605c7cde90111e38" providerId="LiveId" clId="{60A2CA9A-BCF4-4AE1-B15C-C58010FF20E5}" dt="2022-04-01T09:41:29.491" v="279" actId="1076"/>
          <ac:spMkLst>
            <pc:docMk/>
            <pc:sldMk cId="648627546" sldId="258"/>
            <ac:spMk id="12" creationId="{EBE4044F-660D-413A-B13E-099BBC36BB75}"/>
          </ac:spMkLst>
        </pc:spChg>
        <pc:spChg chg="add mod">
          <ac:chgData name="MOSTAK AHMAD MITHU" userId="605c7cde90111e38" providerId="LiveId" clId="{60A2CA9A-BCF4-4AE1-B15C-C58010FF20E5}" dt="2022-04-01T09:41:34.284" v="281" actId="1076"/>
          <ac:spMkLst>
            <pc:docMk/>
            <pc:sldMk cId="648627546" sldId="258"/>
            <ac:spMk id="13" creationId="{E9B2EBC8-2861-4BD1-BC17-0EDAE367006E}"/>
          </ac:spMkLst>
        </pc:spChg>
        <pc:spChg chg="mod">
          <ac:chgData name="MOSTAK AHMAD MITHU" userId="605c7cde90111e38" providerId="LiveId" clId="{60A2CA9A-BCF4-4AE1-B15C-C58010FF20E5}" dt="2022-04-01T09:37:16.738" v="234"/>
          <ac:spMkLst>
            <pc:docMk/>
            <pc:sldMk cId="648627546" sldId="258"/>
            <ac:spMk id="15" creationId="{3A58073F-DDD8-4E54-944A-4FD4D49F936A}"/>
          </ac:spMkLst>
        </pc:spChg>
        <pc:spChg chg="mod">
          <ac:chgData name="MOSTAK AHMAD MITHU" userId="605c7cde90111e38" providerId="LiveId" clId="{60A2CA9A-BCF4-4AE1-B15C-C58010FF20E5}" dt="2022-04-01T09:37:16.738" v="234"/>
          <ac:spMkLst>
            <pc:docMk/>
            <pc:sldMk cId="648627546" sldId="258"/>
            <ac:spMk id="16" creationId="{6A94B107-B0C8-4333-AC5F-5AE78152DAEB}"/>
          </ac:spMkLst>
        </pc:spChg>
        <pc:spChg chg="add del mod ord">
          <ac:chgData name="MOSTAK AHMAD MITHU" userId="605c7cde90111e38" providerId="LiveId" clId="{60A2CA9A-BCF4-4AE1-B15C-C58010FF20E5}" dt="2022-04-01T09:56:51.374" v="583" actId="478"/>
          <ac:spMkLst>
            <pc:docMk/>
            <pc:sldMk cId="648627546" sldId="258"/>
            <ac:spMk id="19" creationId="{25858D3F-4465-433B-9726-3F890328882A}"/>
          </ac:spMkLst>
        </pc:spChg>
        <pc:spChg chg="add del mod ord">
          <ac:chgData name="MOSTAK AHMAD MITHU" userId="605c7cde90111e38" providerId="LiveId" clId="{60A2CA9A-BCF4-4AE1-B15C-C58010FF20E5}" dt="2022-04-01T09:56:53.103" v="584" actId="478"/>
          <ac:spMkLst>
            <pc:docMk/>
            <pc:sldMk cId="648627546" sldId="258"/>
            <ac:spMk id="20" creationId="{A813CE39-B625-4E8E-9102-92285E298EB6}"/>
          </ac:spMkLst>
        </pc:spChg>
        <pc:grpChg chg="add mod">
          <ac:chgData name="MOSTAK AHMAD MITHU" userId="605c7cde90111e38" providerId="LiveId" clId="{60A2CA9A-BCF4-4AE1-B15C-C58010FF20E5}" dt="2022-04-01T09:41:37.378" v="282" actId="1076"/>
          <ac:grpSpMkLst>
            <pc:docMk/>
            <pc:sldMk cId="648627546" sldId="258"/>
            <ac:grpSpMk id="14" creationId="{23B20C81-CB7C-4071-ACA8-5D47BE077DD8}"/>
          </ac:grpSpMkLst>
        </pc:grpChg>
        <pc:picChg chg="add del mod">
          <ac:chgData name="MOSTAK AHMAD MITHU" userId="605c7cde90111e38" providerId="LiveId" clId="{60A2CA9A-BCF4-4AE1-B15C-C58010FF20E5}" dt="2022-04-01T09:20:44.717" v="52"/>
          <ac:picMkLst>
            <pc:docMk/>
            <pc:sldMk cId="648627546" sldId="258"/>
            <ac:picMk id="7" creationId="{981CBF7B-CDC8-4C05-A99E-09FE9E77D16E}"/>
          </ac:picMkLst>
        </pc:picChg>
        <pc:picChg chg="add mod">
          <ac:chgData name="MOSTAK AHMAD MITHU" userId="605c7cde90111e38" providerId="LiveId" clId="{60A2CA9A-BCF4-4AE1-B15C-C58010FF20E5}" dt="2022-04-01T09:41:31.973" v="280" actId="1076"/>
          <ac:picMkLst>
            <pc:docMk/>
            <pc:sldMk cId="648627546" sldId="258"/>
            <ac:picMk id="10" creationId="{073E0B5D-A5B6-42CA-A881-DC3E3D701742}"/>
          </ac:picMkLst>
        </pc:picChg>
        <pc:picChg chg="add del mod">
          <ac:chgData name="MOSTAK AHMAD MITHU" userId="605c7cde90111e38" providerId="LiveId" clId="{60A2CA9A-BCF4-4AE1-B15C-C58010FF20E5}" dt="2022-04-01T09:41:12.590" v="269" actId="478"/>
          <ac:picMkLst>
            <pc:docMk/>
            <pc:sldMk cId="648627546" sldId="258"/>
            <ac:picMk id="11" creationId="{D43BDB0D-D264-4087-8038-F244659A903E}"/>
          </ac:picMkLst>
        </pc:picChg>
        <pc:picChg chg="add mod">
          <ac:chgData name="MOSTAK AHMAD MITHU" userId="605c7cde90111e38" providerId="LiveId" clId="{60A2CA9A-BCF4-4AE1-B15C-C58010FF20E5}" dt="2022-04-01T09:41:25.292" v="278" actId="14100"/>
          <ac:picMkLst>
            <pc:docMk/>
            <pc:sldMk cId="648627546" sldId="258"/>
            <ac:picMk id="18" creationId="{FCD0F76C-5912-4FD1-B6E8-6A432389321D}"/>
          </ac:picMkLst>
        </pc:picChg>
      </pc:sldChg>
      <pc:sldChg chg="addSp delSp modSp new mod modClrScheme modAnim chgLayout">
        <pc:chgData name="MOSTAK AHMAD MITHU" userId="605c7cde90111e38" providerId="LiveId" clId="{60A2CA9A-BCF4-4AE1-B15C-C58010FF20E5}" dt="2022-04-01T09:43:31.808" v="306" actId="478"/>
        <pc:sldMkLst>
          <pc:docMk/>
          <pc:sldMk cId="51092180" sldId="259"/>
        </pc:sldMkLst>
        <pc:spChg chg="del">
          <ac:chgData name="MOSTAK AHMAD MITHU" userId="605c7cde90111e38" providerId="LiveId" clId="{60A2CA9A-BCF4-4AE1-B15C-C58010FF20E5}" dt="2022-04-01T09:37:26.712" v="239" actId="478"/>
          <ac:spMkLst>
            <pc:docMk/>
            <pc:sldMk cId="51092180" sldId="259"/>
            <ac:spMk id="2" creationId="{2AB7D94C-B3F5-4455-A0F0-3C953832C1AB}"/>
          </ac:spMkLst>
        </pc:spChg>
        <pc:spChg chg="del">
          <ac:chgData name="MOSTAK AHMAD MITHU" userId="605c7cde90111e38" providerId="LiveId" clId="{60A2CA9A-BCF4-4AE1-B15C-C58010FF20E5}" dt="2022-04-01T09:37:27.372" v="240" actId="478"/>
          <ac:spMkLst>
            <pc:docMk/>
            <pc:sldMk cId="51092180" sldId="259"/>
            <ac:spMk id="3" creationId="{F64C21A4-680C-4737-8352-C324473A9061}"/>
          </ac:spMkLst>
        </pc:spChg>
        <pc:spChg chg="add mod">
          <ac:chgData name="MOSTAK AHMAD MITHU" userId="605c7cde90111e38" providerId="LiveId" clId="{60A2CA9A-BCF4-4AE1-B15C-C58010FF20E5}" dt="2022-04-01T09:40:53.752" v="266" actId="114"/>
          <ac:spMkLst>
            <pc:docMk/>
            <pc:sldMk cId="51092180" sldId="259"/>
            <ac:spMk id="4" creationId="{7F968BD3-0F0F-432B-A833-D179D698650F}"/>
          </ac:spMkLst>
        </pc:spChg>
        <pc:spChg chg="add del mod ord">
          <ac:chgData name="MOSTAK AHMAD MITHU" userId="605c7cde90111e38" providerId="LiveId" clId="{60A2CA9A-BCF4-4AE1-B15C-C58010FF20E5}" dt="2022-04-01T09:43:30.281" v="305" actId="478"/>
          <ac:spMkLst>
            <pc:docMk/>
            <pc:sldMk cId="51092180" sldId="259"/>
            <ac:spMk id="5" creationId="{9A1C4880-00E9-4C0B-AF7D-CCAE68C175A0}"/>
          </ac:spMkLst>
        </pc:spChg>
        <pc:spChg chg="add del mod ord">
          <ac:chgData name="MOSTAK AHMAD MITHU" userId="605c7cde90111e38" providerId="LiveId" clId="{60A2CA9A-BCF4-4AE1-B15C-C58010FF20E5}" dt="2022-04-01T09:43:31.808" v="306" actId="478"/>
          <ac:spMkLst>
            <pc:docMk/>
            <pc:sldMk cId="51092180" sldId="259"/>
            <ac:spMk id="6" creationId="{D1FF2300-4518-45B2-AF2D-2FA54A63D988}"/>
          </ac:spMkLst>
        </pc:spChg>
      </pc:sldChg>
      <pc:sldChg chg="addSp delSp modSp new mod modClrScheme modAnim chgLayout">
        <pc:chgData name="MOSTAK AHMAD MITHU" userId="605c7cde90111e38" providerId="LiveId" clId="{60A2CA9A-BCF4-4AE1-B15C-C58010FF20E5}" dt="2022-04-01T09:43:19.027" v="303" actId="1076"/>
        <pc:sldMkLst>
          <pc:docMk/>
          <pc:sldMk cId="3540722156" sldId="260"/>
        </pc:sldMkLst>
        <pc:spChg chg="del">
          <ac:chgData name="MOSTAK AHMAD MITHU" userId="605c7cde90111e38" providerId="LiveId" clId="{60A2CA9A-BCF4-4AE1-B15C-C58010FF20E5}" dt="2022-04-01T09:37:23.539" v="237" actId="478"/>
          <ac:spMkLst>
            <pc:docMk/>
            <pc:sldMk cId="3540722156" sldId="260"/>
            <ac:spMk id="2" creationId="{07AB037E-7B51-4E0C-A687-4672509F684C}"/>
          </ac:spMkLst>
        </pc:spChg>
        <pc:spChg chg="del">
          <ac:chgData name="MOSTAK AHMAD MITHU" userId="605c7cde90111e38" providerId="LiveId" clId="{60A2CA9A-BCF4-4AE1-B15C-C58010FF20E5}" dt="2022-04-01T09:37:24.135" v="238" actId="478"/>
          <ac:spMkLst>
            <pc:docMk/>
            <pc:sldMk cId="3540722156" sldId="260"/>
            <ac:spMk id="3" creationId="{E1AD15C1-DE5F-4AC1-9532-EB3596084677}"/>
          </ac:spMkLst>
        </pc:spChg>
        <pc:spChg chg="add mod">
          <ac:chgData name="MOSTAK AHMAD MITHU" userId="605c7cde90111e38" providerId="LiveId" clId="{60A2CA9A-BCF4-4AE1-B15C-C58010FF20E5}" dt="2022-04-01T09:43:19.027" v="303" actId="1076"/>
          <ac:spMkLst>
            <pc:docMk/>
            <pc:sldMk cId="3540722156" sldId="260"/>
            <ac:spMk id="4" creationId="{B0DD5717-7A9C-4286-A89F-783A036CCDA7}"/>
          </ac:spMkLst>
        </pc:spChg>
        <pc:spChg chg="add mod">
          <ac:chgData name="MOSTAK AHMAD MITHU" userId="605c7cde90111e38" providerId="LiveId" clId="{60A2CA9A-BCF4-4AE1-B15C-C58010FF20E5}" dt="2022-04-01T09:43:13.260" v="301" actId="1076"/>
          <ac:spMkLst>
            <pc:docMk/>
            <pc:sldMk cId="3540722156" sldId="260"/>
            <ac:spMk id="5" creationId="{4AB6173E-C8D1-43E6-AAF0-C898D6B0E9DD}"/>
          </ac:spMkLst>
        </pc:spChg>
        <pc:spChg chg="add del mod ord">
          <ac:chgData name="MOSTAK AHMAD MITHU" userId="605c7cde90111e38" providerId="LiveId" clId="{60A2CA9A-BCF4-4AE1-B15C-C58010FF20E5}" dt="2022-04-01T09:43:10.539" v="300" actId="478"/>
          <ac:spMkLst>
            <pc:docMk/>
            <pc:sldMk cId="3540722156" sldId="260"/>
            <ac:spMk id="6" creationId="{DD4A6720-730F-4E97-9878-2DC3CC929E38}"/>
          </ac:spMkLst>
        </pc:spChg>
        <pc:spChg chg="add del mod ord">
          <ac:chgData name="MOSTAK AHMAD MITHU" userId="605c7cde90111e38" providerId="LiveId" clId="{60A2CA9A-BCF4-4AE1-B15C-C58010FF20E5}" dt="2022-04-01T09:43:14.516" v="302" actId="478"/>
          <ac:spMkLst>
            <pc:docMk/>
            <pc:sldMk cId="3540722156" sldId="260"/>
            <ac:spMk id="7" creationId="{92DBD536-5C58-40A3-9CCC-C14C8BDB14B2}"/>
          </ac:spMkLst>
        </pc:spChg>
      </pc:sldChg>
      <pc:sldChg chg="addSp delSp modSp new mod delAnim modAnim">
        <pc:chgData name="MOSTAK AHMAD MITHU" userId="605c7cde90111e38" providerId="LiveId" clId="{60A2CA9A-BCF4-4AE1-B15C-C58010FF20E5}" dt="2022-04-01T09:48:43.302" v="356" actId="1076"/>
        <pc:sldMkLst>
          <pc:docMk/>
          <pc:sldMk cId="3851134967" sldId="261"/>
        </pc:sldMkLst>
        <pc:spChg chg="add mod">
          <ac:chgData name="MOSTAK AHMAD MITHU" userId="605c7cde90111e38" providerId="LiveId" clId="{60A2CA9A-BCF4-4AE1-B15C-C58010FF20E5}" dt="2022-04-01T09:48:01.692" v="349" actId="404"/>
          <ac:spMkLst>
            <pc:docMk/>
            <pc:sldMk cId="3851134967" sldId="261"/>
            <ac:spMk id="2" creationId="{94434E08-ED6C-498E-84D4-B6CBC04B1D66}"/>
          </ac:spMkLst>
        </pc:spChg>
        <pc:spChg chg="add mod">
          <ac:chgData name="MOSTAK AHMAD MITHU" userId="605c7cde90111e38" providerId="LiveId" clId="{60A2CA9A-BCF4-4AE1-B15C-C58010FF20E5}" dt="2022-04-01T09:48:21.039" v="353" actId="404"/>
          <ac:spMkLst>
            <pc:docMk/>
            <pc:sldMk cId="3851134967" sldId="261"/>
            <ac:spMk id="4" creationId="{84396804-43FC-4804-A07B-56D61ED00FC7}"/>
          </ac:spMkLst>
        </pc:spChg>
        <pc:spChg chg="add mod">
          <ac:chgData name="MOSTAK AHMAD MITHU" userId="605c7cde90111e38" providerId="LiveId" clId="{60A2CA9A-BCF4-4AE1-B15C-C58010FF20E5}" dt="2022-04-01T09:48:17.865" v="352" actId="404"/>
          <ac:spMkLst>
            <pc:docMk/>
            <pc:sldMk cId="3851134967" sldId="261"/>
            <ac:spMk id="5" creationId="{38265527-810A-4493-AC83-D6464E8903B5}"/>
          </ac:spMkLst>
        </pc:spChg>
        <pc:spChg chg="add mod">
          <ac:chgData name="MOSTAK AHMAD MITHU" userId="605c7cde90111e38" providerId="LiveId" clId="{60A2CA9A-BCF4-4AE1-B15C-C58010FF20E5}" dt="2022-04-01T09:48:15.179" v="351" actId="404"/>
          <ac:spMkLst>
            <pc:docMk/>
            <pc:sldMk cId="3851134967" sldId="261"/>
            <ac:spMk id="6" creationId="{4300EF59-1612-4A29-AEB1-744EFF83B0C2}"/>
          </ac:spMkLst>
        </pc:spChg>
        <pc:spChg chg="add mod">
          <ac:chgData name="MOSTAK AHMAD MITHU" userId="605c7cde90111e38" providerId="LiveId" clId="{60A2CA9A-BCF4-4AE1-B15C-C58010FF20E5}" dt="2022-04-01T09:47:46.916" v="348" actId="2711"/>
          <ac:spMkLst>
            <pc:docMk/>
            <pc:sldMk cId="3851134967" sldId="261"/>
            <ac:spMk id="7" creationId="{AD18030D-1050-406B-BC10-4D224C191A37}"/>
          </ac:spMkLst>
        </pc:spChg>
        <pc:spChg chg="add mod">
          <ac:chgData name="MOSTAK AHMAD MITHU" userId="605c7cde90111e38" providerId="LiveId" clId="{60A2CA9A-BCF4-4AE1-B15C-C58010FF20E5}" dt="2022-04-01T09:48:28.355" v="354" actId="404"/>
          <ac:spMkLst>
            <pc:docMk/>
            <pc:sldMk cId="3851134967" sldId="261"/>
            <ac:spMk id="8" creationId="{6BEAB73B-9963-425E-A605-2D387DF0365C}"/>
          </ac:spMkLst>
        </pc:spChg>
        <pc:spChg chg="add mod">
          <ac:chgData name="MOSTAK AHMAD MITHU" userId="605c7cde90111e38" providerId="LiveId" clId="{60A2CA9A-BCF4-4AE1-B15C-C58010FF20E5}" dt="2022-04-01T09:48:43.302" v="356" actId="1076"/>
          <ac:spMkLst>
            <pc:docMk/>
            <pc:sldMk cId="3851134967" sldId="261"/>
            <ac:spMk id="9" creationId="{F905073B-9EAB-4B99-B4BF-1905462B1B99}"/>
          </ac:spMkLst>
        </pc:spChg>
        <pc:spChg chg="add del mod">
          <ac:chgData name="MOSTAK AHMAD MITHU" userId="605c7cde90111e38" providerId="LiveId" clId="{60A2CA9A-BCF4-4AE1-B15C-C58010FF20E5}" dt="2022-04-01T09:43:50.353" v="308" actId="478"/>
          <ac:spMkLst>
            <pc:docMk/>
            <pc:sldMk cId="3851134967" sldId="261"/>
            <ac:spMk id="10" creationId="{D710ED9D-83F4-4293-9A37-669C245160EF}"/>
          </ac:spMkLst>
        </pc:spChg>
        <pc:spChg chg="add mod">
          <ac:chgData name="MOSTAK AHMAD MITHU" userId="605c7cde90111e38" providerId="LiveId" clId="{60A2CA9A-BCF4-4AE1-B15C-C58010FF20E5}" dt="2022-04-01T09:48:11.158" v="350" actId="403"/>
          <ac:spMkLst>
            <pc:docMk/>
            <pc:sldMk cId="3851134967" sldId="261"/>
            <ac:spMk id="11" creationId="{585CA819-ED85-473D-9D97-2772054FA59D}"/>
          </ac:spMkLst>
        </pc:spChg>
        <pc:spChg chg="add mod">
          <ac:chgData name="MOSTAK AHMAD MITHU" userId="605c7cde90111e38" providerId="LiveId" clId="{60A2CA9A-BCF4-4AE1-B15C-C58010FF20E5}" dt="2022-04-01T09:47:46.916" v="348" actId="2711"/>
          <ac:spMkLst>
            <pc:docMk/>
            <pc:sldMk cId="3851134967" sldId="261"/>
            <ac:spMk id="13" creationId="{28936964-CA30-4504-841F-08B9C103B2C3}"/>
          </ac:spMkLst>
        </pc:spChg>
        <pc:picChg chg="add del mod">
          <ac:chgData name="MOSTAK AHMAD MITHU" userId="605c7cde90111e38" providerId="LiveId" clId="{60A2CA9A-BCF4-4AE1-B15C-C58010FF20E5}" dt="2022-04-01T09:47:27.154" v="344" actId="478"/>
          <ac:picMkLst>
            <pc:docMk/>
            <pc:sldMk cId="3851134967" sldId="261"/>
            <ac:picMk id="3" creationId="{41DF8CFD-08E4-471C-8E32-9542D8495EBA}"/>
          </ac:picMkLst>
        </pc:picChg>
        <pc:picChg chg="add mod modCrop">
          <ac:chgData name="MOSTAK AHMAD MITHU" userId="605c7cde90111e38" providerId="LiveId" clId="{60A2CA9A-BCF4-4AE1-B15C-C58010FF20E5}" dt="2022-04-01T09:47:33.877" v="347" actId="1076"/>
          <ac:picMkLst>
            <pc:docMk/>
            <pc:sldMk cId="3851134967" sldId="261"/>
            <ac:picMk id="15" creationId="{D4BAF43D-8B70-47E8-9515-4A9A0697D2D2}"/>
          </ac:picMkLst>
        </pc:picChg>
      </pc:sldChg>
      <pc:sldChg chg="addSp modSp new mod modAnim">
        <pc:chgData name="MOSTAK AHMAD MITHU" userId="605c7cde90111e38" providerId="LiveId" clId="{60A2CA9A-BCF4-4AE1-B15C-C58010FF20E5}" dt="2022-04-01T09:54:31.950" v="493" actId="2711"/>
        <pc:sldMkLst>
          <pc:docMk/>
          <pc:sldMk cId="3036171430" sldId="262"/>
        </pc:sldMkLst>
        <pc:spChg chg="add mod">
          <ac:chgData name="MOSTAK AHMAD MITHU" userId="605c7cde90111e38" providerId="LiveId" clId="{60A2CA9A-BCF4-4AE1-B15C-C58010FF20E5}" dt="2022-04-01T09:54:31.950" v="493" actId="2711"/>
          <ac:spMkLst>
            <pc:docMk/>
            <pc:sldMk cId="3036171430" sldId="262"/>
            <ac:spMk id="2" creationId="{F3E87C9C-57F9-4985-8A3D-F0CE055E3EDE}"/>
          </ac:spMkLst>
        </pc:spChg>
        <pc:spChg chg="add mod">
          <ac:chgData name="MOSTAK AHMAD MITHU" userId="605c7cde90111e38" providerId="LiveId" clId="{60A2CA9A-BCF4-4AE1-B15C-C58010FF20E5}" dt="2022-04-01T09:54:31.950" v="493" actId="2711"/>
          <ac:spMkLst>
            <pc:docMk/>
            <pc:sldMk cId="3036171430" sldId="262"/>
            <ac:spMk id="3" creationId="{BEF044AE-36AE-47FD-8E39-D8F685AA087C}"/>
          </ac:spMkLst>
        </pc:spChg>
      </pc:sldChg>
      <pc:sldChg chg="addSp delSp modSp new mod delAnim modAnim">
        <pc:chgData name="MOSTAK AHMAD MITHU" userId="605c7cde90111e38" providerId="LiveId" clId="{60A2CA9A-BCF4-4AE1-B15C-C58010FF20E5}" dt="2022-04-01T09:49:09.130" v="360" actId="1076"/>
        <pc:sldMkLst>
          <pc:docMk/>
          <pc:sldMk cId="3174189748" sldId="263"/>
        </pc:sldMkLst>
        <pc:spChg chg="add mod">
          <ac:chgData name="MOSTAK AHMAD MITHU" userId="605c7cde90111e38" providerId="LiveId" clId="{60A2CA9A-BCF4-4AE1-B15C-C58010FF20E5}" dt="2022-04-01T09:44:52.881" v="328" actId="1076"/>
          <ac:spMkLst>
            <pc:docMk/>
            <pc:sldMk cId="3174189748" sldId="263"/>
            <ac:spMk id="2" creationId="{C544B1BD-4FE3-4612-A3A3-CD27D5D59335}"/>
          </ac:spMkLst>
        </pc:spChg>
        <pc:picChg chg="add del mod">
          <ac:chgData name="MOSTAK AHMAD MITHU" userId="605c7cde90111e38" providerId="LiveId" clId="{60A2CA9A-BCF4-4AE1-B15C-C58010FF20E5}" dt="2022-04-01T09:44:59.476" v="332" actId="478"/>
          <ac:picMkLst>
            <pc:docMk/>
            <pc:sldMk cId="3174189748" sldId="263"/>
            <ac:picMk id="3" creationId="{C2D28DF9-3E79-4CF4-8D14-43BE5FF8EEA6}"/>
          </ac:picMkLst>
        </pc:picChg>
        <pc:picChg chg="add mod">
          <ac:chgData name="MOSTAK AHMAD MITHU" userId="605c7cde90111e38" providerId="LiveId" clId="{60A2CA9A-BCF4-4AE1-B15C-C58010FF20E5}" dt="2022-04-01T09:49:09.130" v="360" actId="1076"/>
          <ac:picMkLst>
            <pc:docMk/>
            <pc:sldMk cId="3174189748" sldId="263"/>
            <ac:picMk id="5" creationId="{095C9AD3-CEBB-417A-AB10-B3FD31BE1EB7}"/>
          </ac:picMkLst>
        </pc:picChg>
      </pc:sldChg>
      <pc:sldChg chg="addSp modSp new mod modAnim">
        <pc:chgData name="MOSTAK AHMAD MITHU" userId="605c7cde90111e38" providerId="LiveId" clId="{60A2CA9A-BCF4-4AE1-B15C-C58010FF20E5}" dt="2022-04-01T09:49:30.258" v="365" actId="14100"/>
        <pc:sldMkLst>
          <pc:docMk/>
          <pc:sldMk cId="1093199857" sldId="264"/>
        </pc:sldMkLst>
        <pc:spChg chg="add mod">
          <ac:chgData name="MOSTAK AHMAD MITHU" userId="605c7cde90111e38" providerId="LiveId" clId="{60A2CA9A-BCF4-4AE1-B15C-C58010FF20E5}" dt="2022-04-01T09:49:17.707" v="361" actId="1076"/>
          <ac:spMkLst>
            <pc:docMk/>
            <pc:sldMk cId="1093199857" sldId="264"/>
            <ac:spMk id="2" creationId="{E29354A8-8026-4A6C-9F4E-AE7BC8BF9205}"/>
          </ac:spMkLst>
        </pc:spChg>
        <pc:spChg chg="add mod">
          <ac:chgData name="MOSTAK AHMAD MITHU" userId="605c7cde90111e38" providerId="LiveId" clId="{60A2CA9A-BCF4-4AE1-B15C-C58010FF20E5}" dt="2022-04-01T09:49:17.707" v="361" actId="1076"/>
          <ac:spMkLst>
            <pc:docMk/>
            <pc:sldMk cId="1093199857" sldId="264"/>
            <ac:spMk id="3" creationId="{2694C92D-617D-4A12-92D1-B4F99A3C2537}"/>
          </ac:spMkLst>
        </pc:spChg>
        <pc:spChg chg="add mod">
          <ac:chgData name="MOSTAK AHMAD MITHU" userId="605c7cde90111e38" providerId="LiveId" clId="{60A2CA9A-BCF4-4AE1-B15C-C58010FF20E5}" dt="2022-04-01T09:49:17.707" v="361" actId="1076"/>
          <ac:spMkLst>
            <pc:docMk/>
            <pc:sldMk cId="1093199857" sldId="264"/>
            <ac:spMk id="4" creationId="{4F847551-07F0-4B61-B681-7079BE3A3FE4}"/>
          </ac:spMkLst>
        </pc:spChg>
        <pc:spChg chg="add mod">
          <ac:chgData name="MOSTAK AHMAD MITHU" userId="605c7cde90111e38" providerId="LiveId" clId="{60A2CA9A-BCF4-4AE1-B15C-C58010FF20E5}" dt="2022-04-01T09:49:17.707" v="361" actId="1076"/>
          <ac:spMkLst>
            <pc:docMk/>
            <pc:sldMk cId="1093199857" sldId="264"/>
            <ac:spMk id="5" creationId="{C114DE6F-F37C-4664-9459-C60851EFED4F}"/>
          </ac:spMkLst>
        </pc:spChg>
        <pc:spChg chg="add mod">
          <ac:chgData name="MOSTAK AHMAD MITHU" userId="605c7cde90111e38" providerId="LiveId" clId="{60A2CA9A-BCF4-4AE1-B15C-C58010FF20E5}" dt="2022-04-01T09:49:17.707" v="361" actId="1076"/>
          <ac:spMkLst>
            <pc:docMk/>
            <pc:sldMk cId="1093199857" sldId="264"/>
            <ac:spMk id="6" creationId="{5C30F528-3B4E-4D3A-8638-096C1668FECC}"/>
          </ac:spMkLst>
        </pc:spChg>
        <pc:spChg chg="add mod">
          <ac:chgData name="MOSTAK AHMAD MITHU" userId="605c7cde90111e38" providerId="LiveId" clId="{60A2CA9A-BCF4-4AE1-B15C-C58010FF20E5}" dt="2022-04-01T09:49:17.707" v="361" actId="1076"/>
          <ac:spMkLst>
            <pc:docMk/>
            <pc:sldMk cId="1093199857" sldId="264"/>
            <ac:spMk id="7" creationId="{9A10C193-0F58-4295-BBB1-354D7A111F16}"/>
          </ac:spMkLst>
        </pc:spChg>
        <pc:spChg chg="add mod">
          <ac:chgData name="MOSTAK AHMAD MITHU" userId="605c7cde90111e38" providerId="LiveId" clId="{60A2CA9A-BCF4-4AE1-B15C-C58010FF20E5}" dt="2022-04-01T09:49:17.707" v="361" actId="1076"/>
          <ac:spMkLst>
            <pc:docMk/>
            <pc:sldMk cId="1093199857" sldId="264"/>
            <ac:spMk id="11" creationId="{0DF907C3-DDD5-4935-A409-D0D0C00830A3}"/>
          </ac:spMkLst>
        </pc:spChg>
        <pc:spChg chg="add mod">
          <ac:chgData name="MOSTAK AHMAD MITHU" userId="605c7cde90111e38" providerId="LiveId" clId="{60A2CA9A-BCF4-4AE1-B15C-C58010FF20E5}" dt="2022-04-01T09:49:17.707" v="361" actId="1076"/>
          <ac:spMkLst>
            <pc:docMk/>
            <pc:sldMk cId="1093199857" sldId="264"/>
            <ac:spMk id="12" creationId="{F8ACDBDA-3D0A-4820-A6D6-B3EC67C770E2}"/>
          </ac:spMkLst>
        </pc:spChg>
        <pc:spChg chg="add mod">
          <ac:chgData name="MOSTAK AHMAD MITHU" userId="605c7cde90111e38" providerId="LiveId" clId="{60A2CA9A-BCF4-4AE1-B15C-C58010FF20E5}" dt="2022-04-01T09:49:17.707" v="361" actId="1076"/>
          <ac:spMkLst>
            <pc:docMk/>
            <pc:sldMk cId="1093199857" sldId="264"/>
            <ac:spMk id="13" creationId="{25926A48-216A-4E18-AA09-6D5B06B06065}"/>
          </ac:spMkLst>
        </pc:spChg>
        <pc:spChg chg="add mod">
          <ac:chgData name="MOSTAK AHMAD MITHU" userId="605c7cde90111e38" providerId="LiveId" clId="{60A2CA9A-BCF4-4AE1-B15C-C58010FF20E5}" dt="2022-04-01T09:49:17.707" v="361" actId="1076"/>
          <ac:spMkLst>
            <pc:docMk/>
            <pc:sldMk cId="1093199857" sldId="264"/>
            <ac:spMk id="14" creationId="{4B73AA20-3680-4925-AB50-BD6A35F08B32}"/>
          </ac:spMkLst>
        </pc:spChg>
        <pc:picChg chg="add mod">
          <ac:chgData name="MOSTAK AHMAD MITHU" userId="605c7cde90111e38" providerId="LiveId" clId="{60A2CA9A-BCF4-4AE1-B15C-C58010FF20E5}" dt="2022-04-01T09:49:30.258" v="365" actId="14100"/>
          <ac:picMkLst>
            <pc:docMk/>
            <pc:sldMk cId="1093199857" sldId="264"/>
            <ac:picMk id="8" creationId="{BFAB602F-A55C-4D3C-BB02-B1234A393062}"/>
          </ac:picMkLst>
        </pc:picChg>
        <pc:picChg chg="add mod">
          <ac:chgData name="MOSTAK AHMAD MITHU" userId="605c7cde90111e38" providerId="LiveId" clId="{60A2CA9A-BCF4-4AE1-B15C-C58010FF20E5}" dt="2022-04-01T09:49:21.540" v="362" actId="1440"/>
          <ac:picMkLst>
            <pc:docMk/>
            <pc:sldMk cId="1093199857" sldId="264"/>
            <ac:picMk id="9" creationId="{6904BF3B-87ED-4C35-91A9-D65230CE17B4}"/>
          </ac:picMkLst>
        </pc:picChg>
        <pc:picChg chg="add mod">
          <ac:chgData name="MOSTAK AHMAD MITHU" userId="605c7cde90111e38" providerId="LiveId" clId="{60A2CA9A-BCF4-4AE1-B15C-C58010FF20E5}" dt="2022-04-01T09:49:27.761" v="364" actId="1076"/>
          <ac:picMkLst>
            <pc:docMk/>
            <pc:sldMk cId="1093199857" sldId="264"/>
            <ac:picMk id="10" creationId="{CD7DCA91-FA22-4EB1-844D-B1001A33544C}"/>
          </ac:picMkLst>
        </pc:picChg>
        <pc:picChg chg="add mod">
          <ac:chgData name="MOSTAK AHMAD MITHU" userId="605c7cde90111e38" providerId="LiveId" clId="{60A2CA9A-BCF4-4AE1-B15C-C58010FF20E5}" dt="2022-04-01T09:49:25.373" v="363" actId="1076"/>
          <ac:picMkLst>
            <pc:docMk/>
            <pc:sldMk cId="1093199857" sldId="264"/>
            <ac:picMk id="15" creationId="{3C11C512-02DD-4A8F-B955-EABBDCA4006D}"/>
          </ac:picMkLst>
        </pc:picChg>
      </pc:sldChg>
      <pc:sldChg chg="addSp modSp new mod modAnim">
        <pc:chgData name="MOSTAK AHMAD MITHU" userId="605c7cde90111e38" providerId="LiveId" clId="{60A2CA9A-BCF4-4AE1-B15C-C58010FF20E5}" dt="2022-04-01T09:49:39.196" v="366" actId="1076"/>
        <pc:sldMkLst>
          <pc:docMk/>
          <pc:sldMk cId="827537997" sldId="265"/>
        </pc:sldMkLst>
        <pc:spChg chg="add mod">
          <ac:chgData name="MOSTAK AHMAD MITHU" userId="605c7cde90111e38" providerId="LiveId" clId="{60A2CA9A-BCF4-4AE1-B15C-C58010FF20E5}" dt="2022-04-01T09:38:49.150" v="253"/>
          <ac:spMkLst>
            <pc:docMk/>
            <pc:sldMk cId="827537997" sldId="265"/>
            <ac:spMk id="2" creationId="{C884932F-A4EF-42B3-B14E-DB7A732752A7}"/>
          </ac:spMkLst>
        </pc:spChg>
        <pc:spChg chg="add mod">
          <ac:chgData name="MOSTAK AHMAD MITHU" userId="605c7cde90111e38" providerId="LiveId" clId="{60A2CA9A-BCF4-4AE1-B15C-C58010FF20E5}" dt="2022-04-01T09:49:39.196" v="366" actId="1076"/>
          <ac:spMkLst>
            <pc:docMk/>
            <pc:sldMk cId="827537997" sldId="265"/>
            <ac:spMk id="3" creationId="{A6C05FAB-BA8C-4ADB-9690-719FA4AFD518}"/>
          </ac:spMkLst>
        </pc:spChg>
      </pc:sldChg>
      <pc:sldChg chg="addSp delSp modSp new mod delAnim modAnim">
        <pc:chgData name="MOSTAK AHMAD MITHU" userId="605c7cde90111e38" providerId="LiveId" clId="{60A2CA9A-BCF4-4AE1-B15C-C58010FF20E5}" dt="2022-04-01T09:57:50.158" v="594"/>
        <pc:sldMkLst>
          <pc:docMk/>
          <pc:sldMk cId="821528382" sldId="266"/>
        </pc:sldMkLst>
        <pc:spChg chg="add mod">
          <ac:chgData name="MOSTAK AHMAD MITHU" userId="605c7cde90111e38" providerId="LiveId" clId="{60A2CA9A-BCF4-4AE1-B15C-C58010FF20E5}" dt="2022-04-01T09:51:42.265" v="385" actId="20577"/>
          <ac:spMkLst>
            <pc:docMk/>
            <pc:sldMk cId="821528382" sldId="266"/>
            <ac:spMk id="5" creationId="{158B179A-C200-45F4-B846-E73564318522}"/>
          </ac:spMkLst>
        </pc:spChg>
        <pc:picChg chg="add del mod">
          <ac:chgData name="MOSTAK AHMAD MITHU" userId="605c7cde90111e38" providerId="LiveId" clId="{60A2CA9A-BCF4-4AE1-B15C-C58010FF20E5}" dt="2022-04-01T09:50:40.805" v="371" actId="478"/>
          <ac:picMkLst>
            <pc:docMk/>
            <pc:sldMk cId="821528382" sldId="266"/>
            <ac:picMk id="2" creationId="{ABE1E8A9-3F8A-4E24-B6AB-E60D5C3F701A}"/>
          </ac:picMkLst>
        </pc:picChg>
        <pc:picChg chg="add mod">
          <ac:chgData name="MOSTAK AHMAD MITHU" userId="605c7cde90111e38" providerId="LiveId" clId="{60A2CA9A-BCF4-4AE1-B15C-C58010FF20E5}" dt="2022-04-01T09:51:50.669" v="388" actId="1076"/>
          <ac:picMkLst>
            <pc:docMk/>
            <pc:sldMk cId="821528382" sldId="266"/>
            <ac:picMk id="3" creationId="{550BA57D-9E40-44B0-B909-8D785533EFD8}"/>
          </ac:picMkLst>
        </pc:picChg>
        <pc:picChg chg="add del mod">
          <ac:chgData name="MOSTAK AHMAD MITHU" userId="605c7cde90111e38" providerId="LiveId" clId="{60A2CA9A-BCF4-4AE1-B15C-C58010FF20E5}" dt="2022-04-01T09:49:49.610" v="368" actId="478"/>
          <ac:picMkLst>
            <pc:docMk/>
            <pc:sldMk cId="821528382" sldId="266"/>
            <ac:picMk id="4" creationId="{8CB8B322-6FEA-446B-B4E8-FE6C7B7E61F7}"/>
          </ac:picMkLst>
        </pc:picChg>
      </pc:sldChg>
      <pc:sldChg chg="addSp modSp new mod modAnim">
        <pc:chgData name="MOSTAK AHMAD MITHU" userId="605c7cde90111e38" providerId="LiveId" clId="{60A2CA9A-BCF4-4AE1-B15C-C58010FF20E5}" dt="2022-04-01T09:54:19.430" v="492" actId="1076"/>
        <pc:sldMkLst>
          <pc:docMk/>
          <pc:sldMk cId="1503314042" sldId="267"/>
        </pc:sldMkLst>
        <pc:spChg chg="add mod">
          <ac:chgData name="MOSTAK AHMAD MITHU" userId="605c7cde90111e38" providerId="LiveId" clId="{60A2CA9A-BCF4-4AE1-B15C-C58010FF20E5}" dt="2022-04-01T09:52:54.277" v="402" actId="404"/>
          <ac:spMkLst>
            <pc:docMk/>
            <pc:sldMk cId="1503314042" sldId="267"/>
            <ac:spMk id="2" creationId="{A1CBDF4E-AAAF-4B6F-BB69-0975DE7562E2}"/>
          </ac:spMkLst>
        </pc:spChg>
        <pc:spChg chg="add mod">
          <ac:chgData name="MOSTAK AHMAD MITHU" userId="605c7cde90111e38" providerId="LiveId" clId="{60A2CA9A-BCF4-4AE1-B15C-C58010FF20E5}" dt="2022-04-01T09:54:19.430" v="492" actId="1076"/>
          <ac:spMkLst>
            <pc:docMk/>
            <pc:sldMk cId="1503314042" sldId="267"/>
            <ac:spMk id="3" creationId="{10D923B0-1E3F-4711-92D3-1B9A352F5067}"/>
          </ac:spMkLst>
        </pc:spChg>
      </pc:sldChg>
      <pc:sldChg chg="addSp modSp new mod modAnim">
        <pc:chgData name="MOSTAK AHMAD MITHU" userId="605c7cde90111e38" providerId="LiveId" clId="{60A2CA9A-BCF4-4AE1-B15C-C58010FF20E5}" dt="2022-04-01T09:55:15.382" v="502" actId="14100"/>
        <pc:sldMkLst>
          <pc:docMk/>
          <pc:sldMk cId="4202017680" sldId="268"/>
        </pc:sldMkLst>
        <pc:spChg chg="add mod">
          <ac:chgData name="MOSTAK AHMAD MITHU" userId="605c7cde90111e38" providerId="LiveId" clId="{60A2CA9A-BCF4-4AE1-B15C-C58010FF20E5}" dt="2022-04-01T09:54:42.819" v="495" actId="2711"/>
          <ac:spMkLst>
            <pc:docMk/>
            <pc:sldMk cId="4202017680" sldId="268"/>
            <ac:spMk id="2" creationId="{B1457712-353C-4159-A035-6C53886E464A}"/>
          </ac:spMkLst>
        </pc:spChg>
        <pc:spChg chg="add mod">
          <ac:chgData name="MOSTAK AHMAD MITHU" userId="605c7cde90111e38" providerId="LiveId" clId="{60A2CA9A-BCF4-4AE1-B15C-C58010FF20E5}" dt="2022-04-01T09:55:15.382" v="502" actId="14100"/>
          <ac:spMkLst>
            <pc:docMk/>
            <pc:sldMk cId="4202017680" sldId="268"/>
            <ac:spMk id="3" creationId="{B9ACD853-EEEF-42AC-B50E-80C715AFCF30}"/>
          </ac:spMkLst>
        </pc:spChg>
      </pc:sldChg>
      <pc:sldChg chg="addSp delSp modSp new mod modTransition modClrScheme modAnim chgLayout">
        <pc:chgData name="MOSTAK AHMAD MITHU" userId="605c7cde90111e38" providerId="LiveId" clId="{60A2CA9A-BCF4-4AE1-B15C-C58010FF20E5}" dt="2022-04-01T09:59:16.127" v="600"/>
        <pc:sldMkLst>
          <pc:docMk/>
          <pc:sldMk cId="573369066" sldId="269"/>
        </pc:sldMkLst>
        <pc:spChg chg="add del mod">
          <ac:chgData name="MOSTAK AHMAD MITHU" userId="605c7cde90111e38" providerId="LiveId" clId="{60A2CA9A-BCF4-4AE1-B15C-C58010FF20E5}" dt="2022-04-01T09:55:28.987" v="505" actId="478"/>
          <ac:spMkLst>
            <pc:docMk/>
            <pc:sldMk cId="573369066" sldId="269"/>
            <ac:spMk id="2" creationId="{5FF6EA90-D124-48B2-99CE-11807B1A1249}"/>
          </ac:spMkLst>
        </pc:spChg>
        <pc:spChg chg="add del mod">
          <ac:chgData name="MOSTAK AHMAD MITHU" userId="605c7cde90111e38" providerId="LiveId" clId="{60A2CA9A-BCF4-4AE1-B15C-C58010FF20E5}" dt="2022-04-01T09:56:40.471" v="582" actId="20577"/>
          <ac:spMkLst>
            <pc:docMk/>
            <pc:sldMk cId="573369066" sldId="269"/>
            <ac:spMk id="3" creationId="{6BA2BCFD-24E3-405E-BDD9-F15FB63EF3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C0652-612E-40D2-B4AA-4D99FB84C135}" type="datetimeFigureOut">
              <a:rPr lang="bn-BD" smtClean="0"/>
              <a:t>29/8/1443</a:t>
            </a:fld>
            <a:endParaRPr lang="bn-B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n-B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27D74-ECB9-41FB-9727-6819C0EED44A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42849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27D74-ECB9-41FB-9727-6819C0EED44A}" type="slidenum">
              <a:rPr lang="bn-BD" smtClean="0"/>
              <a:t>11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418258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95B3584-0B2B-4879-AB26-10A6403F251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6CDEE5-73C9-4FEA-9E48-A90B55B3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1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3584-0B2B-4879-AB26-10A6403F251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DEE5-73C9-4FEA-9E48-A90B55B3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3584-0B2B-4879-AB26-10A6403F251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DEE5-73C9-4FEA-9E48-A90B55B3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89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95B3584-0B2B-4879-AB26-10A6403F251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6CDEE5-73C9-4FEA-9E48-A90B55B3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89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5B3584-0B2B-4879-AB26-10A6403F251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6CDEE5-73C9-4FEA-9E48-A90B55B3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85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95B3584-0B2B-4879-AB26-10A6403F251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6CDEE5-73C9-4FEA-9E48-A90B55B3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11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5B3584-0B2B-4879-AB26-10A6403F251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6CDEE5-73C9-4FEA-9E48-A90B55B3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73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5B3584-0B2B-4879-AB26-10A6403F251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6CDEE5-73C9-4FEA-9E48-A90B55B3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25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5B3584-0B2B-4879-AB26-10A6403F251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6CDEE5-73C9-4FEA-9E48-A90B55B3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02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5B3584-0B2B-4879-AB26-10A6403F251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6CDEE5-73C9-4FEA-9E48-A90B55B3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80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5B3584-0B2B-4879-AB26-10A6403F251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6CDEE5-73C9-4FEA-9E48-A90B55B3CD4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073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3584-0B2B-4879-AB26-10A6403F251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DEE5-73C9-4FEA-9E48-A90B55B3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57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95B3584-0B2B-4879-AB26-10A6403F251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6CDEE5-73C9-4FEA-9E48-A90B55B3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24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5B3584-0B2B-4879-AB26-10A6403F251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6CDEE5-73C9-4FEA-9E48-A90B55B3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28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5B3584-0B2B-4879-AB26-10A6403F251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6CDEE5-73C9-4FEA-9E48-A90B55B3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9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95B3584-0B2B-4879-AB26-10A6403F251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826CDEE5-73C9-4FEA-9E48-A90B55B3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19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3584-0B2B-4879-AB26-10A6403F251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DEE5-73C9-4FEA-9E48-A90B55B3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1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3584-0B2B-4879-AB26-10A6403F251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DEE5-73C9-4FEA-9E48-A90B55B3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0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3584-0B2B-4879-AB26-10A6403F251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DEE5-73C9-4FEA-9E48-A90B55B3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0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3584-0B2B-4879-AB26-10A6403F251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DEE5-73C9-4FEA-9E48-A90B55B3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1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3584-0B2B-4879-AB26-10A6403F251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6CDEE5-73C9-4FEA-9E48-A90B55B3CD4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852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95B3584-0B2B-4879-AB26-10A6403F251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6CDEE5-73C9-4FEA-9E48-A90B55B3CD4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566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95B3584-0B2B-4879-AB26-10A6403F251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6CDEE5-73C9-4FEA-9E48-A90B55B3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1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B95B3584-0B2B-4879-AB26-10A6403F251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826CDEE5-73C9-4FEA-9E48-A90B55B3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02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394CCA-7EAD-4447-A782-5824FE6556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4" b="13636"/>
          <a:stretch/>
        </p:blipFill>
        <p:spPr>
          <a:xfrm>
            <a:off x="-1" y="-1"/>
            <a:ext cx="12480759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BD1A78-82D9-40C9-9F4A-88B110255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nd Siliguri" panose="02000000000000000000" pitchFamily="2" charset="0"/>
                <a:cs typeface="Hind Siliguri" panose="02000000000000000000" pitchFamily="2" charset="0"/>
              </a:rPr>
              <a:t>সবাইকে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nd Siliguri" panose="02000000000000000000" pitchFamily="2" charset="0"/>
                <a:cs typeface="Hind Siliguri" panose="02000000000000000000" pitchFamily="2" charset="0"/>
              </a:rPr>
              <a:t>স্বাগতম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04557-2A1A-4255-B0C2-182F35BF81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err="1">
                <a:solidFill>
                  <a:srgbClr val="FFFF00"/>
                </a:solidFill>
              </a:rPr>
              <a:t>আজকের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ক্লাসে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061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opotakkho-nod_rbnews24.gif">
            <a:extLst>
              <a:ext uri="{FF2B5EF4-FFF2-40B4-BE49-F238E27FC236}">
                <a16:creationId xmlns:a16="http://schemas.microsoft.com/office/drawing/2014/main" id="{550BA57D-9E40-44B0-B909-8D785533E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684" y="2019300"/>
            <a:ext cx="4118811" cy="2819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8B179A-C200-45F4-B846-E73564318522}"/>
              </a:ext>
            </a:extLst>
          </p:cNvPr>
          <p:cNvSpPr txBox="1"/>
          <p:nvPr/>
        </p:nvSpPr>
        <p:spPr>
          <a:xfrm>
            <a:off x="850232" y="593558"/>
            <a:ext cx="588745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b="0" i="0" dirty="0">
                <a:solidFill>
                  <a:srgbClr val="202122"/>
                </a:solidFill>
                <a:effectLst/>
                <a:latin typeface="Hind Siliguri" panose="02000000000000000000" pitchFamily="2" charset="0"/>
                <a:cs typeface="Hind Siliguri" panose="02000000000000000000" pitchFamily="2" charset="0"/>
              </a:rPr>
              <a:t>কপোতাক্ষ নদ</a:t>
            </a:r>
          </a:p>
          <a:p>
            <a:pPr algn="l"/>
            <a:r>
              <a:rPr lang="bn-BD" sz="2000" b="0" i="1" dirty="0">
                <a:solidFill>
                  <a:srgbClr val="202122"/>
                </a:solidFill>
                <a:effectLst/>
                <a:latin typeface="Hind Siliguri" panose="02000000000000000000" pitchFamily="2" charset="0"/>
                <a:cs typeface="Hind Siliguri" panose="02000000000000000000" pitchFamily="2" charset="0"/>
              </a:rPr>
              <a:t>-মাইকেল মধুসূদন দত্ত</a:t>
            </a:r>
            <a:endParaRPr lang="en-US" sz="2000" b="0" i="1" dirty="0">
              <a:solidFill>
                <a:srgbClr val="202122"/>
              </a:solidFill>
              <a:effectLst/>
              <a:latin typeface="Hind Siliguri" panose="02000000000000000000" pitchFamily="2" charset="0"/>
              <a:cs typeface="Hind Siliguri" panose="02000000000000000000" pitchFamily="2" charset="0"/>
            </a:endParaRPr>
          </a:p>
          <a:p>
            <a:pPr algn="l"/>
            <a:endParaRPr lang="bn-BD" sz="2000" b="0" i="1" dirty="0">
              <a:solidFill>
                <a:srgbClr val="202122"/>
              </a:solidFill>
              <a:effectLst/>
              <a:latin typeface="Hind Siliguri" panose="02000000000000000000" pitchFamily="2" charset="0"/>
              <a:cs typeface="Hind Siliguri" panose="02000000000000000000" pitchFamily="2" charset="0"/>
            </a:endParaRPr>
          </a:p>
          <a:p>
            <a:pPr algn="l"/>
            <a:r>
              <a:rPr lang="bn-BD" sz="2000" b="0" i="0" dirty="0">
                <a:solidFill>
                  <a:srgbClr val="202122"/>
                </a:solidFill>
                <a:effectLst/>
                <a:latin typeface="Hind Siliguri" panose="02000000000000000000" pitchFamily="2" charset="0"/>
                <a:cs typeface="Hind Siliguri" panose="02000000000000000000" pitchFamily="2" charset="0"/>
              </a:rPr>
              <a:t>সতত, হে নদ তুমি পড় মোর মনে</a:t>
            </a:r>
          </a:p>
          <a:p>
            <a:pPr algn="l"/>
            <a:r>
              <a:rPr lang="bn-BD" sz="2000" b="0" i="0" dirty="0">
                <a:solidFill>
                  <a:srgbClr val="202122"/>
                </a:solidFill>
                <a:effectLst/>
                <a:latin typeface="Hind Siliguri" panose="02000000000000000000" pitchFamily="2" charset="0"/>
                <a:cs typeface="Hind Siliguri" panose="02000000000000000000" pitchFamily="2" charset="0"/>
              </a:rPr>
              <a:t>সতত তোমার কথা ভাবি এ বিরলে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bn-BD" sz="2000" b="0" i="0" dirty="0">
                <a:solidFill>
                  <a:srgbClr val="202122"/>
                </a:solidFill>
                <a:effectLst/>
                <a:latin typeface="Hind Siliguri" panose="02000000000000000000" pitchFamily="2" charset="0"/>
                <a:cs typeface="Hind Siliguri" panose="02000000000000000000" pitchFamily="2" charset="0"/>
              </a:rPr>
              <a:t>।</a:t>
            </a:r>
          </a:p>
          <a:p>
            <a:pPr algn="l"/>
            <a:r>
              <a:rPr lang="bn-BD" sz="2000" b="0" i="0" dirty="0">
                <a:solidFill>
                  <a:srgbClr val="202122"/>
                </a:solidFill>
                <a:effectLst/>
                <a:latin typeface="Hind Siliguri" panose="02000000000000000000" pitchFamily="2" charset="0"/>
                <a:cs typeface="Hind Siliguri" panose="02000000000000000000" pitchFamily="2" charset="0"/>
              </a:rPr>
              <a:t>সতত যেমনি লোক নিশার স্বপনে</a:t>
            </a:r>
          </a:p>
          <a:p>
            <a:pPr algn="l"/>
            <a:r>
              <a:rPr lang="bn-BD" sz="2000" b="0" i="0" dirty="0">
                <a:solidFill>
                  <a:srgbClr val="202122"/>
                </a:solidFill>
                <a:effectLst/>
                <a:latin typeface="Hind Siliguri" panose="02000000000000000000" pitchFamily="2" charset="0"/>
                <a:cs typeface="Hind Siliguri" panose="02000000000000000000" pitchFamily="2" charset="0"/>
              </a:rPr>
              <a:t>শোনে মায়া যন্ত্র ধ্বনি তব কলকলে</a:t>
            </a:r>
          </a:p>
          <a:p>
            <a:pPr algn="l"/>
            <a:r>
              <a:rPr lang="bn-BD" sz="2000" b="0" i="0" dirty="0">
                <a:solidFill>
                  <a:srgbClr val="202122"/>
                </a:solidFill>
                <a:effectLst/>
                <a:latin typeface="Hind Siliguri" panose="02000000000000000000" pitchFamily="2" charset="0"/>
                <a:cs typeface="Hind Siliguri" panose="02000000000000000000" pitchFamily="2" charset="0"/>
              </a:rPr>
              <a:t>জুড়াই এ কান আমি ভ্রান্তির ছলনে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bn-BD" sz="2000" b="0" i="0" dirty="0">
                <a:solidFill>
                  <a:srgbClr val="202122"/>
                </a:solidFill>
                <a:effectLst/>
                <a:latin typeface="Hind Siliguri" panose="02000000000000000000" pitchFamily="2" charset="0"/>
                <a:cs typeface="Hind Siliguri" panose="02000000000000000000" pitchFamily="2" charset="0"/>
              </a:rPr>
              <a:t>।</a:t>
            </a:r>
          </a:p>
          <a:p>
            <a:pPr algn="l"/>
            <a:r>
              <a:rPr lang="bn-BD" sz="2000" b="0" i="0" dirty="0">
                <a:solidFill>
                  <a:srgbClr val="202122"/>
                </a:solidFill>
                <a:effectLst/>
                <a:latin typeface="Hind Siliguri" panose="02000000000000000000" pitchFamily="2" charset="0"/>
                <a:cs typeface="Hind Siliguri" panose="02000000000000000000" pitchFamily="2" charset="0"/>
              </a:rPr>
              <a:t>বহু দেশ দেখিয়াছি বহু নদ দলে</a:t>
            </a:r>
          </a:p>
          <a:p>
            <a:pPr algn="l"/>
            <a:r>
              <a:rPr lang="bn-BD" sz="2000" b="0" i="0" dirty="0">
                <a:solidFill>
                  <a:srgbClr val="202122"/>
                </a:solidFill>
                <a:effectLst/>
                <a:latin typeface="Hind Siliguri" panose="02000000000000000000" pitchFamily="2" charset="0"/>
                <a:cs typeface="Hind Siliguri" panose="02000000000000000000" pitchFamily="2" charset="0"/>
              </a:rPr>
              <a:t>কিন্তু এ স্নেহের তৃষ্ণা মেটে কার জলে</a:t>
            </a:r>
          </a:p>
          <a:p>
            <a:pPr algn="l"/>
            <a:r>
              <a:rPr lang="bn-BD" sz="2000" b="0" i="0" dirty="0">
                <a:solidFill>
                  <a:srgbClr val="202122"/>
                </a:solidFill>
                <a:effectLst/>
                <a:latin typeface="Hind Siliguri" panose="02000000000000000000" pitchFamily="2" charset="0"/>
                <a:cs typeface="Hind Siliguri" panose="02000000000000000000" pitchFamily="2" charset="0"/>
              </a:rPr>
              <a:t>দুগ্ধস্রোতরূপি তুমি মাতৃভূমি স্তনে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bn-BD" sz="2000" b="0" i="0" dirty="0">
                <a:solidFill>
                  <a:srgbClr val="202122"/>
                </a:solidFill>
                <a:effectLst/>
                <a:latin typeface="Hind Siliguri" panose="02000000000000000000" pitchFamily="2" charset="0"/>
                <a:cs typeface="Hind Siliguri" panose="02000000000000000000" pitchFamily="2" charset="0"/>
              </a:rPr>
              <a:t>।</a:t>
            </a:r>
            <a:endParaRPr lang="en-US" sz="2000" b="0" i="0" dirty="0">
              <a:solidFill>
                <a:srgbClr val="202122"/>
              </a:solidFill>
              <a:effectLst/>
              <a:latin typeface="Hind Siliguri" panose="02000000000000000000" pitchFamily="2" charset="0"/>
              <a:cs typeface="Hind Siliguri" panose="02000000000000000000" pitchFamily="2" charset="0"/>
            </a:endParaRPr>
          </a:p>
          <a:p>
            <a:pPr algn="l"/>
            <a:endParaRPr lang="bn-BD" sz="2000" b="0" i="0" dirty="0">
              <a:solidFill>
                <a:srgbClr val="202122"/>
              </a:solidFill>
              <a:effectLst/>
              <a:latin typeface="Hind Siliguri" panose="02000000000000000000" pitchFamily="2" charset="0"/>
              <a:cs typeface="Hind Siliguri" panose="02000000000000000000" pitchFamily="2" charset="0"/>
            </a:endParaRPr>
          </a:p>
          <a:p>
            <a:pPr algn="l"/>
            <a:r>
              <a:rPr lang="bn-BD" sz="2000" b="0" i="0" dirty="0">
                <a:solidFill>
                  <a:srgbClr val="202122"/>
                </a:solidFill>
                <a:effectLst/>
                <a:latin typeface="Hind Siliguri" panose="02000000000000000000" pitchFamily="2" charset="0"/>
                <a:cs typeface="Hind Siliguri" panose="02000000000000000000" pitchFamily="2" charset="0"/>
              </a:rPr>
              <a:t>আর কি হে হবে দেখা যত দিন যাবে</a:t>
            </a:r>
          </a:p>
          <a:p>
            <a:pPr algn="l"/>
            <a:r>
              <a:rPr lang="bn-BD" sz="2000" b="0" i="0" dirty="0">
                <a:solidFill>
                  <a:srgbClr val="202122"/>
                </a:solidFill>
                <a:effectLst/>
                <a:latin typeface="Hind Siliguri" panose="02000000000000000000" pitchFamily="2" charset="0"/>
                <a:cs typeface="Hind Siliguri" panose="02000000000000000000" pitchFamily="2" charset="0"/>
              </a:rPr>
              <a:t>প্রজারূপে রাজরূপ সাগরেরে দিতে</a:t>
            </a:r>
          </a:p>
          <a:p>
            <a:pPr algn="l"/>
            <a:r>
              <a:rPr lang="bn-BD" sz="2000" b="0" i="0" dirty="0">
                <a:solidFill>
                  <a:srgbClr val="202122"/>
                </a:solidFill>
                <a:effectLst/>
                <a:latin typeface="Hind Siliguri" panose="02000000000000000000" pitchFamily="2" charset="0"/>
                <a:cs typeface="Hind Siliguri" panose="02000000000000000000" pitchFamily="2" charset="0"/>
              </a:rPr>
              <a:t>বারি রূপ কর তুমি এ মিনতি গাবে</a:t>
            </a:r>
          </a:p>
          <a:p>
            <a:pPr algn="l"/>
            <a:r>
              <a:rPr lang="bn-BD" sz="2000" b="0" i="0" dirty="0">
                <a:solidFill>
                  <a:srgbClr val="202122"/>
                </a:solidFill>
                <a:effectLst/>
                <a:latin typeface="Hind Siliguri" panose="02000000000000000000" pitchFamily="2" charset="0"/>
                <a:cs typeface="Hind Siliguri" panose="02000000000000000000" pitchFamily="2" charset="0"/>
              </a:rPr>
              <a:t>বঙ্গজ জনের কানে সখে-সখারিতে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bn-BD" sz="2000" b="0" i="0" dirty="0">
                <a:solidFill>
                  <a:srgbClr val="202122"/>
                </a:solidFill>
                <a:effectLst/>
                <a:latin typeface="Hind Siliguri" panose="02000000000000000000" pitchFamily="2" charset="0"/>
                <a:cs typeface="Hind Siliguri" panose="02000000000000000000" pitchFamily="2" charset="0"/>
              </a:rPr>
              <a:t>।</a:t>
            </a:r>
          </a:p>
          <a:p>
            <a:pPr algn="l"/>
            <a:r>
              <a:rPr lang="bn-BD" sz="2000" b="0" i="0" dirty="0">
                <a:solidFill>
                  <a:srgbClr val="202122"/>
                </a:solidFill>
                <a:effectLst/>
                <a:latin typeface="Hind Siliguri" panose="02000000000000000000" pitchFamily="2" charset="0"/>
                <a:cs typeface="Hind Siliguri" panose="02000000000000000000" pitchFamily="2" charset="0"/>
              </a:rPr>
              <a:t>নাম তার এ প্রবাসে মজি প্রেমভাবে</a:t>
            </a:r>
          </a:p>
          <a:p>
            <a:pPr algn="l"/>
            <a:r>
              <a:rPr lang="bn-BD" sz="2000" b="0" i="0" dirty="0">
                <a:solidFill>
                  <a:srgbClr val="202122"/>
                </a:solidFill>
                <a:effectLst/>
                <a:latin typeface="Hind Siliguri" panose="02000000000000000000" pitchFamily="2" charset="0"/>
                <a:cs typeface="Hind Siliguri" panose="02000000000000000000" pitchFamily="2" charset="0"/>
              </a:rPr>
              <a:t>লইছে যে নাম তব বঙ্গের সঙ্গীতে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bn-BD" sz="2000" b="0" i="0" dirty="0">
                <a:solidFill>
                  <a:srgbClr val="202122"/>
                </a:solidFill>
                <a:effectLst/>
                <a:latin typeface="Hind Siliguri" panose="02000000000000000000" pitchFamily="2" charset="0"/>
                <a:cs typeface="Hind Siliguri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2152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CBDF4E-AAAF-4B6F-BB69-0975DE7562E2}"/>
              </a:ext>
            </a:extLst>
          </p:cNvPr>
          <p:cNvSpPr txBox="1"/>
          <p:nvPr/>
        </p:nvSpPr>
        <p:spPr>
          <a:xfrm>
            <a:off x="272716" y="1155032"/>
            <a:ext cx="11678651" cy="8230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83598" tIns="41799" rIns="83598" bIns="41799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একক</a:t>
            </a:r>
            <a:r>
              <a:rPr lang="en-US" sz="4800" dirty="0">
                <a:solidFill>
                  <a:srgbClr val="0070C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কাজ</a:t>
            </a:r>
            <a:endParaRPr lang="en-US" sz="4800" dirty="0">
              <a:solidFill>
                <a:srgbClr val="0070C0"/>
              </a:solidFill>
              <a:latin typeface="Hind Siliguri" panose="02000000000000000000" pitchFamily="2" charset="0"/>
              <a:cs typeface="Hind Siliguri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D923B0-1E3F-4711-92D3-1B9A352F5067}"/>
              </a:ext>
            </a:extLst>
          </p:cNvPr>
          <p:cNvSpPr txBox="1"/>
          <p:nvPr/>
        </p:nvSpPr>
        <p:spPr>
          <a:xfrm>
            <a:off x="2614862" y="2033827"/>
            <a:ext cx="7475622" cy="48241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83598" tIns="41799" rIns="83598" bIns="41799" rtlCol="0">
            <a:spAutoFit/>
          </a:bodyPr>
          <a:lstStyle/>
          <a:p>
            <a:r>
              <a:rPr lang="bn-IN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১</a:t>
            </a:r>
            <a:r>
              <a:rPr lang="en-US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। </a:t>
            </a:r>
            <a:r>
              <a:rPr lang="en-US" sz="28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কপোতাক্ষ</a:t>
            </a:r>
            <a:r>
              <a:rPr lang="en-US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28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নদ</a:t>
            </a:r>
            <a:r>
              <a:rPr lang="en-US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28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কবিতাটির</a:t>
            </a:r>
            <a:r>
              <a:rPr lang="en-US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28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মূল</a:t>
            </a:r>
            <a:r>
              <a:rPr lang="en-US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28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বিষয়</a:t>
            </a:r>
            <a:r>
              <a:rPr lang="en-US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28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কি</a:t>
            </a:r>
            <a:r>
              <a:rPr lang="en-US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 ?</a:t>
            </a:r>
          </a:p>
          <a:p>
            <a:r>
              <a:rPr lang="en-US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       ক) </a:t>
            </a:r>
            <a:r>
              <a:rPr lang="en-US" sz="28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বিদেশপ্রীতি</a:t>
            </a:r>
            <a:r>
              <a:rPr lang="en-US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    খ)</a:t>
            </a:r>
            <a:r>
              <a:rPr lang="bn-IN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28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স্বজনপ্রীতি</a:t>
            </a:r>
            <a:r>
              <a:rPr lang="en-US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      </a:t>
            </a:r>
          </a:p>
          <a:p>
            <a:r>
              <a:rPr lang="en-US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       গ)</a:t>
            </a:r>
            <a:r>
              <a:rPr lang="bn-IN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28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স্বদেশপ্রীতি</a:t>
            </a:r>
            <a:r>
              <a:rPr lang="en-US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      ঘ) </a:t>
            </a:r>
            <a:r>
              <a:rPr lang="en-US" sz="28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স্বপ্ন</a:t>
            </a:r>
            <a:r>
              <a:rPr lang="en-US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</a:p>
          <a:p>
            <a:r>
              <a:rPr lang="en-US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  </a:t>
            </a:r>
          </a:p>
          <a:p>
            <a:r>
              <a:rPr lang="bn-IN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২</a:t>
            </a:r>
            <a:r>
              <a:rPr lang="en-US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।</a:t>
            </a:r>
            <a:r>
              <a:rPr lang="bn-IN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 মাইকেল </a:t>
            </a:r>
            <a:r>
              <a:rPr lang="en-US" sz="28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মধুসূদন</a:t>
            </a:r>
            <a:r>
              <a:rPr lang="en-US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28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দত্ত</a:t>
            </a:r>
            <a:r>
              <a:rPr lang="en-US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28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কত</a:t>
            </a:r>
            <a:r>
              <a:rPr lang="en-US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28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সালে</a:t>
            </a:r>
            <a:r>
              <a:rPr lang="en-US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28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মৃত্যুবরণ</a:t>
            </a:r>
            <a:r>
              <a:rPr lang="en-US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28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করেন</a:t>
            </a:r>
            <a:r>
              <a:rPr lang="en-US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 ?</a:t>
            </a:r>
          </a:p>
          <a:p>
            <a:r>
              <a:rPr lang="en-US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       ক) ১৮৭২       খ)১৮৭৩   </a:t>
            </a:r>
            <a:r>
              <a:rPr lang="bn-IN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		  </a:t>
            </a:r>
            <a:r>
              <a:rPr lang="en-US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</a:p>
          <a:p>
            <a:r>
              <a:rPr lang="en-US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       গ)১৮৭৪          ঘ)  ১৮৭৯ </a:t>
            </a:r>
            <a:endParaRPr lang="bn-IN" sz="2800" dirty="0">
              <a:latin typeface="Hind Siliguri" panose="02000000000000000000" pitchFamily="2" charset="0"/>
              <a:cs typeface="Hind Siliguri" panose="02000000000000000000" pitchFamily="2" charset="0"/>
            </a:endParaRPr>
          </a:p>
          <a:p>
            <a:r>
              <a:rPr lang="bn-IN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৩। কবি কত  খ্রীস্টাব্দে খ্রিস্টধর্ম গ্রহন করেন ?</a:t>
            </a:r>
          </a:p>
          <a:p>
            <a:r>
              <a:rPr lang="bn-IN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  	ক) ১৮৩২	</a:t>
            </a:r>
            <a:r>
              <a:rPr lang="en-US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   </a:t>
            </a:r>
            <a:r>
              <a:rPr lang="bn-IN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খ) ১৮৪২		</a:t>
            </a:r>
            <a:endParaRPr lang="en-US" sz="2800" dirty="0">
              <a:latin typeface="Hind Siliguri" panose="02000000000000000000" pitchFamily="2" charset="0"/>
              <a:cs typeface="Hind Siliguri" panose="02000000000000000000" pitchFamily="2" charset="0"/>
            </a:endParaRPr>
          </a:p>
          <a:p>
            <a:r>
              <a:rPr lang="en-US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      </a:t>
            </a:r>
            <a:r>
              <a:rPr lang="bn-IN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গ) ১৮৫২</a:t>
            </a:r>
            <a:r>
              <a:rPr lang="en-US" sz="2800" dirty="0">
                <a:latin typeface="Hind Siliguri" panose="02000000000000000000" pitchFamily="2" charset="0"/>
                <a:cs typeface="Hind Siliguri" panose="02000000000000000000" pitchFamily="2" charset="0"/>
              </a:rPr>
              <a:t>      ঘ) ১৯৫৬ </a:t>
            </a:r>
          </a:p>
          <a:p>
            <a:endParaRPr lang="en-US" sz="2800" dirty="0">
              <a:latin typeface="Hind Siliguri" panose="02000000000000000000" pitchFamily="2" charset="0"/>
              <a:cs typeface="Hind Siligur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1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E87C9C-57F9-4985-8A3D-F0CE055E3EDE}"/>
              </a:ext>
            </a:extLst>
          </p:cNvPr>
          <p:cNvSpPr txBox="1"/>
          <p:nvPr/>
        </p:nvSpPr>
        <p:spPr>
          <a:xfrm>
            <a:off x="2413735" y="1419727"/>
            <a:ext cx="7749540" cy="13309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83598" tIns="41799" rIns="83598" bIns="41799" rtlCol="0">
            <a:spAutoFit/>
          </a:bodyPr>
          <a:lstStyle/>
          <a:p>
            <a:pPr algn="ctr"/>
            <a:r>
              <a:rPr lang="en-US" sz="81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মূল্যায়ন</a:t>
            </a:r>
            <a:endParaRPr lang="en-US" sz="5500" dirty="0">
              <a:latin typeface="Hind Siliguri" panose="02000000000000000000" pitchFamily="2" charset="0"/>
              <a:cs typeface="Hind Siliguri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F044AE-36AE-47FD-8E39-D8F685AA087C}"/>
              </a:ext>
            </a:extLst>
          </p:cNvPr>
          <p:cNvSpPr txBox="1"/>
          <p:nvPr/>
        </p:nvSpPr>
        <p:spPr>
          <a:xfrm>
            <a:off x="2489935" y="3019927"/>
            <a:ext cx="7749540" cy="2546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83598" tIns="41799" rIns="83598" bIns="41799" rtlCol="0">
            <a:spAutoFit/>
          </a:bodyPr>
          <a:lstStyle/>
          <a:p>
            <a:pPr marL="679234" indent="-679234"/>
            <a:r>
              <a:rPr lang="en-US" sz="4000" dirty="0">
                <a:latin typeface="Hind Siliguri" panose="02000000000000000000" pitchFamily="2" charset="0"/>
                <a:cs typeface="Hind Siliguri" panose="02000000000000000000" pitchFamily="2" charset="0"/>
              </a:rPr>
              <a:t>১। </a:t>
            </a:r>
            <a:r>
              <a:rPr lang="en-US" sz="40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কবি</a:t>
            </a:r>
            <a:r>
              <a:rPr lang="en-US" sz="4000" dirty="0"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40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কত</a:t>
            </a:r>
            <a:r>
              <a:rPr lang="en-US" sz="4000" dirty="0"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40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সালে</a:t>
            </a:r>
            <a:r>
              <a:rPr lang="en-US" sz="4000" dirty="0"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40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জন্ম</a:t>
            </a:r>
            <a:r>
              <a:rPr lang="en-US" sz="4000" dirty="0"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40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গ্রহন</a:t>
            </a:r>
            <a:r>
              <a:rPr lang="en-US" sz="4000" dirty="0"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40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করেন</a:t>
            </a:r>
            <a:r>
              <a:rPr lang="en-US" sz="4000" dirty="0">
                <a:latin typeface="Hind Siliguri" panose="02000000000000000000" pitchFamily="2" charset="0"/>
                <a:cs typeface="Hind Siliguri" panose="02000000000000000000" pitchFamily="2" charset="0"/>
              </a:rPr>
              <a:t>? </a:t>
            </a:r>
          </a:p>
          <a:p>
            <a:pPr marL="679234" indent="-679234"/>
            <a:r>
              <a:rPr lang="en-US" sz="4000" dirty="0">
                <a:latin typeface="Hind Siliguri" panose="02000000000000000000" pitchFamily="2" charset="0"/>
                <a:cs typeface="Hind Siliguri" panose="02000000000000000000" pitchFamily="2" charset="0"/>
              </a:rPr>
              <a:t>২। </a:t>
            </a:r>
            <a:r>
              <a:rPr lang="en-US" sz="40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তাঁর</a:t>
            </a:r>
            <a:r>
              <a:rPr lang="en-US" sz="4000" dirty="0"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40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অমর</a:t>
            </a:r>
            <a:r>
              <a:rPr lang="en-US" sz="4000" dirty="0"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40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কীর্তি</a:t>
            </a:r>
            <a:r>
              <a:rPr lang="en-US" sz="4000" dirty="0"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40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কাব্যর</a:t>
            </a:r>
            <a:r>
              <a:rPr lang="en-US" sz="4000" dirty="0"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40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নাম</a:t>
            </a:r>
            <a:r>
              <a:rPr lang="en-US" sz="4000" dirty="0"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40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কি</a:t>
            </a:r>
            <a:r>
              <a:rPr lang="en-US" sz="4000" dirty="0">
                <a:latin typeface="Hind Siliguri" panose="02000000000000000000" pitchFamily="2" charset="0"/>
                <a:cs typeface="Hind Siliguri" panose="02000000000000000000" pitchFamily="2" charset="0"/>
              </a:rPr>
              <a:t>?</a:t>
            </a:r>
          </a:p>
          <a:p>
            <a:pPr marL="679234" indent="-679234"/>
            <a:r>
              <a:rPr lang="en-US" sz="4000" dirty="0">
                <a:latin typeface="Hind Siliguri" panose="02000000000000000000" pitchFamily="2" charset="0"/>
                <a:cs typeface="Hind Siliguri" panose="02000000000000000000" pitchFamily="2" charset="0"/>
              </a:rPr>
              <a:t>৩।“</a:t>
            </a:r>
            <a:r>
              <a:rPr lang="en-US" sz="40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দুগ্ধস্রোতরুপী</a:t>
            </a:r>
            <a:r>
              <a:rPr lang="en-US" sz="4000" dirty="0"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40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তুমি</a:t>
            </a:r>
            <a:r>
              <a:rPr lang="en-US" sz="4000" dirty="0"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40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জন্মভূমি</a:t>
            </a:r>
            <a:r>
              <a:rPr lang="en-US" sz="4000" dirty="0"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40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স্তনে</a:t>
            </a:r>
            <a:r>
              <a:rPr lang="en-US" sz="4000" dirty="0">
                <a:latin typeface="Hind Siliguri" panose="02000000000000000000" pitchFamily="2" charset="0"/>
                <a:cs typeface="Hind Siliguri" panose="02000000000000000000" pitchFamily="2" charset="0"/>
              </a:rPr>
              <a:t>” </a:t>
            </a:r>
            <a:r>
              <a:rPr lang="en-US" sz="40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কে</a:t>
            </a:r>
            <a:r>
              <a:rPr lang="en-US" sz="4000" dirty="0">
                <a:latin typeface="Hind Siliguri" panose="02000000000000000000" pitchFamily="2" charset="0"/>
                <a:cs typeface="Hind Siliguri" panose="02000000000000000000" pitchFamily="2" charset="0"/>
              </a:rPr>
              <a:t>?</a:t>
            </a:r>
          </a:p>
          <a:p>
            <a:pPr marL="679234" indent="-679234">
              <a:buFont typeface="+mj-lt"/>
              <a:buAutoNum type="arabicPeriod"/>
            </a:pPr>
            <a:endParaRPr lang="en-US" sz="4000" dirty="0">
              <a:latin typeface="Hind Siliguri" panose="02000000000000000000" pitchFamily="2" charset="0"/>
              <a:cs typeface="Hind Siligur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17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>
            <a:extLst>
              <a:ext uri="{FF2B5EF4-FFF2-40B4-BE49-F238E27FC236}">
                <a16:creationId xmlns:a16="http://schemas.microsoft.com/office/drawing/2014/main" id="{B1457712-353C-4159-A035-6C53886E464A}"/>
              </a:ext>
            </a:extLst>
          </p:cNvPr>
          <p:cNvSpPr/>
          <p:nvPr/>
        </p:nvSpPr>
        <p:spPr>
          <a:xfrm>
            <a:off x="4824663" y="762000"/>
            <a:ext cx="3771900" cy="1143000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98" tIns="41799" rIns="83598" bIns="41799" rtlCol="0" anchor="ctr"/>
          <a:lstStyle/>
          <a:p>
            <a:pPr algn="ctr"/>
            <a:r>
              <a:rPr lang="en-US" sz="4400" dirty="0" err="1">
                <a:solidFill>
                  <a:srgbClr val="FFC00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বাড়ীর</a:t>
            </a:r>
            <a:r>
              <a:rPr lang="en-US" sz="4400" dirty="0">
                <a:solidFill>
                  <a:srgbClr val="FFC00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কাজ</a:t>
            </a:r>
            <a:endParaRPr lang="en-US" sz="4400" dirty="0">
              <a:solidFill>
                <a:srgbClr val="FFC000"/>
              </a:solidFill>
              <a:latin typeface="Hind Siliguri" panose="02000000000000000000" pitchFamily="2" charset="0"/>
              <a:cs typeface="Hind Siliguri" panose="02000000000000000000" pitchFamily="2" charset="0"/>
            </a:endParaRPr>
          </a:p>
          <a:p>
            <a:pPr algn="ctr"/>
            <a:endParaRPr lang="en-US" dirty="0">
              <a:latin typeface="Hind Siliguri" panose="02000000000000000000" pitchFamily="2" charset="0"/>
              <a:cs typeface="Hind Siliguri" panose="02000000000000000000" pitchFamily="2" charset="0"/>
            </a:endParaRPr>
          </a:p>
        </p:txBody>
      </p:sp>
      <p:sp>
        <p:nvSpPr>
          <p:cNvPr id="3" name="Round Diagonal Corner Rectangle 2">
            <a:extLst>
              <a:ext uri="{FF2B5EF4-FFF2-40B4-BE49-F238E27FC236}">
                <a16:creationId xmlns:a16="http://schemas.microsoft.com/office/drawing/2014/main" id="{B9ACD853-EEEF-42AC-B50E-80C715AFCF30}"/>
              </a:ext>
            </a:extLst>
          </p:cNvPr>
          <p:cNvSpPr/>
          <p:nvPr/>
        </p:nvSpPr>
        <p:spPr>
          <a:xfrm>
            <a:off x="1299411" y="1888524"/>
            <a:ext cx="8706852" cy="4544360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rgbClr val="FF000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নিচের অনুচ্ছেদটি পড় এবং প্রশ্নগুলোর উত্তর দাওঃ</a:t>
            </a:r>
          </a:p>
          <a:p>
            <a:pPr algn="ctr"/>
            <a:r>
              <a:rPr lang="bn-IN" sz="2000" dirty="0">
                <a:solidFill>
                  <a:srgbClr val="0066FF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সার্থক জনম আমার জন্মেছি এই দেশে,</a:t>
            </a:r>
          </a:p>
          <a:p>
            <a:pPr algn="ctr"/>
            <a:r>
              <a:rPr lang="bn-IN" sz="2000" dirty="0">
                <a:solidFill>
                  <a:srgbClr val="0066FF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সার্থক জনম মা-গো তোমায় ভালবেসে।</a:t>
            </a:r>
          </a:p>
          <a:p>
            <a:pPr algn="ctr"/>
            <a:r>
              <a:rPr lang="bn-IN" sz="2000" dirty="0">
                <a:solidFill>
                  <a:srgbClr val="0066FF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জানিনা তোর ধন রতন, আছে কি না রাণীর মতন,</a:t>
            </a:r>
          </a:p>
          <a:p>
            <a:pPr algn="ctr"/>
            <a:r>
              <a:rPr lang="bn-IN" sz="2000" dirty="0">
                <a:solidFill>
                  <a:srgbClr val="0066FF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শুধু জানি আমার অংগ জুড়ায় তোমার ছায়ায় বসে।</a:t>
            </a:r>
          </a:p>
          <a:p>
            <a:pPr algn="just"/>
            <a:r>
              <a:rPr lang="bn-IN" sz="2000" dirty="0">
                <a:solidFill>
                  <a:srgbClr val="00B05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ক। মাইকেল মধুসূদন দত্ত বহুদেশে কী দেখেছেন ?</a:t>
            </a:r>
          </a:p>
          <a:p>
            <a:pPr algn="just"/>
            <a:r>
              <a:rPr lang="bn-IN" sz="2000" dirty="0">
                <a:solidFill>
                  <a:srgbClr val="00B05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খ। ‘আর কি হে হবে দেখা ?’- ‘কপতাক্ষ নদ’ কবিতায় কবি এ সন্দেহ প্রকাশ 	করেছেন কেন ?</a:t>
            </a:r>
          </a:p>
          <a:p>
            <a:pPr algn="just"/>
            <a:r>
              <a:rPr lang="bn-IN" sz="2000" dirty="0">
                <a:solidFill>
                  <a:srgbClr val="00B05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গ। উদ্দীপকের শেষ চরণটি ‘কপতাক্ষ নদ’ কবিতার কোন দিকটির সাথে সাদৃশ্যপূর্ণ তা ব্যাখ্যা কর।</a:t>
            </a:r>
          </a:p>
          <a:p>
            <a:pPr algn="just"/>
            <a:r>
              <a:rPr lang="bn-IN" sz="2000" dirty="0">
                <a:solidFill>
                  <a:srgbClr val="00B05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ঘ। উদ্দীপকের মধ্যে  ‘কপতাক্ষ নদ’ কবিতার মর্মকথা প্রতিফলিত হয়েছে-মূল্যায়ন কর। </a:t>
            </a:r>
          </a:p>
        </p:txBody>
      </p:sp>
    </p:spTree>
    <p:extLst>
      <p:ext uri="{BB962C8B-B14F-4D97-AF65-F5344CB8AC3E}">
        <p14:creationId xmlns:p14="http://schemas.microsoft.com/office/powerpoint/2010/main" val="420201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2BCFD-24E3-405E-BDD9-F15FB63EF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0576" y="2573869"/>
            <a:ext cx="9070848" cy="2383142"/>
          </a:xfrm>
        </p:spPr>
        <p:txBody>
          <a:bodyPr>
            <a:normAutofit fontScale="70000" lnSpcReduction="20000"/>
          </a:bodyPr>
          <a:lstStyle/>
          <a:p>
            <a:r>
              <a:rPr lang="en-US" sz="20000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স্বাগতম</a:t>
            </a:r>
            <a:endParaRPr lang="en-US" sz="20000" dirty="0">
              <a:latin typeface="Hind Siliguri" panose="02000000000000000000" pitchFamily="2" charset="0"/>
              <a:cs typeface="Hind Siliguri" panose="02000000000000000000" pitchFamily="2" charset="0"/>
            </a:endParaRPr>
          </a:p>
          <a:p>
            <a:r>
              <a:rPr lang="en-US" sz="5100" dirty="0" err="1"/>
              <a:t>বিদায়</a:t>
            </a:r>
            <a:r>
              <a:rPr lang="en-US" sz="5100" dirty="0"/>
              <a:t> </a:t>
            </a:r>
            <a:r>
              <a:rPr lang="en-US" sz="5100" dirty="0" err="1"/>
              <a:t>সবাইকে</a:t>
            </a:r>
            <a:endParaRPr lang="bn-BD" sz="5100" dirty="0"/>
          </a:p>
        </p:txBody>
      </p:sp>
    </p:spTree>
    <p:extLst>
      <p:ext uri="{BB962C8B-B14F-4D97-AF65-F5344CB8AC3E}">
        <p14:creationId xmlns:p14="http://schemas.microsoft.com/office/powerpoint/2010/main" val="573369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4">
            <a:extLst>
              <a:ext uri="{FF2B5EF4-FFF2-40B4-BE49-F238E27FC236}">
                <a16:creationId xmlns:a16="http://schemas.microsoft.com/office/drawing/2014/main" id="{A1804A9B-976B-4269-9701-A7DD53D3900B}"/>
              </a:ext>
            </a:extLst>
          </p:cNvPr>
          <p:cNvSpPr/>
          <p:nvPr/>
        </p:nvSpPr>
        <p:spPr>
          <a:xfrm>
            <a:off x="4176963" y="216003"/>
            <a:ext cx="4191000" cy="1057649"/>
          </a:xfrm>
          <a:prstGeom prst="down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শিক্ষক</a:t>
            </a:r>
            <a:r>
              <a:rPr lang="en-US" sz="3600" dirty="0">
                <a:solidFill>
                  <a:srgbClr val="0070C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bn-IN" sz="3600" b="1" dirty="0">
                <a:solidFill>
                  <a:srgbClr val="00B05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পরিচিতি</a:t>
            </a:r>
            <a:endParaRPr lang="en-US" sz="3200" dirty="0">
              <a:solidFill>
                <a:srgbClr val="00B050"/>
              </a:solidFill>
              <a:latin typeface="Hind Siliguri" panose="02000000000000000000" pitchFamily="2" charset="0"/>
              <a:cs typeface="Hind Siliguri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1A17DE-93C9-4A41-B3C9-F85B6448D3EC}"/>
              </a:ext>
            </a:extLst>
          </p:cNvPr>
          <p:cNvSpPr/>
          <p:nvPr/>
        </p:nvSpPr>
        <p:spPr>
          <a:xfrm>
            <a:off x="1859924" y="1312572"/>
            <a:ext cx="4191000" cy="48768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মোস্তাক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1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KHARKHARIA BINODPUR KUSHUMBI DAKHIL MADRASHA</a:t>
            </a:r>
            <a:endParaRPr lang="bn-IN" sz="1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18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মোবাইল -০১৭</a:t>
            </a:r>
            <a:r>
              <a:rPr lang="en-US" sz="18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১৪৫১২১৮০ </a:t>
            </a:r>
            <a:endParaRPr lang="bn-IN" sz="18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1800" dirty="0">
                <a:solidFill>
                  <a:srgbClr val="0066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Email- </a:t>
            </a:r>
            <a:r>
              <a:rPr lang="en-US" dirty="0">
                <a:solidFill>
                  <a:srgbClr val="0066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mostakmithu1979@gmail.com</a:t>
            </a:r>
          </a:p>
          <a:p>
            <a:pPr>
              <a:buNone/>
            </a:pPr>
            <a:endParaRPr lang="en-US" sz="1800" dirty="0">
              <a:solidFill>
                <a:srgbClr val="0066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Round Single Corner Rectangle 6">
            <a:extLst>
              <a:ext uri="{FF2B5EF4-FFF2-40B4-BE49-F238E27FC236}">
                <a16:creationId xmlns:a16="http://schemas.microsoft.com/office/drawing/2014/main" id="{AA9A47BC-A636-4E84-BD04-C31426D13CA1}"/>
              </a:ext>
            </a:extLst>
          </p:cNvPr>
          <p:cNvSpPr/>
          <p:nvPr/>
        </p:nvSpPr>
        <p:spPr>
          <a:xfrm>
            <a:off x="6431924" y="1312572"/>
            <a:ext cx="3900152" cy="4800600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bn-IN" sz="4000" dirty="0">
                <a:solidFill>
                  <a:srgbClr val="6699FF"/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pPr>
              <a:buNone/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বাংলা ১ম পত্র</a:t>
            </a:r>
          </a:p>
          <a:p>
            <a:pPr>
              <a:buNone/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4E3695-7CAD-4E74-A4C2-A12A010E5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35" y="1312572"/>
            <a:ext cx="1818889" cy="17995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JESSORE.jpg">
            <a:extLst>
              <a:ext uri="{FF2B5EF4-FFF2-40B4-BE49-F238E27FC236}">
                <a16:creationId xmlns:a16="http://schemas.microsoft.com/office/drawing/2014/main" id="{073E0B5D-A5B6-42CA-A881-DC3E3D701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138" y="716642"/>
            <a:ext cx="3962401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Up Arrow Callout 10">
            <a:extLst>
              <a:ext uri="{FF2B5EF4-FFF2-40B4-BE49-F238E27FC236}">
                <a16:creationId xmlns:a16="http://schemas.microsoft.com/office/drawing/2014/main" id="{EBE4044F-660D-413A-B13E-099BBC36BB75}"/>
              </a:ext>
            </a:extLst>
          </p:cNvPr>
          <p:cNvSpPr/>
          <p:nvPr/>
        </p:nvSpPr>
        <p:spPr>
          <a:xfrm>
            <a:off x="1355557" y="5019155"/>
            <a:ext cx="2880360" cy="995680"/>
          </a:xfrm>
          <a:prstGeom prst="up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98" tIns="41799" rIns="83598" bIns="41799" rtlCol="0" anchor="ctr"/>
          <a:lstStyle/>
          <a:p>
            <a:pPr algn="ctr"/>
            <a:r>
              <a:rPr lang="bn-IN" sz="3300" dirty="0">
                <a:latin typeface="NikoshBAN" pitchFamily="2" charset="0"/>
                <a:cs typeface="NikoshBAN" pitchFamily="2" charset="0"/>
              </a:rPr>
              <a:t>কপোতাক্ষ নদ</a:t>
            </a:r>
            <a:endParaRPr lang="en-US" sz="3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Up Arrow Callout 11">
            <a:extLst>
              <a:ext uri="{FF2B5EF4-FFF2-40B4-BE49-F238E27FC236}">
                <a16:creationId xmlns:a16="http://schemas.microsoft.com/office/drawing/2014/main" id="{E9B2EBC8-2861-4BD1-BC17-0EDAE367006E}"/>
              </a:ext>
            </a:extLst>
          </p:cNvPr>
          <p:cNvSpPr/>
          <p:nvPr/>
        </p:nvSpPr>
        <p:spPr>
          <a:xfrm>
            <a:off x="7956085" y="5265782"/>
            <a:ext cx="2880360" cy="995680"/>
          </a:xfrm>
          <a:prstGeom prst="up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98" tIns="41799" rIns="83598" bIns="41799"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কবির জন্মন্থান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B20C81-CB7C-4071-ACA8-5D47BE077DD8}"/>
              </a:ext>
            </a:extLst>
          </p:cNvPr>
          <p:cNvGrpSpPr/>
          <p:nvPr/>
        </p:nvGrpSpPr>
        <p:grpSpPr>
          <a:xfrm>
            <a:off x="9091465" y="4477112"/>
            <a:ext cx="304800" cy="685800"/>
            <a:chOff x="5867400" y="3962400"/>
            <a:chExt cx="304800" cy="1066800"/>
          </a:xfrm>
          <a:solidFill>
            <a:schemeClr val="accent1"/>
          </a:solidFill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3A58073F-DDD8-4E54-944A-4FD4D49F936A}"/>
                </a:ext>
              </a:extLst>
            </p:cNvPr>
            <p:cNvSpPr>
              <a:spLocks/>
            </p:cNvSpPr>
            <p:nvPr/>
          </p:nvSpPr>
          <p:spPr>
            <a:xfrm>
              <a:off x="5943600" y="4114800"/>
              <a:ext cx="1524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6A94B107-B0C8-4333-AC5F-5AE78152DAEB}"/>
                </a:ext>
              </a:extLst>
            </p:cNvPr>
            <p:cNvSpPr/>
            <p:nvPr/>
          </p:nvSpPr>
          <p:spPr>
            <a:xfrm>
              <a:off x="5867400" y="3962400"/>
              <a:ext cx="304800" cy="152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CD0F76C-5912-4FD1-B6E8-6A4323893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43428"/>
            <a:ext cx="4916905" cy="388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2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968BD3-0F0F-432B-A833-D179D698650F}"/>
              </a:ext>
            </a:extLst>
          </p:cNvPr>
          <p:cNvSpPr/>
          <p:nvPr/>
        </p:nvSpPr>
        <p:spPr>
          <a:xfrm>
            <a:off x="2599222" y="1520257"/>
            <a:ext cx="6583680" cy="2915959"/>
          </a:xfrm>
          <a:prstGeom prst="rect">
            <a:avLst/>
          </a:prstGeom>
        </p:spPr>
        <p:txBody>
          <a:bodyPr wrap="square" lIns="83598" tIns="41799" rIns="83598" bIns="41799">
            <a:spAutoFit/>
          </a:bodyPr>
          <a:lstStyle/>
          <a:p>
            <a:pPr algn="ctr"/>
            <a:endParaRPr lang="en-US" sz="6600" u="sng" dirty="0">
              <a:solidFill>
                <a:schemeClr val="tx2"/>
              </a:solidFill>
              <a:latin typeface="Hind Siliguri" panose="02000000000000000000" pitchFamily="2" charset="0"/>
              <a:cs typeface="Hind Siliguri" panose="02000000000000000000" pitchFamily="2" charset="0"/>
            </a:endParaRPr>
          </a:p>
          <a:p>
            <a:pPr algn="ctr"/>
            <a:r>
              <a:rPr lang="en-US" sz="8100" b="1" dirty="0" err="1">
                <a:solidFill>
                  <a:srgbClr val="FF000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কপোতাক্ষ</a:t>
            </a:r>
            <a:r>
              <a:rPr lang="en-US" sz="8100" b="1" dirty="0">
                <a:solidFill>
                  <a:srgbClr val="FF000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8100" b="1" dirty="0" err="1">
                <a:solidFill>
                  <a:srgbClr val="FF000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নদ</a:t>
            </a:r>
            <a:endParaRPr lang="en-US" sz="8100" b="1" dirty="0">
              <a:solidFill>
                <a:srgbClr val="FF0000"/>
              </a:solidFill>
              <a:latin typeface="Hind Siliguri" panose="02000000000000000000" pitchFamily="2" charset="0"/>
              <a:cs typeface="Hind Siliguri" panose="02000000000000000000" pitchFamily="2" charset="0"/>
            </a:endParaRPr>
          </a:p>
          <a:p>
            <a:pPr algn="ctr"/>
            <a:r>
              <a:rPr lang="en-US" sz="3000" dirty="0">
                <a:latin typeface="Hind Siliguri" panose="02000000000000000000" pitchFamily="2" charset="0"/>
                <a:cs typeface="Hind Siliguri" panose="02000000000000000000" pitchFamily="2" charset="0"/>
              </a:rPr>
              <a:t>             </a:t>
            </a:r>
            <a:r>
              <a:rPr lang="bn-IN" sz="3000" dirty="0">
                <a:latin typeface="Hind Siliguri" panose="02000000000000000000" pitchFamily="2" charset="0"/>
                <a:cs typeface="Hind Siliguri" panose="02000000000000000000" pitchFamily="2" charset="0"/>
              </a:rPr>
              <a:t>                        </a:t>
            </a:r>
            <a:r>
              <a:rPr lang="en-US" sz="3000" dirty="0">
                <a:latin typeface="Hind Siliguri" panose="02000000000000000000" pitchFamily="2" charset="0"/>
                <a:cs typeface="Hind Siliguri" panose="02000000000000000000" pitchFamily="2" charset="0"/>
              </a:rPr>
              <a:t> -</a:t>
            </a:r>
            <a:r>
              <a:rPr lang="en-US" sz="3000" i="1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মাইকেল</a:t>
            </a:r>
            <a:r>
              <a:rPr lang="en-US" sz="3000" i="1" dirty="0"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3000" i="1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মধুসূদন</a:t>
            </a:r>
            <a:r>
              <a:rPr lang="en-US" sz="3000" i="1" dirty="0"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3000" i="1" dirty="0" err="1">
                <a:latin typeface="Hind Siliguri" panose="02000000000000000000" pitchFamily="2" charset="0"/>
                <a:cs typeface="Hind Siliguri" panose="02000000000000000000" pitchFamily="2" charset="0"/>
              </a:rPr>
              <a:t>দত্ত</a:t>
            </a:r>
            <a:endParaRPr lang="en-US" i="1" dirty="0">
              <a:latin typeface="Hind Siliguri" panose="02000000000000000000" pitchFamily="2" charset="0"/>
              <a:cs typeface="Hind Siligur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DD5717-7A9C-4286-A89F-783A036CCDA7}"/>
              </a:ext>
            </a:extLst>
          </p:cNvPr>
          <p:cNvSpPr txBox="1"/>
          <p:nvPr/>
        </p:nvSpPr>
        <p:spPr>
          <a:xfrm>
            <a:off x="2383657" y="910389"/>
            <a:ext cx="7680960" cy="11000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83598" tIns="41799" rIns="83598" bIns="41799" rtlCol="0">
            <a:spAutoFit/>
          </a:bodyPr>
          <a:lstStyle/>
          <a:p>
            <a:pPr algn="ctr"/>
            <a:r>
              <a:rPr lang="en-US" sz="6600" i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i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B6173E-C8D1-43E6-AAF0-C898D6B0E9DD}"/>
              </a:ext>
            </a:extLst>
          </p:cNvPr>
          <p:cNvSpPr/>
          <p:nvPr/>
        </p:nvSpPr>
        <p:spPr>
          <a:xfrm>
            <a:off x="2589397" y="1847910"/>
            <a:ext cx="7475220" cy="3162180"/>
          </a:xfrm>
          <a:prstGeom prst="rect">
            <a:avLst/>
          </a:prstGeom>
        </p:spPr>
        <p:txBody>
          <a:bodyPr wrap="square" lIns="83598" tIns="41799" rIns="83598" bIns="41799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কবির জীবন বৃত্তান্ত বলতে 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অজানা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স্বদেশপ্রেম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৪। কবিতাটি ভালভাবে আবৃতি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72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94434E08-ED6C-498E-84D4-B6CBC04B1D66}"/>
              </a:ext>
            </a:extLst>
          </p:cNvPr>
          <p:cNvSpPr/>
          <p:nvPr/>
        </p:nvSpPr>
        <p:spPr>
          <a:xfrm>
            <a:off x="2199772" y="1191127"/>
            <a:ext cx="2606040" cy="721360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3598" tIns="41799" rIns="83598" bIns="41799"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জন্ম</a:t>
            </a:r>
            <a:r>
              <a:rPr lang="en-US" sz="2000" dirty="0">
                <a:solidFill>
                  <a:schemeClr val="tx1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স্থান-যশোরের</a:t>
            </a:r>
            <a:r>
              <a:rPr lang="en-US" sz="2000" dirty="0">
                <a:solidFill>
                  <a:schemeClr val="tx1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সাগরদাঁড়ি</a:t>
            </a:r>
            <a:r>
              <a:rPr lang="en-US" sz="2000" dirty="0">
                <a:solidFill>
                  <a:schemeClr val="tx1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গ্রামে</a:t>
            </a:r>
            <a:endParaRPr lang="en-US" sz="2000" dirty="0">
              <a:solidFill>
                <a:schemeClr val="tx1"/>
              </a:solidFill>
              <a:latin typeface="Hind Siliguri" panose="02000000000000000000" pitchFamily="2" charset="0"/>
              <a:cs typeface="Hind Siliguri" panose="02000000000000000000" pitchFamily="2" charset="0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84396804-43FC-4804-A07B-56D61ED00FC7}"/>
              </a:ext>
            </a:extLst>
          </p:cNvPr>
          <p:cNvSpPr/>
          <p:nvPr/>
        </p:nvSpPr>
        <p:spPr>
          <a:xfrm>
            <a:off x="9076018" y="566305"/>
            <a:ext cx="1645920" cy="1351280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3598" tIns="41799" rIns="83598" bIns="41799"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জন্ম-১৮২৪</a:t>
            </a:r>
            <a:endParaRPr lang="bn-IN" sz="2000" dirty="0">
              <a:solidFill>
                <a:srgbClr val="00B0F0"/>
              </a:solidFill>
              <a:latin typeface="Hind Siliguri" panose="02000000000000000000" pitchFamily="2" charset="0"/>
              <a:cs typeface="Hind Siliguri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মৃত্যু-১৮৭৩</a:t>
            </a:r>
          </a:p>
          <a:p>
            <a:pPr algn="ctr"/>
            <a:endParaRPr lang="en-US" sz="2000" dirty="0">
              <a:solidFill>
                <a:srgbClr val="00B0F0"/>
              </a:solidFill>
              <a:latin typeface="Hind Siliguri" panose="02000000000000000000" pitchFamily="2" charset="0"/>
              <a:cs typeface="Hind Siliguri" panose="02000000000000000000" pitchFamily="2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38265527-810A-4493-AC83-D6464E8903B5}"/>
              </a:ext>
            </a:extLst>
          </p:cNvPr>
          <p:cNvSpPr/>
          <p:nvPr/>
        </p:nvSpPr>
        <p:spPr>
          <a:xfrm>
            <a:off x="2455444" y="4315593"/>
            <a:ext cx="2057400" cy="1351280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83598" tIns="41799" rIns="83598" bIns="41799"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কাব্য-মেঘনা</a:t>
            </a:r>
            <a:r>
              <a:rPr lang="bn-IN" sz="2000" dirty="0">
                <a:solidFill>
                  <a:srgbClr val="00206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দ</a:t>
            </a:r>
            <a:r>
              <a:rPr lang="en-US" sz="2000" dirty="0" err="1">
                <a:solidFill>
                  <a:srgbClr val="00206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বধ</a:t>
            </a:r>
            <a:r>
              <a:rPr lang="en-US" sz="2000" dirty="0">
                <a:solidFill>
                  <a:srgbClr val="00206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,</a:t>
            </a:r>
          </a:p>
          <a:p>
            <a:pPr algn="ctr"/>
            <a:r>
              <a:rPr lang="en-US" sz="2000" dirty="0" err="1">
                <a:solidFill>
                  <a:srgbClr val="00206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তিলোত্তমা</a:t>
            </a:r>
            <a:r>
              <a:rPr lang="en-US" sz="2000" dirty="0">
                <a:solidFill>
                  <a:srgbClr val="00206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বিরাঙ্গনা</a:t>
            </a:r>
            <a:r>
              <a:rPr lang="en-US" sz="2000" dirty="0">
                <a:solidFill>
                  <a:srgbClr val="00206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।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4300EF59-1612-4A29-AEB1-744EFF83B0C2}"/>
              </a:ext>
            </a:extLst>
          </p:cNvPr>
          <p:cNvSpPr/>
          <p:nvPr/>
        </p:nvSpPr>
        <p:spPr>
          <a:xfrm>
            <a:off x="2318284" y="3392035"/>
            <a:ext cx="2331720" cy="71628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3598" tIns="41799" rIns="83598" bIns="41799"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মা-জাহ্নবী</a:t>
            </a:r>
            <a:r>
              <a:rPr lang="en-US" sz="2000" dirty="0">
                <a:solidFill>
                  <a:srgbClr val="00206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দে</a:t>
            </a:r>
            <a:r>
              <a:rPr lang="bn-IN" sz="2000" dirty="0">
                <a:solidFill>
                  <a:srgbClr val="00206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বী</a:t>
            </a:r>
            <a:r>
              <a:rPr lang="en-US" sz="2000" dirty="0">
                <a:solidFill>
                  <a:srgbClr val="00206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,</a:t>
            </a:r>
          </a:p>
          <a:p>
            <a:pPr algn="ctr"/>
            <a:r>
              <a:rPr lang="en-US" sz="2000" dirty="0" err="1">
                <a:solidFill>
                  <a:srgbClr val="00206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বাবা-রাজরামায়ন</a:t>
            </a:r>
            <a:endParaRPr lang="en-US" sz="2000" dirty="0">
              <a:solidFill>
                <a:srgbClr val="002060"/>
              </a:solidFill>
              <a:latin typeface="Hind Siliguri" panose="02000000000000000000" pitchFamily="2" charset="0"/>
              <a:cs typeface="Hind Siliguri" panose="02000000000000000000" pitchFamily="2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D18030D-1050-406B-BC10-4D224C191A37}"/>
              </a:ext>
            </a:extLst>
          </p:cNvPr>
          <p:cNvSpPr/>
          <p:nvPr/>
        </p:nvSpPr>
        <p:spPr>
          <a:xfrm>
            <a:off x="8889328" y="2374767"/>
            <a:ext cx="2019300" cy="1635760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3598" tIns="41799" rIns="83598" bIns="41799" rtlCol="0" anchor="ctr"/>
          <a:lstStyle/>
          <a:p>
            <a:pPr algn="ctr"/>
            <a:r>
              <a:rPr lang="bn-IN" sz="2200" dirty="0">
                <a:solidFill>
                  <a:srgbClr val="00206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খ্রীস্টধর্ম গ্রহন -১৮৪২</a:t>
            </a:r>
            <a:endParaRPr lang="en-US" sz="2200" dirty="0">
              <a:solidFill>
                <a:srgbClr val="002060"/>
              </a:solidFill>
              <a:latin typeface="Hind Siliguri" panose="02000000000000000000" pitchFamily="2" charset="0"/>
              <a:cs typeface="Hind Siliguri" panose="02000000000000000000" pitchFamily="2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BEAB73B-9963-425E-A605-2D387DF0365C}"/>
              </a:ext>
            </a:extLst>
          </p:cNvPr>
          <p:cNvSpPr/>
          <p:nvPr/>
        </p:nvSpPr>
        <p:spPr>
          <a:xfrm>
            <a:off x="8973148" y="4391527"/>
            <a:ext cx="1851660" cy="1280160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98" tIns="41799" rIns="83598" bIns="41799"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নাটক</a:t>
            </a:r>
            <a:r>
              <a:rPr lang="en-US" sz="2000" dirty="0">
                <a:solidFill>
                  <a:srgbClr val="00206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কৃষ্ণকূমারী</a:t>
            </a:r>
            <a:r>
              <a:rPr lang="en-US" sz="2000" dirty="0">
                <a:solidFill>
                  <a:srgbClr val="00206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শর্মিষ্ঠা</a:t>
            </a:r>
            <a:r>
              <a:rPr lang="en-US" sz="2000" dirty="0">
                <a:solidFill>
                  <a:srgbClr val="00206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,</a:t>
            </a:r>
          </a:p>
          <a:p>
            <a:pPr algn="ctr"/>
            <a:r>
              <a:rPr lang="en-US" sz="2000" dirty="0" err="1">
                <a:solidFill>
                  <a:srgbClr val="00206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পদ্মাবতী</a:t>
            </a:r>
            <a:endParaRPr lang="en-US" sz="2000" dirty="0">
              <a:solidFill>
                <a:srgbClr val="002060"/>
              </a:solidFill>
              <a:latin typeface="Hind Siliguri" panose="02000000000000000000" pitchFamily="2" charset="0"/>
              <a:cs typeface="Hind Siliguri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05073B-9EAB-4B99-B4BF-1905462B1B99}"/>
              </a:ext>
            </a:extLst>
          </p:cNvPr>
          <p:cNvSpPr txBox="1"/>
          <p:nvPr/>
        </p:nvSpPr>
        <p:spPr>
          <a:xfrm>
            <a:off x="4456996" y="5547250"/>
            <a:ext cx="4572000" cy="6538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3598" tIns="41799" rIns="83598" bIns="41799" rtlCol="0">
            <a:spAutoFit/>
          </a:bodyPr>
          <a:lstStyle/>
          <a:p>
            <a:pPr algn="ctr"/>
            <a:r>
              <a:rPr lang="en-US" sz="3700" dirty="0" err="1">
                <a:solidFill>
                  <a:srgbClr val="00206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মাইকেল</a:t>
            </a:r>
            <a:r>
              <a:rPr lang="en-US" sz="3700" dirty="0">
                <a:solidFill>
                  <a:srgbClr val="00206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মধুসূদন</a:t>
            </a:r>
            <a:r>
              <a:rPr lang="en-US" sz="3700" dirty="0">
                <a:solidFill>
                  <a:srgbClr val="00206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দত্ত</a:t>
            </a:r>
            <a:r>
              <a:rPr lang="en-US" sz="3700" dirty="0">
                <a:solidFill>
                  <a:srgbClr val="002060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 </a:t>
            </a: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585CA819-ED85-473D-9D97-2772054FA59D}"/>
              </a:ext>
            </a:extLst>
          </p:cNvPr>
          <p:cNvSpPr/>
          <p:nvPr/>
        </p:nvSpPr>
        <p:spPr>
          <a:xfrm>
            <a:off x="2397892" y="2338181"/>
            <a:ext cx="2209800" cy="762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bg2">
                    <a:lumMod val="10000"/>
                  </a:schemeClr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অমর কীর্তি ‘মেঘনাদবধ কাব্য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Hind Siliguri" panose="02000000000000000000" pitchFamily="2" charset="0"/>
              <a:cs typeface="Hind Siliguri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936964-CA30-4504-841F-08B9C103B2C3}"/>
              </a:ext>
            </a:extLst>
          </p:cNvPr>
          <p:cNvSpPr txBox="1"/>
          <p:nvPr/>
        </p:nvSpPr>
        <p:spPr>
          <a:xfrm>
            <a:off x="3502792" y="57795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কবি পরিচিতি</a:t>
            </a:r>
            <a:endParaRPr lang="en-US" sz="2400" b="1" dirty="0">
              <a:solidFill>
                <a:schemeClr val="tx1"/>
              </a:solidFill>
              <a:latin typeface="Hind Siliguri" panose="02000000000000000000" pitchFamily="2" charset="0"/>
              <a:cs typeface="Hind Siliguri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BAF43D-8B70-47E8-9515-4A9A0697D2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7" r="23842"/>
          <a:stretch/>
        </p:blipFill>
        <p:spPr>
          <a:xfrm>
            <a:off x="5018421" y="1450643"/>
            <a:ext cx="3290939" cy="33255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5113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44B1BD-4FE3-4612-A3A3-CD27D5D59335}"/>
              </a:ext>
            </a:extLst>
          </p:cNvPr>
          <p:cNvSpPr/>
          <p:nvPr/>
        </p:nvSpPr>
        <p:spPr>
          <a:xfrm>
            <a:off x="7295147" y="457200"/>
            <a:ext cx="4343400" cy="5791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কবি মাইকেল মধুসূদন দত্ত স্কুল জীবন শেষ করে কলকাতার হিন্দু কলেজে ভর্তি হন । ইংরেজি সাহিত্যের প্রতি তাঁর তীব্র অনুরাগ ছিল। তিনি ইংরেজি ভাষায় সাহিত্য রচনা করেন । বাংলা কাব্য গ্রন্থের মধ্যে –তিলোত্তমাসম্ভব , বীরঙ্গনা , ব্রজাঙ্গনা , উল্লেক্ষযোগ্য । বাংলা কাব্যের অমিত্রাক্ষর ছন্দ এবং সনেট প্রবর্তন করে তিনি যোগ করেছেন নতুন মাত্রা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C9AD3-CEBB-417A-AB10-B3FD31BE1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01" y="1556083"/>
            <a:ext cx="5653124" cy="317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8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9354A8-8026-4A6C-9F4E-AE7BC8BF9205}"/>
              </a:ext>
            </a:extLst>
          </p:cNvPr>
          <p:cNvSpPr txBox="1"/>
          <p:nvPr/>
        </p:nvSpPr>
        <p:spPr>
          <a:xfrm>
            <a:off x="2133600" y="757989"/>
            <a:ext cx="7924800" cy="7615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83598" tIns="41799" rIns="83598" bIns="41799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জেনে নিই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94C92D-617D-4A12-92D1-B4F99A3C2537}"/>
              </a:ext>
            </a:extLst>
          </p:cNvPr>
          <p:cNvSpPr/>
          <p:nvPr/>
        </p:nvSpPr>
        <p:spPr>
          <a:xfrm>
            <a:off x="2209800" y="2205789"/>
            <a:ext cx="2194560" cy="8534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598" tIns="41799" rIns="83598" bIns="41799" rtlCol="0" anchor="ctr"/>
          <a:lstStyle/>
          <a:p>
            <a:pPr algn="ctr"/>
            <a:r>
              <a:rPr lang="en-US" sz="3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মিনতি</a:t>
            </a:r>
            <a:endParaRPr lang="en-US" sz="3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847551-07F0-4B61-B681-7079BE3A3FE4}"/>
              </a:ext>
            </a:extLst>
          </p:cNvPr>
          <p:cNvSpPr/>
          <p:nvPr/>
        </p:nvSpPr>
        <p:spPr>
          <a:xfrm>
            <a:off x="2209800" y="3272589"/>
            <a:ext cx="2194560" cy="782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598" tIns="41799" rIns="83598" bIns="41799" rtlCol="0" anchor="ctr"/>
          <a:lstStyle/>
          <a:p>
            <a:pPr algn="ctr"/>
            <a:r>
              <a:rPr lang="en-US" sz="3000" dirty="0" err="1">
                <a:latin typeface="NikoshBAN" pitchFamily="2" charset="0"/>
                <a:cs typeface="NikoshBAN" pitchFamily="2" charset="0"/>
              </a:rPr>
              <a:t>নিশা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4DE6F-F37C-4664-9459-C60851EFED4F}"/>
              </a:ext>
            </a:extLst>
          </p:cNvPr>
          <p:cNvSpPr/>
          <p:nvPr/>
        </p:nvSpPr>
        <p:spPr>
          <a:xfrm>
            <a:off x="2209800" y="4186989"/>
            <a:ext cx="2194560" cy="8534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598" tIns="41799" rIns="83598" bIns="41799" rtlCol="0" anchor="ctr"/>
          <a:lstStyle/>
          <a:p>
            <a:pPr algn="ctr"/>
            <a:r>
              <a:rPr lang="en-US" sz="3000" dirty="0" err="1">
                <a:latin typeface="NikoshBAN" pitchFamily="2" charset="0"/>
                <a:cs typeface="NikoshBAN" pitchFamily="2" charset="0"/>
              </a:rPr>
              <a:t>বিরলে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30F528-3B4E-4D3A-8638-096C1668FECC}"/>
              </a:ext>
            </a:extLst>
          </p:cNvPr>
          <p:cNvSpPr/>
          <p:nvPr/>
        </p:nvSpPr>
        <p:spPr>
          <a:xfrm>
            <a:off x="8001000" y="2205789"/>
            <a:ext cx="2057400" cy="9245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598" tIns="41799" rIns="83598" bIns="41799" rtlCol="0" anchor="ctr"/>
          <a:lstStyle/>
          <a:p>
            <a:pPr algn="ctr"/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প্রার্থনা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10C193-0F58-4295-BBB1-354D7A111F16}"/>
              </a:ext>
            </a:extLst>
          </p:cNvPr>
          <p:cNvSpPr/>
          <p:nvPr/>
        </p:nvSpPr>
        <p:spPr>
          <a:xfrm>
            <a:off x="8001000" y="4263189"/>
            <a:ext cx="1988820" cy="8534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98" tIns="41799" rIns="83598" bIns="41799" rtlCol="0" anchor="ctr"/>
          <a:lstStyle/>
          <a:p>
            <a:pPr algn="ctr"/>
            <a:r>
              <a:rPr lang="en-US" sz="2600" dirty="0" err="1">
                <a:latin typeface="NikoshBAN" pitchFamily="2" charset="0"/>
                <a:cs typeface="NikoshBAN" pitchFamily="2" charset="0"/>
              </a:rPr>
              <a:t>একান্ত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নিরিবিলিতে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oolit-mermaid-night-sky.jpg">
            <a:extLst>
              <a:ext uri="{FF2B5EF4-FFF2-40B4-BE49-F238E27FC236}">
                <a16:creationId xmlns:a16="http://schemas.microsoft.com/office/drawing/2014/main" id="{BFAB602F-A55C-4D3C-BB02-B1234A3930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348789"/>
            <a:ext cx="2339341" cy="782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r789445_6859849.jpg">
            <a:extLst>
              <a:ext uri="{FF2B5EF4-FFF2-40B4-BE49-F238E27FC236}">
                <a16:creationId xmlns:a16="http://schemas.microsoft.com/office/drawing/2014/main" id="{6904BF3B-87ED-4C35-91A9-D65230CE1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339389"/>
            <a:ext cx="2263141" cy="853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3_24046.jpg">
            <a:extLst>
              <a:ext uri="{FF2B5EF4-FFF2-40B4-BE49-F238E27FC236}">
                <a16:creationId xmlns:a16="http://schemas.microsoft.com/office/drawing/2014/main" id="{CD7DCA91-FA22-4EB1-844D-B1001A335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620" y="2326639"/>
            <a:ext cx="2400300" cy="782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F907C3-DDD5-4935-A409-D0D0C00830A3}"/>
              </a:ext>
            </a:extLst>
          </p:cNvPr>
          <p:cNvSpPr/>
          <p:nvPr/>
        </p:nvSpPr>
        <p:spPr>
          <a:xfrm>
            <a:off x="2255520" y="5182669"/>
            <a:ext cx="2125980" cy="9245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98" tIns="41799" rIns="83598" bIns="41799" rtlCol="0" anchor="ctr"/>
          <a:lstStyle/>
          <a:p>
            <a:pPr algn="ctr"/>
            <a:r>
              <a:rPr lang="en-US" sz="3000" dirty="0" err="1">
                <a:latin typeface="NikoshBAN" pitchFamily="2" charset="0"/>
                <a:cs typeface="NikoshBAN" pitchFamily="2" charset="0"/>
              </a:rPr>
              <a:t>বারি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ACDBDA-3D0A-4820-A6D6-B3EC67C770E2}"/>
              </a:ext>
            </a:extLst>
          </p:cNvPr>
          <p:cNvSpPr/>
          <p:nvPr/>
        </p:nvSpPr>
        <p:spPr>
          <a:xfrm>
            <a:off x="8016240" y="5253789"/>
            <a:ext cx="1920240" cy="8534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98" tIns="41799" rIns="83598" bIns="41799" rtlCol="0" anchor="ctr"/>
          <a:lstStyle/>
          <a:p>
            <a:pPr algn="ctr"/>
            <a:r>
              <a:rPr lang="en-US" sz="3000" dirty="0" err="1">
                <a:latin typeface="NikoshBAN" pitchFamily="2" charset="0"/>
                <a:cs typeface="NikoshBAN" pitchFamily="2" charset="0"/>
              </a:rPr>
              <a:t>পানি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926A48-216A-4E18-AA09-6D5B06B06065}"/>
              </a:ext>
            </a:extLst>
          </p:cNvPr>
          <p:cNvSpPr/>
          <p:nvPr/>
        </p:nvSpPr>
        <p:spPr>
          <a:xfrm>
            <a:off x="8001000" y="3348789"/>
            <a:ext cx="2057400" cy="7823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98" tIns="41799" rIns="83598" bIns="41799" rtlCol="0" anchor="ctr"/>
          <a:lstStyle/>
          <a:p>
            <a:pPr algn="ctr"/>
            <a:r>
              <a:rPr lang="en-US" sz="3000" dirty="0" err="1">
                <a:latin typeface="NikoshBAN" pitchFamily="2" charset="0"/>
                <a:cs typeface="NikoshBAN" pitchFamily="2" charset="0"/>
              </a:rPr>
              <a:t>রাত্রি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Pentagon 14">
            <a:extLst>
              <a:ext uri="{FF2B5EF4-FFF2-40B4-BE49-F238E27FC236}">
                <a16:creationId xmlns:a16="http://schemas.microsoft.com/office/drawing/2014/main" id="{4B73AA20-3680-4925-AB50-BD6A35F08B32}"/>
              </a:ext>
            </a:extLst>
          </p:cNvPr>
          <p:cNvSpPr/>
          <p:nvPr/>
        </p:nvSpPr>
        <p:spPr>
          <a:xfrm>
            <a:off x="2209800" y="1672389"/>
            <a:ext cx="7749540" cy="42672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98" tIns="41799" rIns="83598" bIns="41799" rtlCol="0" anchor="ctr"/>
          <a:lstStyle/>
          <a:p>
            <a:r>
              <a:rPr lang="en-US" sz="37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7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700" dirty="0">
                <a:latin typeface="NikoshBAN" pitchFamily="2" charset="0"/>
                <a:cs typeface="NikoshBAN" pitchFamily="2" charset="0"/>
              </a:rPr>
              <a:t>                                               </a:t>
            </a:r>
            <a:r>
              <a:rPr lang="en-US" sz="3700" dirty="0" err="1">
                <a:latin typeface="NikoshBAN" pitchFamily="2" charset="0"/>
                <a:cs typeface="NikoshBAN" pitchFamily="2" charset="0"/>
              </a:rPr>
              <a:t>অর্থ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11C512-02DD-4A8F-B955-EABBDCA400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401108"/>
            <a:ext cx="2209799" cy="86652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9319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84932F-A4EF-42B3-B14E-DB7A732752A7}"/>
              </a:ext>
            </a:extLst>
          </p:cNvPr>
          <p:cNvSpPr/>
          <p:nvPr/>
        </p:nvSpPr>
        <p:spPr>
          <a:xfrm>
            <a:off x="1920240" y="1"/>
            <a:ext cx="4114800" cy="545790"/>
          </a:xfrm>
          <a:prstGeom prst="rect">
            <a:avLst/>
          </a:prstGeom>
        </p:spPr>
        <p:txBody>
          <a:bodyPr lIns="83598" tIns="41799" rIns="83598" bIns="41799">
            <a:spAutoFit/>
          </a:bodyPr>
          <a:lstStyle/>
          <a:p>
            <a:pPr algn="ctr"/>
            <a:r>
              <a:rPr lang="bn-BD" sz="3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C05FAB-BA8C-4ADB-9690-719FA4AFD518}"/>
              </a:ext>
            </a:extLst>
          </p:cNvPr>
          <p:cNvSpPr/>
          <p:nvPr/>
        </p:nvSpPr>
        <p:spPr>
          <a:xfrm>
            <a:off x="2484120" y="962525"/>
            <a:ext cx="7223760" cy="53166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83598" tIns="41799" rIns="83598" bIns="41799">
            <a:spAutoFit/>
          </a:bodyPr>
          <a:lstStyle/>
          <a:p>
            <a:pPr algn="ctr"/>
            <a:r>
              <a:rPr lang="bn-BD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টীকা</a:t>
            </a:r>
            <a:b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সনেট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ইংরেজি শব্দ,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বাংলায় চতুর্দশপদী কবিতা।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আট চর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স্তবককে অ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ষ্টক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এবং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ছয় চ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রণে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 স্তবককে ষষ্টক বলে।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আট লাইনে ভাবের প্রবর্তনা এবং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শে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ছয় লাইনে ভাবের পরি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2753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39</TotalTime>
  <Words>550</Words>
  <Application>Microsoft Office PowerPoint</Application>
  <PresentationFormat>Widescreen</PresentationFormat>
  <Paragraphs>102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Century Gothic</vt:lpstr>
      <vt:lpstr>Garamond</vt:lpstr>
      <vt:lpstr>Hind Siliguri</vt:lpstr>
      <vt:lpstr>NikoshBAN</vt:lpstr>
      <vt:lpstr>Times New Roman</vt:lpstr>
      <vt:lpstr>Savon</vt:lpstr>
      <vt:lpstr>1_Savon</vt:lpstr>
      <vt:lpstr>সবাইকে 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MOSTAK AHMAD MITHU</dc:creator>
  <cp:lastModifiedBy>MOSTAK AHMAD MITHU</cp:lastModifiedBy>
  <cp:revision>1</cp:revision>
  <dcterms:created xsi:type="dcterms:W3CDTF">2022-04-01T09:11:59Z</dcterms:created>
  <dcterms:modified xsi:type="dcterms:W3CDTF">2022-04-01T09:59:21Z</dcterms:modified>
</cp:coreProperties>
</file>