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283" r:id="rId6"/>
    <p:sldId id="269" r:id="rId7"/>
    <p:sldId id="270" r:id="rId8"/>
    <p:sldId id="284" r:id="rId9"/>
    <p:sldId id="268" r:id="rId10"/>
    <p:sldId id="271" r:id="rId11"/>
    <p:sldId id="285" r:id="rId12"/>
    <p:sldId id="267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 flipH="1">
            <a:off x="2563519" y="533400"/>
            <a:ext cx="3492206" cy="9906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জয়গীতা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5739" y="4619380"/>
            <a:ext cx="7332519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solidFill>
                  <a:schemeClr val="bg2"/>
                </a:solidFill>
              </a:rPr>
              <a:t>প্রতিদিন</a:t>
            </a:r>
            <a:r>
              <a:rPr lang="en-US" sz="2400" b="1" dirty="0">
                <a:ln/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bg2"/>
                </a:solidFill>
              </a:rPr>
              <a:t>গীতা</a:t>
            </a:r>
            <a:r>
              <a:rPr lang="en-US" sz="2400" b="1" dirty="0">
                <a:ln/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bg2"/>
                </a:solidFill>
              </a:rPr>
              <a:t>পাঠ</a:t>
            </a:r>
            <a:r>
              <a:rPr lang="en-US" sz="2400" b="1" dirty="0">
                <a:ln/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bg2"/>
                </a:solidFill>
              </a:rPr>
              <a:t>করলে</a:t>
            </a:r>
            <a:r>
              <a:rPr lang="en-US" sz="2400" b="1" dirty="0">
                <a:ln/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bg2"/>
                </a:solidFill>
              </a:rPr>
              <a:t>তার</a:t>
            </a:r>
            <a:r>
              <a:rPr lang="en-US" sz="2400" b="1" dirty="0">
                <a:ln/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bg2"/>
                </a:solidFill>
              </a:rPr>
              <a:t>বৈকুন্ঠ</a:t>
            </a:r>
            <a:r>
              <a:rPr lang="en-US" sz="2400" b="1" dirty="0">
                <a:ln/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bg2"/>
                </a:solidFill>
              </a:rPr>
              <a:t>প্রাপ্তি</a:t>
            </a:r>
            <a:r>
              <a:rPr lang="en-US" sz="2400" b="1" dirty="0" smtClean="0">
                <a:ln/>
                <a:solidFill>
                  <a:schemeClr val="bg2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bg2"/>
                </a:solidFill>
              </a:rPr>
              <a:t>হয়</a:t>
            </a:r>
            <a:r>
              <a:rPr lang="en-US" sz="2400" b="1" dirty="0">
                <a:ln/>
                <a:solidFill>
                  <a:schemeClr val="bg2"/>
                </a:solidFill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76" y="1828800"/>
            <a:ext cx="3733800" cy="2438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446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Bina\Pictures\Screenshots\Screenshot (61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37855"/>
            <a:ext cx="4768997" cy="2746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800" y="249382"/>
            <a:ext cx="25908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কল্কি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অবতার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4899" y="4495800"/>
            <a:ext cx="7505701" cy="21336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কলির</a:t>
            </a:r>
            <a:r>
              <a:rPr lang="en-US" sz="2000" dirty="0" smtClean="0"/>
              <a:t>  </a:t>
            </a:r>
            <a:r>
              <a:rPr lang="en-US" sz="2000" dirty="0" err="1" smtClean="0"/>
              <a:t>শেষ</a:t>
            </a:r>
            <a:r>
              <a:rPr lang="en-US" sz="2000" dirty="0" smtClean="0"/>
              <a:t>  </a:t>
            </a:r>
            <a:r>
              <a:rPr lang="en-US" sz="2000" dirty="0" err="1" smtClean="0"/>
              <a:t>প্রান্তে</a:t>
            </a:r>
            <a:r>
              <a:rPr lang="en-US" sz="2000" dirty="0" smtClean="0"/>
              <a:t>  </a:t>
            </a:r>
            <a:r>
              <a:rPr lang="en-US" sz="2000" dirty="0" err="1" smtClean="0"/>
              <a:t>অন্যায়</a:t>
            </a:r>
            <a:r>
              <a:rPr lang="en-US" sz="2000" dirty="0" smtClean="0"/>
              <a:t>  </a:t>
            </a:r>
            <a:r>
              <a:rPr lang="en-US" sz="2000" dirty="0" err="1" smtClean="0"/>
              <a:t>দমন</a:t>
            </a:r>
            <a:r>
              <a:rPr lang="en-US" sz="2000" dirty="0" smtClean="0"/>
              <a:t> 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 </a:t>
            </a:r>
            <a:r>
              <a:rPr lang="en-US" sz="2000" dirty="0" err="1" smtClean="0"/>
              <a:t>শ্রীবিষ্ণু</a:t>
            </a:r>
            <a:r>
              <a:rPr lang="en-US" sz="2000" dirty="0" smtClean="0"/>
              <a:t>  </a:t>
            </a:r>
            <a:r>
              <a:rPr lang="en-US" sz="2000" dirty="0" err="1" smtClean="0"/>
              <a:t>কল্কিরূপে</a:t>
            </a:r>
            <a:r>
              <a:rPr lang="en-US" sz="2000" dirty="0" smtClean="0"/>
              <a:t>  </a:t>
            </a:r>
            <a:r>
              <a:rPr lang="en-US" sz="2000" dirty="0" err="1" smtClean="0"/>
              <a:t>আবির্ভূত</a:t>
            </a:r>
            <a:r>
              <a:rPr lang="en-US" sz="2000" dirty="0" smtClean="0"/>
              <a:t>  </a:t>
            </a:r>
            <a:r>
              <a:rPr lang="en-US" sz="2000" dirty="0" err="1" smtClean="0"/>
              <a:t>হবেন</a:t>
            </a:r>
            <a:r>
              <a:rPr lang="en-US" sz="2000" dirty="0" smtClean="0"/>
              <a:t> । </a:t>
            </a:r>
            <a:r>
              <a:rPr lang="en-US" sz="2000" dirty="0" err="1" smtClean="0"/>
              <a:t>তিনি</a:t>
            </a:r>
            <a:r>
              <a:rPr lang="en-US" sz="2000" dirty="0" smtClean="0"/>
              <a:t>  </a:t>
            </a:r>
            <a:r>
              <a:rPr lang="en-US" sz="2000" dirty="0" err="1" smtClean="0"/>
              <a:t>জীবের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দুঃখ</a:t>
            </a:r>
            <a:r>
              <a:rPr lang="en-US" sz="2000" dirty="0" smtClean="0"/>
              <a:t>  </a:t>
            </a:r>
            <a:r>
              <a:rPr lang="en-US" sz="2000" dirty="0" err="1" smtClean="0"/>
              <a:t>দূর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 </a:t>
            </a:r>
            <a:r>
              <a:rPr lang="en-US" sz="2000" dirty="0" err="1" smtClean="0"/>
              <a:t>সচেষ্ট</a:t>
            </a:r>
            <a:r>
              <a:rPr lang="en-US" sz="2000" dirty="0" smtClean="0"/>
              <a:t>  </a:t>
            </a:r>
            <a:r>
              <a:rPr lang="en-US" sz="2000" dirty="0" err="1" smtClean="0"/>
              <a:t>হবেন</a:t>
            </a:r>
            <a:r>
              <a:rPr lang="en-US" sz="2000" dirty="0" smtClean="0"/>
              <a:t> ।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 </a:t>
            </a:r>
            <a:r>
              <a:rPr lang="en-US" sz="2000" dirty="0" err="1" smtClean="0"/>
              <a:t>হাতে</a:t>
            </a:r>
            <a:r>
              <a:rPr lang="en-US" sz="2000" dirty="0" smtClean="0"/>
              <a:t>  </a:t>
            </a:r>
            <a:r>
              <a:rPr lang="en-US" sz="2000" dirty="0" err="1" smtClean="0"/>
              <a:t>থাকবে</a:t>
            </a:r>
            <a:r>
              <a:rPr lang="en-US" sz="2000" dirty="0" smtClean="0"/>
              <a:t>  </a:t>
            </a:r>
            <a:r>
              <a:rPr lang="en-US" sz="2000" dirty="0" err="1" smtClean="0"/>
              <a:t>খড়গ</a:t>
            </a:r>
            <a:r>
              <a:rPr lang="en-US" sz="2000" dirty="0" smtClean="0"/>
              <a:t> ।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খড়গ</a:t>
            </a:r>
            <a:r>
              <a:rPr lang="en-US" sz="2000" dirty="0" smtClean="0"/>
              <a:t>  </a:t>
            </a:r>
            <a:r>
              <a:rPr lang="en-US" sz="2000" dirty="0" err="1" smtClean="0"/>
              <a:t>দিয়ে</a:t>
            </a:r>
            <a:r>
              <a:rPr lang="en-US" sz="2000" dirty="0" smtClean="0"/>
              <a:t>  </a:t>
            </a:r>
            <a:r>
              <a:rPr lang="en-US" sz="2000" dirty="0" err="1" smtClean="0"/>
              <a:t>তিনি</a:t>
            </a:r>
            <a:r>
              <a:rPr lang="en-US" sz="2000" dirty="0" smtClean="0"/>
              <a:t>   </a:t>
            </a:r>
            <a:r>
              <a:rPr lang="en-US" sz="2000" dirty="0" err="1" smtClean="0"/>
              <a:t>অত্যাচারী</a:t>
            </a:r>
            <a:r>
              <a:rPr lang="en-US" sz="2000" dirty="0" smtClean="0"/>
              <a:t>  </a:t>
            </a:r>
            <a:r>
              <a:rPr lang="en-US" sz="2000" dirty="0" err="1" smtClean="0"/>
              <a:t>ব্যাক্তিদের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হত্যা</a:t>
            </a:r>
            <a:r>
              <a:rPr lang="en-US" sz="2000" dirty="0" smtClean="0"/>
              <a:t>  </a:t>
            </a:r>
            <a:r>
              <a:rPr lang="en-US" sz="2000" dirty="0" err="1" smtClean="0"/>
              <a:t>করবেন</a:t>
            </a:r>
            <a:r>
              <a:rPr lang="en-US" sz="2000" dirty="0" smtClean="0"/>
              <a:t>  </a:t>
            </a:r>
            <a:r>
              <a:rPr lang="en-US" sz="2000" dirty="0" err="1" smtClean="0"/>
              <a:t>মনুষের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দুঃখ</a:t>
            </a:r>
            <a:r>
              <a:rPr lang="en-US" sz="2000" dirty="0" smtClean="0"/>
              <a:t>  </a:t>
            </a:r>
            <a:r>
              <a:rPr lang="en-US" sz="2000" dirty="0" err="1" smtClean="0"/>
              <a:t>দূর</a:t>
            </a:r>
            <a:r>
              <a:rPr lang="en-US" sz="2000" dirty="0" smtClean="0"/>
              <a:t> 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 । </a:t>
            </a:r>
            <a:r>
              <a:rPr lang="en-US" sz="2000" dirty="0" err="1" smtClean="0"/>
              <a:t>পৃথিবীতে</a:t>
            </a:r>
            <a:r>
              <a:rPr lang="en-US" sz="2000" dirty="0" smtClean="0"/>
              <a:t>  </a:t>
            </a:r>
            <a:r>
              <a:rPr lang="en-US" sz="2000" dirty="0" err="1" smtClean="0"/>
              <a:t>শান্তি</a:t>
            </a:r>
            <a:r>
              <a:rPr lang="en-US" sz="2000" dirty="0" smtClean="0"/>
              <a:t>  </a:t>
            </a:r>
            <a:r>
              <a:rPr lang="en-US" sz="2000" dirty="0" err="1" smtClean="0"/>
              <a:t>প্রতিষ্ঠিত</a:t>
            </a:r>
            <a:r>
              <a:rPr lang="en-US" sz="2000" dirty="0" smtClean="0"/>
              <a:t> 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 ।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1304960" y="2668953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35727" y="263236"/>
            <a:ext cx="5334000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মূল্যায়ন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29690" y="1801091"/>
            <a:ext cx="42672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অবতার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বোঝায়</a:t>
            </a:r>
            <a:r>
              <a:rPr lang="en-US" sz="2400" dirty="0" smtClean="0"/>
              <a:t>  ?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936171" y="3082636"/>
            <a:ext cx="4260273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ধর্মের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835726" y="4350327"/>
            <a:ext cx="4869874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কল্কি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আবির্ভূত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হবেন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977">
            <a:off x="7234254" y="1367131"/>
            <a:ext cx="1497774" cy="18978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250344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200" y="304800"/>
            <a:ext cx="29718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6300" y="5105400"/>
            <a:ext cx="68199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</a:t>
            </a:r>
            <a:r>
              <a:rPr lang="en-US" sz="2400" b="1" dirty="0" err="1" smtClean="0"/>
              <a:t>বুদ্ধ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কল্কি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অবতারের</a:t>
            </a:r>
            <a:r>
              <a:rPr lang="en-US" sz="2400" b="1" dirty="0" smtClean="0"/>
              <a:t> </a:t>
            </a:r>
            <a:r>
              <a:rPr lang="en-US" sz="2400" b="1" dirty="0" err="1"/>
              <a:t>সংক্ষিপ্ত</a:t>
            </a:r>
            <a:r>
              <a:rPr lang="en-US" sz="2400" b="1" dirty="0"/>
              <a:t> </a:t>
            </a:r>
            <a:r>
              <a:rPr lang="en-US" sz="2400" b="1" dirty="0" err="1"/>
              <a:t>পরিচয়</a:t>
            </a:r>
            <a:r>
              <a:rPr lang="en-US" sz="2400" b="1" dirty="0"/>
              <a:t> </a:t>
            </a:r>
            <a:r>
              <a:rPr lang="en-US" sz="2400" b="1" dirty="0" err="1"/>
              <a:t>দাও</a:t>
            </a:r>
            <a:r>
              <a:rPr lang="en-US" sz="2400" b="1" dirty="0"/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03628"/>
            <a:ext cx="3581400" cy="32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J:\eret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03828"/>
            <a:ext cx="2287913" cy="165719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57400" y="381000"/>
            <a:ext cx="4114799" cy="9144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828800"/>
            <a:ext cx="6029543" cy="4311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457200"/>
            <a:ext cx="94488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c1.staticflickr.com/7/6131/5962774613_a8a81efd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40726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ounded Rectangle 3"/>
          <p:cNvSpPr/>
          <p:nvPr/>
        </p:nvSpPr>
        <p:spPr>
          <a:xfrm rot="10800000" flipV="1">
            <a:off x="1714500" y="347401"/>
            <a:ext cx="5410200" cy="112810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ফুলেল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শুভেচ্ছা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082636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07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49" y="-127686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বিদ্যাঃছবি)\18.4.19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363798"/>
            <a:ext cx="2438013" cy="213210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62200" y="76200"/>
            <a:ext cx="3697624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1259314"/>
            <a:ext cx="30480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বীনা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কর্মকার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1" y="2259555"/>
            <a:ext cx="4038599" cy="990599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সহকারী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শিক্ষক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3426486"/>
            <a:ext cx="5932843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সরকারি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গৈলা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মডেল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মাধ্যমিক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বিদ্যালয়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1" y="4572000"/>
            <a:ext cx="54102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গৈলা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  <a:r>
              <a:rPr lang="en-US" sz="3200" dirty="0" err="1">
                <a:solidFill>
                  <a:srgbClr val="002060"/>
                </a:solidFill>
              </a:rPr>
              <a:t>আগৈলঝাড়া,বরিশাল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।   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1" y="5708074"/>
            <a:ext cx="63246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E- mail – binakarmaker121@gmail,com</a:t>
            </a:r>
          </a:p>
        </p:txBody>
      </p:sp>
      <p:pic>
        <p:nvPicPr>
          <p:cNvPr id="2" name="Picture 2" descr="C:\Users\Bina\Pictures\Screenshots\Screenshot (59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9269"/>
            <a:ext cx="1905000" cy="2098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46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0293" y="110836"/>
            <a:ext cx="5181600" cy="9144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পাঠপরিচিতি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1524000"/>
            <a:ext cx="3429000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শ্রেণী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:-৫ম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786" y="2687782"/>
            <a:ext cx="5592033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বিষয়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হিন্দুধর্ম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নৈতিক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শিক্ষা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810000"/>
            <a:ext cx="5780806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অধ্যায়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২য়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5029200"/>
            <a:ext cx="5820676" cy="914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পাঠঃ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ঈশ্বরের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স্বরূপ</a:t>
            </a:r>
            <a:endParaRPr lang="en-US" sz="28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1200"/>
            <a:ext cx="2405504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4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964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71650" y="457200"/>
            <a:ext cx="51054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শিখনফল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82386" y="1981200"/>
            <a:ext cx="6994814" cy="3124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F0"/>
                </a:solidFill>
              </a:rPr>
              <a:t>শিক্ষার্থীরা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বলতে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পারবেঃ</a:t>
            </a:r>
            <a:r>
              <a:rPr lang="en-US" sz="2400" dirty="0" smtClean="0">
                <a:solidFill>
                  <a:srgbClr val="00B0F0"/>
                </a:solidFill>
              </a:rPr>
              <a:t>—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১</a:t>
            </a:r>
            <a:r>
              <a:rPr lang="en-US" sz="2400" dirty="0" smtClean="0">
                <a:solidFill>
                  <a:schemeClr val="tx1"/>
                </a:solidFill>
              </a:rPr>
              <a:t>।ঈশ্বরকে  </a:t>
            </a:r>
            <a:r>
              <a:rPr lang="en-US" sz="2400" dirty="0" err="1" smtClean="0">
                <a:solidFill>
                  <a:schemeClr val="tx1"/>
                </a:solidFill>
              </a:rPr>
              <a:t>কীভাবে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ভালোবাসা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</a:rPr>
              <a:t>সবকিছুর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মূলে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</a:rPr>
              <a:t>।  	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৩।দশটি  </a:t>
            </a:r>
            <a:r>
              <a:rPr lang="en-US" sz="2400" dirty="0" err="1" smtClean="0">
                <a:solidFill>
                  <a:schemeClr val="tx1"/>
                </a:solidFill>
              </a:rPr>
              <a:t>অবতারের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</a:rPr>
              <a:t>।				 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436" y="-278053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34636" y="0"/>
            <a:ext cx="32766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ঈশ্বরের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স্বরূপ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:\Users\Bina\Pictures\Screenshots\Screenshot (52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5" y="1130741"/>
            <a:ext cx="4596245" cy="2623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550718" y="3962400"/>
            <a:ext cx="8136082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আমরা</a:t>
            </a:r>
            <a:r>
              <a:rPr lang="en-US" sz="2400" dirty="0" smtClean="0"/>
              <a:t>  </a:t>
            </a:r>
            <a:r>
              <a:rPr lang="en-US" sz="2400" dirty="0" err="1" smtClean="0"/>
              <a:t>জানি</a:t>
            </a:r>
            <a:r>
              <a:rPr lang="en-US" sz="2400" dirty="0" smtClean="0"/>
              <a:t>  </a:t>
            </a:r>
            <a:r>
              <a:rPr lang="en-US" sz="2400" dirty="0" err="1" smtClean="0"/>
              <a:t>ঈশ্বর</a:t>
            </a:r>
            <a:r>
              <a:rPr lang="en-US" sz="2400" dirty="0" smtClean="0"/>
              <a:t> 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 ও  </a:t>
            </a:r>
            <a:r>
              <a:rPr lang="en-US" sz="2400" dirty="0" err="1" smtClean="0"/>
              <a:t>অদ্বিতীয়</a:t>
            </a:r>
            <a:r>
              <a:rPr lang="en-US" sz="2400" dirty="0" smtClean="0"/>
              <a:t> ।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 </a:t>
            </a:r>
            <a:r>
              <a:rPr lang="en-US" sz="2400" dirty="0" err="1" smtClean="0"/>
              <a:t>অনন্ত</a:t>
            </a:r>
            <a:r>
              <a:rPr lang="en-US" sz="2400" dirty="0" smtClean="0"/>
              <a:t>  </a:t>
            </a:r>
            <a:r>
              <a:rPr lang="en-US" sz="2400" dirty="0" err="1" smtClean="0"/>
              <a:t>শক্তি</a:t>
            </a:r>
            <a:r>
              <a:rPr lang="en-US" sz="2400" dirty="0" smtClean="0"/>
              <a:t> । </a:t>
            </a:r>
            <a:r>
              <a:rPr lang="en-US" sz="2400" dirty="0" err="1" smtClean="0"/>
              <a:t>অন্ত</a:t>
            </a:r>
            <a:r>
              <a:rPr lang="en-US" sz="2400" dirty="0" smtClean="0"/>
              <a:t>  </a:t>
            </a:r>
            <a:r>
              <a:rPr lang="en-US" sz="2400" dirty="0" err="1" smtClean="0"/>
              <a:t>মানে</a:t>
            </a:r>
            <a:r>
              <a:rPr lang="en-US" sz="2400" dirty="0" smtClean="0"/>
              <a:t> 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। </a:t>
            </a:r>
            <a:r>
              <a:rPr lang="en-US" sz="2400" dirty="0" err="1" smtClean="0"/>
              <a:t>অনন্ত</a:t>
            </a:r>
            <a:r>
              <a:rPr lang="en-US" sz="2400" dirty="0" smtClean="0"/>
              <a:t>  </a:t>
            </a:r>
            <a:r>
              <a:rPr lang="en-US" sz="2400" dirty="0" err="1" smtClean="0"/>
              <a:t>মানে</a:t>
            </a:r>
            <a:r>
              <a:rPr lang="en-US" sz="2400" dirty="0" smtClean="0"/>
              <a:t>  </a:t>
            </a:r>
            <a:r>
              <a:rPr lang="en-US" sz="2400" dirty="0" err="1" smtClean="0"/>
              <a:t>যার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 </a:t>
            </a:r>
            <a:r>
              <a:rPr lang="en-US" sz="2400" dirty="0" err="1" smtClean="0"/>
              <a:t>নেই</a:t>
            </a:r>
            <a:r>
              <a:rPr lang="en-US" sz="2400" dirty="0" smtClean="0"/>
              <a:t> । </a:t>
            </a:r>
            <a:r>
              <a:rPr lang="en-US" sz="2400" dirty="0" err="1" smtClean="0"/>
              <a:t>ঈশ্বরের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শক্তির</a:t>
            </a:r>
            <a:r>
              <a:rPr lang="en-US" sz="2400" dirty="0" smtClean="0"/>
              <a:t> 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 </a:t>
            </a:r>
            <a:r>
              <a:rPr lang="en-US" sz="2400" dirty="0" err="1" smtClean="0"/>
              <a:t>নেই</a:t>
            </a:r>
            <a:r>
              <a:rPr lang="en-US" sz="2400" dirty="0" smtClean="0"/>
              <a:t> ।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 </a:t>
            </a:r>
            <a:r>
              <a:rPr lang="en-US" sz="2400" dirty="0" err="1" smtClean="0"/>
              <a:t>সর্বশক্তিমান</a:t>
            </a:r>
            <a:r>
              <a:rPr lang="en-US" sz="2400" dirty="0" smtClean="0"/>
              <a:t> । </a:t>
            </a:r>
            <a:r>
              <a:rPr lang="en-US" sz="2400" dirty="0" err="1" smtClean="0"/>
              <a:t>আবার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ঈশ্বরের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অনন্ত</a:t>
            </a:r>
            <a:r>
              <a:rPr lang="en-US" sz="2400" dirty="0" smtClean="0"/>
              <a:t>  </a:t>
            </a:r>
            <a:r>
              <a:rPr lang="en-US" sz="2400" dirty="0" err="1" smtClean="0"/>
              <a:t>গুন</a:t>
            </a:r>
            <a:r>
              <a:rPr lang="en-US" sz="2400" dirty="0" smtClean="0"/>
              <a:t> ।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 </a:t>
            </a:r>
            <a:r>
              <a:rPr lang="en-US" sz="2400" dirty="0" err="1" smtClean="0"/>
              <a:t>গুনেরও</a:t>
            </a:r>
            <a:r>
              <a:rPr lang="en-US" sz="2400" dirty="0" smtClean="0"/>
              <a:t> 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 </a:t>
            </a:r>
            <a:r>
              <a:rPr lang="en-US" sz="2400" dirty="0" err="1" smtClean="0"/>
              <a:t>নেই</a:t>
            </a:r>
            <a:r>
              <a:rPr lang="en-US" sz="2400" dirty="0" smtClean="0"/>
              <a:t> ।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 ।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।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জীবন</a:t>
            </a:r>
            <a:r>
              <a:rPr lang="en-US" sz="2400" dirty="0" smtClean="0"/>
              <a:t> 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মৃত্যু</a:t>
            </a:r>
            <a:r>
              <a:rPr lang="bn-IN" sz="2400" dirty="0" smtClean="0"/>
              <a:t>—সবকিছুর মুলেও  তিনি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27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8200" y="381000"/>
            <a:ext cx="2743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শ্রীকৃষ্ণ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বলেছেনঃ</a:t>
            </a:r>
            <a:endParaRPr lang="en-US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387" y="1905000"/>
            <a:ext cx="5410200" cy="1676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যদা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যদা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হি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ধর্মস্য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গ্লানির্ভবতি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ভারত</a:t>
            </a:r>
            <a:r>
              <a:rPr lang="en-US" sz="2000" dirty="0" smtClean="0"/>
              <a:t>।</a:t>
            </a:r>
          </a:p>
          <a:p>
            <a:pPr algn="ctr"/>
            <a:r>
              <a:rPr lang="en-US" sz="2000" dirty="0" err="1" smtClean="0"/>
              <a:t>অভ্যুন্থানধর্মস্য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তদাত্মানং</a:t>
            </a:r>
            <a:r>
              <a:rPr lang="en-US" sz="2000" dirty="0" smtClean="0"/>
              <a:t> </a:t>
            </a:r>
            <a:r>
              <a:rPr lang="en-US" sz="2000" dirty="0" err="1" smtClean="0"/>
              <a:t>সৃজাম্যহম্</a:t>
            </a:r>
            <a:r>
              <a:rPr lang="en-US" sz="2000" dirty="0" smtClean="0"/>
              <a:t>।।</a:t>
            </a:r>
          </a:p>
          <a:p>
            <a:pPr algn="ctr"/>
            <a:r>
              <a:rPr lang="en-US" sz="2000" dirty="0" err="1" smtClean="0"/>
              <a:t>পরিত্রাণায়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সাধূনাং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বিনাশায়</a:t>
            </a:r>
            <a:r>
              <a:rPr lang="en-US" sz="2000" dirty="0" smtClean="0"/>
              <a:t> চ </a:t>
            </a:r>
            <a:r>
              <a:rPr lang="en-US" sz="2000" dirty="0" err="1" smtClean="0"/>
              <a:t>দুষ্কৃতাম্</a:t>
            </a:r>
            <a:r>
              <a:rPr lang="en-US" sz="2000" dirty="0" smtClean="0"/>
              <a:t>।</a:t>
            </a:r>
          </a:p>
          <a:p>
            <a:pPr algn="ctr"/>
            <a:r>
              <a:rPr lang="en-US" sz="2000" dirty="0" err="1" smtClean="0"/>
              <a:t>ধর্মসংস্থাপনার্থায়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সম্ভবামি</a:t>
            </a:r>
            <a:r>
              <a:rPr lang="en-US" sz="2000" dirty="0" smtClean="0"/>
              <a:t> </a:t>
            </a:r>
            <a:r>
              <a:rPr lang="en-US" sz="2000" dirty="0" err="1" smtClean="0"/>
              <a:t>যুগে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যুগে</a:t>
            </a:r>
            <a:r>
              <a:rPr lang="en-US" sz="2000" dirty="0" smtClean="0"/>
              <a:t>।।</a:t>
            </a:r>
          </a:p>
          <a:p>
            <a:pPr algn="ctr"/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606157" y="3733800"/>
            <a:ext cx="7100668" cy="25908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অর্থা</a:t>
            </a:r>
            <a:r>
              <a:rPr lang="en-US" sz="2400" dirty="0" smtClean="0">
                <a:solidFill>
                  <a:srgbClr val="FFFF00"/>
                </a:solidFill>
              </a:rPr>
              <a:t>ৎ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যখনই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গ্লানি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অধর্ম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,</a:t>
            </a:r>
            <a:r>
              <a:rPr lang="en-US" sz="2400" dirty="0" err="1" smtClean="0"/>
              <a:t>তখনই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সাধুদের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পরিত্রাণ</a:t>
            </a:r>
            <a:r>
              <a:rPr lang="en-US" sz="2400" dirty="0" smtClean="0"/>
              <a:t>, </a:t>
            </a:r>
            <a:r>
              <a:rPr lang="en-US" sz="2400" dirty="0" err="1" smtClean="0"/>
              <a:t>দুষ্কৃতিকারীদের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সংস্থাপনের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জন্যও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অবতীর্ণ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হই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পৃথিবীতে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ঈশ্বরের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এরূপ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অবতরণকে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অবতার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4419600" y="148395"/>
            <a:ext cx="1905000" cy="124147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533400" y="4440243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0040" y="2071393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33600" y="152400"/>
            <a:ext cx="3505200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দশ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অবতারের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পরিচয়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475018"/>
            <a:ext cx="7239000" cy="2362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ভগবান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বিষ্ণু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যুগে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দশ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টি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অবতারে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নিজেকে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প্রকাশ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করেছেন।যেমন</a:t>
            </a:r>
            <a:r>
              <a:rPr lang="en-US" sz="2000" dirty="0" smtClean="0">
                <a:solidFill>
                  <a:srgbClr val="002060"/>
                </a:solidFill>
              </a:rPr>
              <a:t>----</a:t>
            </a:r>
            <a:r>
              <a:rPr lang="en-US" sz="2000" dirty="0" err="1" smtClean="0">
                <a:solidFill>
                  <a:srgbClr val="002060"/>
                </a:solidFill>
              </a:rPr>
              <a:t>মৎস্য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কূর্ম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বরাহ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নৃসিংহ,বামন,পরশুরাম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রাম,বলরাম,বুদ্ধ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কল্কি।শ্রীকৃষ্ণ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নিজেই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ভগবান।তাই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দশ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অবতারের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মধ্যে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শ্রীকৃষ্ণের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উল্লেখ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নেই</a:t>
            </a:r>
            <a:r>
              <a:rPr lang="en-US" sz="2000" dirty="0" smtClean="0">
                <a:solidFill>
                  <a:srgbClr val="002060"/>
                </a:solidFill>
              </a:rPr>
              <a:t>।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Bina\Pictures\Screenshots\Screenshot (60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760913" cy="301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46" y="-250344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505691" y="0"/>
            <a:ext cx="6712528" cy="11430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এখন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আমরা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জানবো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বুদ্ধ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ও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কল্কি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অবতার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228600" y="3962399"/>
            <a:ext cx="8950036" cy="267609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খ্রিষ্টপূর্ব</a:t>
            </a:r>
            <a:r>
              <a:rPr lang="en-US" sz="2400" dirty="0" smtClean="0"/>
              <a:t>  </a:t>
            </a:r>
            <a:r>
              <a:rPr lang="en-US" sz="2400" dirty="0" err="1" smtClean="0"/>
              <a:t>ষষ্ঠ</a:t>
            </a:r>
            <a:r>
              <a:rPr lang="en-US" sz="2400" dirty="0" smtClean="0"/>
              <a:t>   </a:t>
            </a:r>
            <a:r>
              <a:rPr lang="en-US" sz="2400" dirty="0" err="1" smtClean="0"/>
              <a:t>শতকে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মধ্য</a:t>
            </a:r>
            <a:r>
              <a:rPr lang="en-US" sz="2400" dirty="0" smtClean="0"/>
              <a:t> 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হিংসা</a:t>
            </a:r>
            <a:r>
              <a:rPr lang="en-US" sz="2400" dirty="0" smtClean="0"/>
              <a:t> ,</a:t>
            </a:r>
            <a:r>
              <a:rPr lang="en-US" sz="2400" dirty="0" err="1" smtClean="0"/>
              <a:t>নীচতা</a:t>
            </a:r>
            <a:r>
              <a:rPr lang="en-US" sz="2400" dirty="0" smtClean="0"/>
              <a:t>  </a:t>
            </a:r>
            <a:r>
              <a:rPr lang="en-US" sz="2400" dirty="0" err="1" smtClean="0"/>
              <a:t>দূর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 </a:t>
            </a:r>
            <a:r>
              <a:rPr lang="en-US" sz="2400" dirty="0" err="1" smtClean="0"/>
              <a:t>শ্রীবিষ্ণু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রাজা</a:t>
            </a:r>
            <a:r>
              <a:rPr lang="en-US" sz="2400" dirty="0" smtClean="0"/>
              <a:t>  </a:t>
            </a:r>
            <a:r>
              <a:rPr lang="en-US" sz="2400" dirty="0" err="1" smtClean="0"/>
              <a:t>শুদ্ধোদনের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পুএরূপে</a:t>
            </a:r>
            <a:r>
              <a:rPr lang="en-US" sz="2400" dirty="0" smtClean="0"/>
              <a:t>  </a:t>
            </a:r>
            <a:r>
              <a:rPr lang="en-US" sz="2400" dirty="0" err="1" smtClean="0"/>
              <a:t>জন্মগ্রহন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রাখা</a:t>
            </a:r>
            <a:r>
              <a:rPr lang="en-US" sz="2400" dirty="0" smtClean="0"/>
              <a:t> 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 </a:t>
            </a:r>
            <a:r>
              <a:rPr lang="en-US" sz="2400" dirty="0" err="1" smtClean="0"/>
              <a:t>গৌতম</a:t>
            </a:r>
            <a:r>
              <a:rPr lang="en-US" sz="2400" dirty="0" smtClean="0"/>
              <a:t> । </a:t>
            </a:r>
            <a:r>
              <a:rPr lang="en-US" sz="2400" dirty="0" err="1" smtClean="0"/>
              <a:t>পরে</a:t>
            </a:r>
            <a:r>
              <a:rPr lang="en-US" sz="2400" dirty="0" smtClean="0"/>
              <a:t> 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 ‘ </a:t>
            </a:r>
            <a:r>
              <a:rPr lang="en-US" sz="2400" dirty="0" err="1" smtClean="0"/>
              <a:t>বোধি</a:t>
            </a:r>
            <a:r>
              <a:rPr lang="en-US" sz="2400" dirty="0" smtClean="0"/>
              <a:t> ‘  </a:t>
            </a:r>
            <a:r>
              <a:rPr lang="en-US" sz="2400" dirty="0" err="1" smtClean="0"/>
              <a:t>অর্থা</a:t>
            </a:r>
            <a:r>
              <a:rPr lang="en-US" sz="2400" dirty="0" smtClean="0"/>
              <a:t>ৎ 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 </a:t>
            </a:r>
            <a:r>
              <a:rPr lang="en-US" sz="2400" dirty="0" err="1" smtClean="0"/>
              <a:t>জ্ঞান</a:t>
            </a:r>
            <a:r>
              <a:rPr lang="en-US" sz="2400" dirty="0" smtClean="0"/>
              <a:t>  </a:t>
            </a:r>
            <a:r>
              <a:rPr lang="en-US" sz="2400" dirty="0" err="1" smtClean="0"/>
              <a:t>লাভ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 </a:t>
            </a:r>
            <a:r>
              <a:rPr lang="en-US" sz="2400" dirty="0" err="1" smtClean="0"/>
              <a:t>গৌতম</a:t>
            </a:r>
            <a:r>
              <a:rPr lang="en-US" sz="2400" dirty="0" smtClean="0"/>
              <a:t>  </a:t>
            </a:r>
            <a:r>
              <a:rPr lang="en-US" sz="2400" dirty="0" err="1" smtClean="0"/>
              <a:t>বুদ্ধ</a:t>
            </a:r>
            <a:r>
              <a:rPr lang="en-US" sz="2400" dirty="0" smtClean="0"/>
              <a:t>  </a:t>
            </a:r>
            <a:r>
              <a:rPr lang="en-US" sz="2400" dirty="0" err="1" smtClean="0"/>
              <a:t>নামে</a:t>
            </a:r>
            <a:r>
              <a:rPr lang="en-US" sz="2400" dirty="0" smtClean="0"/>
              <a:t>  </a:t>
            </a:r>
            <a:r>
              <a:rPr lang="en-US" sz="2400" dirty="0" err="1" smtClean="0"/>
              <a:t>পরিচিত</a:t>
            </a:r>
            <a:r>
              <a:rPr lang="en-US" sz="2400" dirty="0" smtClean="0"/>
              <a:t>  </a:t>
            </a:r>
            <a:r>
              <a:rPr lang="en-US" sz="2400" dirty="0" err="1" smtClean="0"/>
              <a:t>হন</a:t>
            </a:r>
            <a:r>
              <a:rPr lang="en-US" sz="2400" dirty="0" smtClean="0"/>
              <a:t> । 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 </a:t>
            </a:r>
            <a:r>
              <a:rPr lang="en-US" sz="2400" dirty="0" err="1" smtClean="0"/>
              <a:t>অহিংসার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বাণী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প্রচার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 </a:t>
            </a:r>
            <a:r>
              <a:rPr lang="en-US" sz="2400" dirty="0" err="1" smtClean="0"/>
              <a:t>মানুষকে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শান্তির</a:t>
            </a:r>
            <a:r>
              <a:rPr lang="en-US" sz="2400" dirty="0" smtClean="0"/>
              <a:t>  </a:t>
            </a:r>
            <a:r>
              <a:rPr lang="en-US" sz="2400" dirty="0" err="1" smtClean="0"/>
              <a:t>পথ</a:t>
            </a:r>
            <a:r>
              <a:rPr lang="en-US" sz="2400" dirty="0" smtClean="0"/>
              <a:t>  </a:t>
            </a:r>
            <a:r>
              <a:rPr lang="en-US" sz="2400" dirty="0" err="1" smtClean="0"/>
              <a:t>দেখান</a:t>
            </a:r>
            <a:r>
              <a:rPr lang="en-US" sz="2400" dirty="0" smtClean="0"/>
              <a:t>  ।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 </a:t>
            </a:r>
            <a:r>
              <a:rPr lang="en-US" sz="2400" dirty="0" err="1" smtClean="0"/>
              <a:t>ধর্মের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মূল</a:t>
            </a:r>
            <a:r>
              <a:rPr lang="en-US" sz="2400" dirty="0" smtClean="0"/>
              <a:t> 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, ‘</a:t>
            </a:r>
            <a:r>
              <a:rPr lang="en-US" sz="2400" dirty="0" err="1" smtClean="0"/>
              <a:t>জীবসেবা</a:t>
            </a:r>
            <a:r>
              <a:rPr lang="en-US" sz="2400" dirty="0" smtClean="0"/>
              <a:t> ’ ও  </a:t>
            </a:r>
            <a:r>
              <a:rPr lang="en-US" sz="2400" dirty="0" err="1" smtClean="0"/>
              <a:t>অহিংসার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উজ্জল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দৃষ্টান্ত</a:t>
            </a:r>
            <a:r>
              <a:rPr lang="en-US" sz="2400" dirty="0" smtClean="0"/>
              <a:t>  </a:t>
            </a:r>
            <a:r>
              <a:rPr lang="en-US" sz="2400" dirty="0" err="1" smtClean="0"/>
              <a:t>রেখেছেন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4" name="Picture 2" descr="C:\Users\Bina\Pictures\Screenshots\Screenshot (60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48" y="152400"/>
            <a:ext cx="1397976" cy="1424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Rounded Rectangle 4"/>
          <p:cNvSpPr/>
          <p:nvPr/>
        </p:nvSpPr>
        <p:spPr>
          <a:xfrm>
            <a:off x="1207008" y="2368646"/>
            <a:ext cx="148936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বুদ্ধ</a:t>
            </a:r>
            <a:endParaRPr lang="en-US" dirty="0"/>
          </a:p>
        </p:txBody>
      </p:sp>
      <p:pic>
        <p:nvPicPr>
          <p:cNvPr id="6" name="Picture 2" descr="C:\Users\Bina\Pictures\Screenshots\Screenshot (610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37" y="1357262"/>
            <a:ext cx="3390900" cy="2605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Right Arrow 6"/>
          <p:cNvSpPr/>
          <p:nvPr/>
        </p:nvSpPr>
        <p:spPr>
          <a:xfrm>
            <a:off x="228600" y="2550917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380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Windows User</cp:lastModifiedBy>
  <cp:revision>83</cp:revision>
  <dcterms:created xsi:type="dcterms:W3CDTF">2006-08-16T00:00:00Z</dcterms:created>
  <dcterms:modified xsi:type="dcterms:W3CDTF">2022-04-09T12:08:05Z</dcterms:modified>
</cp:coreProperties>
</file>