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60" r:id="rId5"/>
    <p:sldId id="270" r:id="rId6"/>
    <p:sldId id="277" r:id="rId7"/>
    <p:sldId id="278" r:id="rId8"/>
    <p:sldId id="279" r:id="rId9"/>
    <p:sldId id="288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66" r:id="rId18"/>
    <p:sldId id="267" r:id="rId19"/>
    <p:sldId id="268" r:id="rId20"/>
    <p:sldId id="269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fif"/><Relationship Id="rId2" Type="http://schemas.openxmlformats.org/officeDocument/2006/relationships/image" Target="../media/image10.jf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979715"/>
            <a:ext cx="5945706" cy="160673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9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6483" y="2926080"/>
            <a:ext cx="6048103" cy="3402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772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9897" y="587829"/>
            <a:ext cx="4310743" cy="52322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পরিবেশের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ভারসাম্যহীনতার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পরিণতিঃ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09897" y="1358537"/>
            <a:ext cx="7589520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যাচ্ছে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সম্পদের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অধিক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ব্যাবহারের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বাসস্থান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জলজ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স্থলজ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বনজ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)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প্রত্যেকটি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ক্ষতিগ্রস্থ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পরিবেশের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ভারসাম্য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নষ্ট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জলজ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বাস্থুসংস্থান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নষ্ট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হওয়ার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অনেক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জলজ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প্রাণি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মাছ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বিলুপ্ত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897" y="2558866"/>
            <a:ext cx="4036423" cy="269094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06286" y="5617031"/>
            <a:ext cx="1946366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উত্তরাঞ্চলে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খরা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6320" y="2558865"/>
            <a:ext cx="3553097" cy="269094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120640" y="5617031"/>
            <a:ext cx="2756263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উত্তরাঞ্চলে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শৈত্যপ্রবাহ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2416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689" y="972094"/>
            <a:ext cx="4000500" cy="323414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1189" y="972094"/>
            <a:ext cx="4017554" cy="323414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886891" y="4572000"/>
            <a:ext cx="3853544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উপকুলীয়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অঞ্চলে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জলোচ্ছাস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ঘুর্নিঝড়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0265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783" y="719953"/>
            <a:ext cx="4286250" cy="322503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5033" y="743991"/>
            <a:ext cx="4371294" cy="320099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63485" y="4415247"/>
            <a:ext cx="2142309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গ্রীনহাউস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প্রতিক্রিয়া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14309" y="4389121"/>
            <a:ext cx="2076994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জলাবদ্ধতা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2616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204" y="780912"/>
            <a:ext cx="4122556" cy="285056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7760" y="780912"/>
            <a:ext cx="4165584" cy="285056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918857" y="4167051"/>
            <a:ext cx="2299064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পাহাড়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ধস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ভুমিধস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0530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3589" y="431074"/>
            <a:ext cx="4010297" cy="52322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পরিবেশের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ভারসাম্য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রক্ষার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উপায়ঃ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36468" y="2926082"/>
            <a:ext cx="1149531" cy="95410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পরিবেশ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সংরক্ষণ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638697" y="1606731"/>
            <a:ext cx="0" cy="38012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043646" y="1319349"/>
            <a:ext cx="5133702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অবস্থার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পরিবর্তন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নদীর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গতিপথ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পরিবর্তন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)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69771" y="2011681"/>
            <a:ext cx="5107577" cy="46166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ক্ষতিপূরণ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নদীর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তলদেশ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ভরাট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খনন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)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69771" y="2926081"/>
            <a:ext cx="3840479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নদীর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পাড়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দখলমুক্ত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করণ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flipH="1">
            <a:off x="3069769" y="3840481"/>
            <a:ext cx="3840480" cy="46166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পাহাড়ের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মাটি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কাটা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বন্ধকরণ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187337" y="4924697"/>
            <a:ext cx="3722913" cy="83099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সতর্কতার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সংগে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ব্যাবহার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বায়ু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মাটি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দূষণ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638697" y="1606731"/>
            <a:ext cx="35269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2638697" y="5408023"/>
            <a:ext cx="40494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2638697" y="2280997"/>
            <a:ext cx="431074" cy="166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13" idx="1"/>
          </p:cNvCxnSpPr>
          <p:nvPr/>
        </p:nvCxnSpPr>
        <p:spPr>
          <a:xfrm>
            <a:off x="2638697" y="3156913"/>
            <a:ext cx="43107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endCxn id="14" idx="3"/>
          </p:cNvCxnSpPr>
          <p:nvPr/>
        </p:nvCxnSpPr>
        <p:spPr>
          <a:xfrm>
            <a:off x="2682785" y="4071313"/>
            <a:ext cx="38698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3" idx="3"/>
          </p:cNvCxnSpPr>
          <p:nvPr/>
        </p:nvCxnSpPr>
        <p:spPr>
          <a:xfrm>
            <a:off x="2285999" y="3403136"/>
            <a:ext cx="308611" cy="128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042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6207" y="927463"/>
            <a:ext cx="4611188" cy="181588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ব্যাপক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বনায়ন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সংরক্ষণ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সম্পদের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ঘাটতি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পূরণ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কাঠভিত্তিক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শিল্পকারখানায়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কাঁচামাল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সরবরাহ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নিশ্চিতকরণ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জীববোইচিত্র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সংরক্ষণ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5277396" y="1698171"/>
            <a:ext cx="862148" cy="3788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139544" y="1698171"/>
            <a:ext cx="2547256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উন্নয়ন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সংরক্ষণ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6207" y="3108960"/>
            <a:ext cx="6975564" cy="250605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সংরক্ষণে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ব্যাবস্থা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গ্রহন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নিম্নরুপঃ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১)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নিঃশেষিত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পাহাড়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খাস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জমিতেবনের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বিস্তার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ঘটানো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২)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গ্রামীন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এলাকায়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পতিত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ও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প্রান্তিক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জমিতে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বৃক্ষরোপন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৩)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সড়কপথ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রেলপথ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বাধের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পাশে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বনায়ন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৪)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বনায়ন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বনজ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সম্পদ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সরক্ষণ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জনগনের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সচেতনতা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বৃদ্ধি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৫)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জীববৈচিত্র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সংরক্ষণে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বিশেষ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প্রকল্প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বাস্তবায়ন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4102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5394" y="718457"/>
            <a:ext cx="7406640" cy="483209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জ্বালানি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ব্যবস্থাকে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অধিকতর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দক্ষ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তুলতে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সৌর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বায়ু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বায়োগ্যাস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সমুদ্র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পশু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মানব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শক্তিকে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ব্যাওহার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পূনব্যবহারযোগ্য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জ্বালানি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উদ্ভাবন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পরিবেশ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সংরক্ষন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দূষণ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নিয়ন্ত্রণে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গৃহিত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পদক্ষেপ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নম্নরুপঃ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14350" indent="-514350">
              <a:buAutoNum type="arabicParenR"/>
            </a:pP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পলিথিন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ব্যাগ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উতপাদন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ব্যাবহার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রোধ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২)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শিল্প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প্রতিষ্ঠানসমুহের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উপযুক্ত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পরিশোধন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ব্যাবস্থা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গড়ে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তোলা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৩০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জীববৈচিত্র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সংরক্ষণ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৪)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বনায়ন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গড়ে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তোলা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৫)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বায়ু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দুষণ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নিয়ন্ত্রণ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৬)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নদীবাচাও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কর্মসুচী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৭)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ইটের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ভাটার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কাঠ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পোড়ানো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নিয়ন্ত্রণ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2029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06286" y="2090057"/>
            <a:ext cx="7276011" cy="923330"/>
          </a:xfrm>
          <a:prstGeom prst="rect">
            <a:avLst/>
          </a:prstGeom>
          <a:ln>
            <a:solidFill>
              <a:srgbClr val="00B05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06285" y="3775167"/>
            <a:ext cx="7276012" cy="1200329"/>
          </a:xfrm>
          <a:prstGeom prst="rect">
            <a:avLst/>
          </a:prstGeom>
          <a:ln>
            <a:solidFill>
              <a:schemeClr val="accent5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উন্নয়ন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কর্মকান্ডের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পরিবেশে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বিরুপ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প্রতিক্রিয়া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তালিকা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287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58091" y="1332411"/>
            <a:ext cx="5995852" cy="101566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58092" y="3278777"/>
            <a:ext cx="5995851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১)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উন্নয়ন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কর্মকান্ড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58092" y="4402183"/>
            <a:ext cx="5995852" cy="1200329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২)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উন্নয়ন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কর্মকান্ডের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ক্ষতিগ্রস্থ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ক্ষেত্রগুলোর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6949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4034" y="1345474"/>
            <a:ext cx="6309360" cy="92333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বাড়ীর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54034" y="3161211"/>
            <a:ext cx="6309360" cy="175432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উন্নয়ন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কর্মকান্ডের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বিরুপ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প্রতিক্রিয়া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নিরসনে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পদক্ষেপ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নেয়া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তুমি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148418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9977" y="587830"/>
            <a:ext cx="3148149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4164" y="1234161"/>
            <a:ext cx="2288384" cy="269775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1201783" y="3931920"/>
            <a:ext cx="3775166" cy="224676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ওয়াজেদুর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রহমান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গাইবান্ধা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বালক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গাইবান্ধা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মো-০১৭১২১৯৭৯৪৬</a:t>
            </a:r>
          </a:p>
          <a:p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Email-wazedur@gmail.com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84571" y="655266"/>
            <a:ext cx="2730138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8828" y="1701705"/>
            <a:ext cx="3083651" cy="253337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7" name="TextBox 6"/>
          <p:cNvSpPr txBox="1"/>
          <p:nvPr/>
        </p:nvSpPr>
        <p:spPr>
          <a:xfrm flipH="1">
            <a:off x="6655525" y="4545874"/>
            <a:ext cx="3690258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ভূগোল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পরিবেশ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নবম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অধ্যায়-ত্রয়োদশ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4584" y="587830"/>
            <a:ext cx="4532810" cy="62048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389912" y="587829"/>
            <a:ext cx="3955871" cy="62048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705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67096" y="705394"/>
            <a:ext cx="7291977" cy="144655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7097" y="2325188"/>
            <a:ext cx="7291977" cy="4101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625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72046" y="796834"/>
            <a:ext cx="7537269" cy="1015663"/>
          </a:xfrm>
          <a:prstGeom prst="rect">
            <a:avLst/>
          </a:prstGeom>
          <a:ln>
            <a:solidFill>
              <a:schemeClr val="tx1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ছবিগুলো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ভালোভাবে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72046" y="5486400"/>
            <a:ext cx="7537269" cy="101566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ছবিগূলো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কিসের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2046" y="1812496"/>
            <a:ext cx="4114800" cy="367390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6846" y="1812495"/>
            <a:ext cx="3422469" cy="3673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893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08069" y="901337"/>
            <a:ext cx="7327093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……..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08069" y="4895354"/>
            <a:ext cx="7327093" cy="107721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উন্নয়ন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কর্মকান্ড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পরিবেশের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ভারসাম্যহীনতা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ভারসাম্য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রক্ষার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করব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070" y="1824667"/>
            <a:ext cx="3840480" cy="307068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8550" y="1824666"/>
            <a:ext cx="3486612" cy="3070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894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84664" y="431075"/>
            <a:ext cx="4794068" cy="64633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84663" y="1410791"/>
            <a:ext cx="5878287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84664" y="2334122"/>
            <a:ext cx="5878286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১)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উন্নয়ন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কর্মকান্ড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84664" y="3257453"/>
            <a:ext cx="5878286" cy="10772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২)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উন্নয়ন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কর্মকান্ডের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পরিবেশ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দূষণ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flipH="1">
            <a:off x="1384662" y="4519749"/>
            <a:ext cx="5878285" cy="107721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৩)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পরিবেশের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ভারসাম্যহীনতার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পরিনতি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84662" y="6152606"/>
            <a:ext cx="5878285" cy="5232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 )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পরিবেশের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ভারসাম্য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রক্ষার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174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7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3771" y="640080"/>
            <a:ext cx="2246812" cy="52322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পরিবেশ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দূষণ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3771" y="2094521"/>
            <a:ext cx="783771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ভূমিঃ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1946366" y="1867989"/>
            <a:ext cx="13063" cy="19724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129247" y="1593669"/>
            <a:ext cx="7328262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অধিক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ফসল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উতপাদন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—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উর্বরতা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হ্রাস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—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মাটির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জৈব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উপাদান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81499" y="2539364"/>
            <a:ext cx="7276009" cy="4616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অধিক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প্রয়োগ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—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কীটনাশক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—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মাটি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দূষিত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29247" y="3553097"/>
            <a:ext cx="7328262" cy="46166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পাহাড়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কেটে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আবাদি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জমি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—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জমি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উন্মুক্ত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পড়ে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—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মাটি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বৃদ্ধি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20" name="Straight Arrow Connector 19"/>
          <p:cNvCxnSpPr>
            <a:stCxn id="3" idx="3"/>
          </p:cNvCxnSpPr>
          <p:nvPr/>
        </p:nvCxnSpPr>
        <p:spPr>
          <a:xfrm>
            <a:off x="1567542" y="2356131"/>
            <a:ext cx="378824" cy="82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1959429" y="1867989"/>
            <a:ext cx="169818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4" idx="1"/>
            <a:endCxn id="14" idx="1"/>
          </p:cNvCxnSpPr>
          <p:nvPr/>
        </p:nvCxnSpPr>
        <p:spPr>
          <a:xfrm>
            <a:off x="2181499" y="2770197"/>
            <a:ext cx="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14" idx="1"/>
          </p:cNvCxnSpPr>
          <p:nvPr/>
        </p:nvCxnSpPr>
        <p:spPr>
          <a:xfrm>
            <a:off x="1946366" y="2770196"/>
            <a:ext cx="235133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16" idx="1"/>
          </p:cNvCxnSpPr>
          <p:nvPr/>
        </p:nvCxnSpPr>
        <p:spPr>
          <a:xfrm>
            <a:off x="1959429" y="3783929"/>
            <a:ext cx="169818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953589" y="4807131"/>
            <a:ext cx="8503919" cy="126188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ফলাফলঃ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মাটিতে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যেসব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অনুজীব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ক্ষুদ্রজীব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বাস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বাধাগ্রস্ত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বন্য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ক্ষুদ্র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প্রাণীগুলোর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আবাসস্থল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নষ্ট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দূষিত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মাটিতে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উদ্ভিদ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জন্মাতে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ভূমি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মরুকরণ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0205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9" grpId="0" animBg="1"/>
      <p:bldP spid="14" grpId="0" animBg="1"/>
      <p:bldP spid="16" grpId="0" animBg="1"/>
      <p:bldP spid="4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88274" y="2220686"/>
            <a:ext cx="718457" cy="52322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1828800" y="979714"/>
            <a:ext cx="39189" cy="35530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227217" y="748881"/>
            <a:ext cx="3912327" cy="46166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কৃষিক্ষেত্রে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অধিক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কীটনাশক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সংযুক্ত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27216" y="1912909"/>
            <a:ext cx="3912327" cy="8309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যোগাযোগের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যানবাহন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বর্জ্য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সংযুক্ত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90058" y="2965270"/>
            <a:ext cx="4049486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শিল্পক্ষেত্রে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রঙ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গ্রিজ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রাসায়নিক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দ্রব্য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উষ্ণ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সংযুক্ত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83530" y="4153992"/>
            <a:ext cx="4056014" cy="83099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আবাসস্থলের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বর্জ্য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নদীর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পাড়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দখল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দুষিত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নদী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প্রবাহের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বাধা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সৃষ্টি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4" name="Straight Arrow Connector 13"/>
          <p:cNvCxnSpPr>
            <a:endCxn id="8" idx="1"/>
          </p:cNvCxnSpPr>
          <p:nvPr/>
        </p:nvCxnSpPr>
        <p:spPr>
          <a:xfrm flipV="1">
            <a:off x="1861457" y="979714"/>
            <a:ext cx="365760" cy="173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9" idx="1"/>
          </p:cNvCxnSpPr>
          <p:nvPr/>
        </p:nvCxnSpPr>
        <p:spPr>
          <a:xfrm flipV="1">
            <a:off x="1881051" y="2328408"/>
            <a:ext cx="346165" cy="19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1881051" y="3479715"/>
            <a:ext cx="346166" cy="57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1867989" y="4532811"/>
            <a:ext cx="359228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2" idx="3"/>
          </p:cNvCxnSpPr>
          <p:nvPr/>
        </p:nvCxnSpPr>
        <p:spPr>
          <a:xfrm>
            <a:off x="1606731" y="2482296"/>
            <a:ext cx="22206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7080070" y="2220686"/>
            <a:ext cx="2024742" cy="120032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দূষিত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জলজ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প্রাণীর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আবাসস্থল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নষ্ট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18457" y="5448646"/>
            <a:ext cx="8490857" cy="89255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ফলাফলঃ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জলজ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ক্ষুদ্র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উদ্ভিদ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প্ল্যাঙ্কটন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কচুরিপানা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শেওলা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জন্মাতে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এদের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ভক্ষণ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যেসব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ক্ষুদ্র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মাছ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তাদের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খাদ্যের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অভাব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বড়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মাছ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ক্ষতিগ্রস্থ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8896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9" grpId="0" animBg="1"/>
      <p:bldP spid="10" grpId="0" animBg="1"/>
      <p:bldP spid="11" grpId="0" animBg="1"/>
      <p:bldP spid="48" grpId="0" animBg="1"/>
      <p:bldP spid="4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84217" y="2129246"/>
            <a:ext cx="666206" cy="52322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বায়ু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1998618" y="966651"/>
            <a:ext cx="39188" cy="26256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508070" y="757647"/>
            <a:ext cx="329184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শিল্পক্ষেত্রের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বর্জ্য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08070" y="1645920"/>
            <a:ext cx="3291840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পরিবহনের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ধোঁয়া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08070" y="2534193"/>
            <a:ext cx="3291840" cy="46166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গৃহস্থালির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ধোয়া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16630" y="3422466"/>
            <a:ext cx="3383280" cy="46166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নির্মান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সামগ্রী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তথা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ইটভাটার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ধোয়া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6" name="Straight Arrow Connector 15"/>
          <p:cNvCxnSpPr>
            <a:stCxn id="2" idx="3"/>
          </p:cNvCxnSpPr>
          <p:nvPr/>
        </p:nvCxnSpPr>
        <p:spPr>
          <a:xfrm flipV="1">
            <a:off x="1750423" y="2377440"/>
            <a:ext cx="248195" cy="134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2037806" y="966651"/>
            <a:ext cx="37882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2037806" y="1933303"/>
            <a:ext cx="37882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2037806" y="2755080"/>
            <a:ext cx="378823" cy="99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V="1">
            <a:off x="2037806" y="3581967"/>
            <a:ext cx="378823" cy="48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1084217" y="4781006"/>
            <a:ext cx="7158446" cy="163121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ফলাফলঃ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এগুলো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বায়ুর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কার্বন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ডাই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অক্সাইড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ক্লোরোফ্লোরো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কার্বন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গ্যাস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পরিমান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বৃদ্ধি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গ্রীনহাউস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প্রতিক্রিয়া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সৃষ্টি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স্বাভাবিক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তাপমাত্রা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বৃদ্ধি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করছে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পরোক্ষ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হিসেবে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বৃষ্টিপাত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যাচ্ছে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মাটি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অধিক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তাপমাত্রা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গ্রহণ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করছে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অনেক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উদ্ভিদবিহীন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পরছে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2299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0" grpId="0" animBg="1"/>
      <p:bldP spid="11" grpId="0" animBg="1"/>
      <p:bldP spid="12" grpId="0" animBg="1"/>
      <p:bldP spid="5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89166" y="1449977"/>
            <a:ext cx="3409405" cy="101566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89167" y="3226526"/>
            <a:ext cx="5277394" cy="58477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পরিবেশ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দূষণের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খেত্রগূলো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চিহ্নিত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করো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9007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883</TotalTime>
  <Words>626</Words>
  <Application>Microsoft Office PowerPoint</Application>
  <PresentationFormat>Widescreen</PresentationFormat>
  <Paragraphs>83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NikoshBAN</vt:lpstr>
      <vt:lpstr>Trebuchet MS</vt:lpstr>
      <vt:lpstr>Wingdings 3</vt:lpstr>
      <vt:lpstr>Facet</vt:lpstr>
      <vt:lpstr>স্বাগতম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Sadat Arefin</dc:creator>
  <cp:lastModifiedBy>Sadat Arefin</cp:lastModifiedBy>
  <cp:revision>94</cp:revision>
  <dcterms:created xsi:type="dcterms:W3CDTF">2021-07-28T14:21:43Z</dcterms:created>
  <dcterms:modified xsi:type="dcterms:W3CDTF">2022-04-12T04:34:59Z</dcterms:modified>
</cp:coreProperties>
</file>