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88" r:id="rId3"/>
    <p:sldMasterId id="2147483900" r:id="rId4"/>
    <p:sldMasterId id="2147483924" r:id="rId5"/>
  </p:sldMasterIdLst>
  <p:notesMasterIdLst>
    <p:notesMasterId r:id="rId33"/>
  </p:notesMasterIdLst>
  <p:sldIdLst>
    <p:sldId id="256" r:id="rId6"/>
    <p:sldId id="258" r:id="rId7"/>
    <p:sldId id="259" r:id="rId8"/>
    <p:sldId id="260" r:id="rId9"/>
    <p:sldId id="268" r:id="rId10"/>
    <p:sldId id="269" r:id="rId11"/>
    <p:sldId id="286" r:id="rId12"/>
    <p:sldId id="287" r:id="rId13"/>
    <p:sldId id="270" r:id="rId14"/>
    <p:sldId id="288" r:id="rId15"/>
    <p:sldId id="289" r:id="rId16"/>
    <p:sldId id="290" r:id="rId17"/>
    <p:sldId id="271" r:id="rId18"/>
    <p:sldId id="272" r:id="rId19"/>
    <p:sldId id="273" r:id="rId20"/>
    <p:sldId id="274" r:id="rId21"/>
    <p:sldId id="291" r:id="rId22"/>
    <p:sldId id="275" r:id="rId23"/>
    <p:sldId id="277" r:id="rId24"/>
    <p:sldId id="278" r:id="rId25"/>
    <p:sldId id="279" r:id="rId26"/>
    <p:sldId id="282" r:id="rId27"/>
    <p:sldId id="294" r:id="rId28"/>
    <p:sldId id="296" r:id="rId29"/>
    <p:sldId id="29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6404-BC03-42EF-B786-33311084C13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494FB-77C0-4C3A-8D84-297D93352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জাতীয় শিক্ষাক্রম</a:t>
            </a:r>
            <a:r>
              <a:rPr lang="bn-BD" baseline="0" dirty="0" smtClean="0"/>
              <a:t> ২০১২ এ প্রণিত অধ্যায় ভিত্তিক পিরিয়ড সংখ্যা অনুযায়ী সাজাতে চেষ্টা করিছি।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Animation </a:t>
            </a:r>
            <a:r>
              <a:rPr lang="bn-BD" baseline="0" dirty="0" smtClean="0">
                <a:latin typeface="NikoshBAN" panose="02000000000000000000" pitchFamily="2" charset="0"/>
                <a:cs typeface="Times New Roman" panose="02020603050405020304" pitchFamily="18" charset="0"/>
              </a:rPr>
              <a:t>ব্যাবহার করা হয়েছে। “আকর্ষণ” ও “বিকর্ষণ” এ ক্লিক করুন।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শিক্ষক দুর্বল নিউক্লিও বলের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শিক্ষক সবল নিউক্লিও বলের আলচোনা 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শিক্ষার্থীদের উদ্দেশ্যে  প্রশ্নঃ-(ছবি ও শিক্ষার্থী নির্দিষ্ট করে) ছবিটিতে  কোন কোন বলের পরিচয় পাওয়া যায়? </a:t>
            </a:r>
            <a:r>
              <a:rPr lang="bn-BD" dirty="0" smtClean="0"/>
              <a:t> </a:t>
            </a:r>
            <a:endParaRPr lang="as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শিক্ষার্থীদের উদ্দেশ্যে  প্রশ্নঃ-(ছবি ও শিক্ষার্থী নির্দিষ্ট করে) ছবিটিতে  কোন কোন বলের পরিচয় পাওয়া যায়? </a:t>
            </a:r>
            <a:r>
              <a:rPr lang="bn-BD" dirty="0" smtClean="0"/>
              <a:t> </a:t>
            </a:r>
            <a:endParaRPr lang="as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dirty="0" smtClean="0"/>
              <a:t>শিক্ষার্থীদের উদ্দেশ্যে  প্রশ্নঃ-(ছবি ও শিক্ষার্থী নির্দিষ্ট করে) ছবিটিতে  কোন কোন বলের পরিচয় পাওয়া যায়? </a:t>
            </a:r>
            <a:r>
              <a:rPr lang="bn-BD" dirty="0" smtClean="0"/>
              <a:t> </a:t>
            </a:r>
            <a:endParaRPr lang="as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494FB-77C0-4C3A-8D84-297D93352D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1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2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0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0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1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0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81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9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AFB1-1CAB-440E-B6BC-8A0C83531ACE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31B5-EC57-4097-BC0F-50720D666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" y="394675"/>
            <a:ext cx="7625358" cy="6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(তড়িৎ</a:t>
            </a:r>
            <a:r>
              <a:rPr lang="as-I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7" y="1371600"/>
            <a:ext cx="2262188" cy="182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5" y="1376055"/>
            <a:ext cx="2262188" cy="1824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807" y="3345850"/>
            <a:ext cx="2262188" cy="1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45" y="3228080"/>
            <a:ext cx="2262188" cy="1824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6" y="4417357"/>
            <a:ext cx="2262188" cy="1824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79254" y="4548977"/>
            <a:ext cx="2262188" cy="1824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839417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বিকর্ষণ  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546" y="2583875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4.81481E-6 L 0.19184 -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3.7037E-7 L -0.15243 0.00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1714500"/>
            <a:ext cx="6248400" cy="3543300"/>
            <a:chOff x="1524000" y="1714500"/>
            <a:chExt cx="6248400" cy="35433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714500"/>
              <a:ext cx="6096000" cy="3429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715000" y="1714500"/>
              <a:ext cx="2057400" cy="354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381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(চুম্বক</a:t>
            </a:r>
            <a:r>
              <a:rPr lang="as-I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)  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-76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09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গুলোতে স্পর্শ ও অস্পর্শ বলের কোন কোন রূপের পরিচয় পাওয়া যায় তালিকা কর।  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43175"/>
            <a:ext cx="2381250" cy="1343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552700"/>
            <a:ext cx="2019300" cy="140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4724401"/>
            <a:ext cx="2562546" cy="144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14" y="4654717"/>
            <a:ext cx="2823972" cy="1594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514600" cy="1508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40" y="4436915"/>
            <a:ext cx="29337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85801" y="402336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latin typeface="NikoshBAN" panose="02000000000000000000" pitchFamily="2" charset="0"/>
              </a:rPr>
              <a:t>১</a:t>
            </a:r>
            <a:endParaRPr lang="en-US" sz="3000" b="1" dirty="0">
              <a:latin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4100719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</a:rPr>
              <a:t>৩</a:t>
            </a:r>
            <a:endParaRPr lang="en-US" sz="3000" b="1" dirty="0">
              <a:latin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39624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</a:rPr>
              <a:t>২</a:t>
            </a:r>
            <a:endParaRPr lang="en-US" sz="3000" b="1" dirty="0">
              <a:latin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630400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</a:rPr>
              <a:t>৬</a:t>
            </a:r>
            <a:endParaRPr lang="en-US" sz="3000" b="1" dirty="0">
              <a:latin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8225" y="6276304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</a:rPr>
              <a:t>৪</a:t>
            </a:r>
            <a:endParaRPr lang="en-US" sz="3000" b="1" dirty="0">
              <a:latin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2624" y="631763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</a:rPr>
              <a:t>৫</a:t>
            </a:r>
            <a:endParaRPr lang="en-US" sz="3000" b="1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7240" y="1524000"/>
            <a:ext cx="7543800" cy="222885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ln w="1905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248400" cy="167640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209800"/>
            <a:ext cx="3814851" cy="253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6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4046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তারিত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বলঃ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9300"/>
            <a:ext cx="4114800" cy="331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24050"/>
            <a:ext cx="4191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5334000" cy="1142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নিউক্লিও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600200" y="1981199"/>
            <a:ext cx="4800600" cy="434340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Connector 11"/>
              <p:cNvSpPr/>
              <p:nvPr/>
            </p:nvSpPr>
            <p:spPr>
              <a:xfrm>
                <a:off x="3695700" y="1600200"/>
                <a:ext cx="647700" cy="652790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_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Connecto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00200"/>
                <a:ext cx="647700" cy="652790"/>
              </a:xfrm>
              <a:prstGeom prst="flowChartConnector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Connector 13"/>
              <p:cNvSpPr/>
              <p:nvPr/>
            </p:nvSpPr>
            <p:spPr>
              <a:xfrm>
                <a:off x="3429000" y="3581400"/>
                <a:ext cx="1143000" cy="1143000"/>
              </a:xfrm>
              <a:prstGeom prst="flowChartConnector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4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600" b="1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</m:oMath>
                  </m:oMathPara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Flowchart: Connector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581400"/>
                <a:ext cx="1143000" cy="1143000"/>
              </a:xfrm>
              <a:prstGeom prst="flowChartConnector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261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81 C 0.1441 0.0081 0.26042 0.14907 0.26042 0.32292 C 0.26042 0.49676 0.1441 0.63843 0.00209 0.63843 C -0.14062 0.63843 -0.25625 0.49676 -0.25625 0.32292 C -0.25625 0.14907 -0.14062 0.0081 0.00209 0.008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191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নিউক্লিও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40" y="2166937"/>
            <a:ext cx="6637560" cy="3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4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173113"/>
          </a:xfrm>
        </p:spPr>
        <p:txBody>
          <a:bodyPr>
            <a:normAutofit fontScale="90000"/>
          </a:bodyPr>
          <a:lstStyle/>
          <a:p>
            <a:r>
              <a:rPr lang="en-US" sz="73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অসাম্য</a:t>
            </a: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7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309043"/>
            <a:ext cx="9144000" cy="6721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(Balanced and unbalanced forces)</a:t>
            </a:r>
            <a:endParaRPr lang="en-US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9495"/>
            <a:ext cx="4953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2015825"/>
            <a:ext cx="548865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2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560687"/>
            <a:ext cx="7772400" cy="3096913"/>
          </a:xfrm>
        </p:spPr>
        <p:txBody>
          <a:bodyPr>
            <a:no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একাদিক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বলগুলো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42484"/>
            <a:ext cx="32004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24325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1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8388" y="76200"/>
            <a:ext cx="3687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দেখঃ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0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3674"/>
            <a:ext cx="79907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0" y="1219200"/>
            <a:ext cx="3419475" cy="1328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5" y="268778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07" y="1219200"/>
            <a:ext cx="35353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4" y="2667000"/>
            <a:ext cx="2482301" cy="24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1183341" y="309281"/>
            <a:ext cx="6777318" cy="2967319"/>
          </a:xfrm>
        </p:spPr>
        <p:txBody>
          <a:bodyPr>
            <a:normAutofit fontScale="90000"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একাদিক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বলগুলো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28640"/>
            <a:ext cx="4479924" cy="1617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4000500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9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82000" cy="6629400"/>
          </a:xfrm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শিক্ষার্থীদের অংশগ্রহনে </a:t>
            </a:r>
            <a: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Miming </a:t>
            </a: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 প্রয়োগ করে সাম্য  ও অসাম্য বলের প্রভাব ব্যাখ্যা করতে হবে।</a:t>
            </a:r>
            <a: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দড়ি টানাটানি</a:t>
            </a:r>
            <a:b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বেলুন দুহাতে চাপ দেওয়া</a:t>
            </a:r>
            <a:b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মাটির উপর দিয়ে হাঁটা</a:t>
            </a:r>
            <a:b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 পদ্ধতি গুলো ব্যাবহার করা যেতে পারে।</a:t>
            </a:r>
            <a: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3"/>
          <a:stretch/>
        </p:blipFill>
        <p:spPr>
          <a:xfrm>
            <a:off x="3367644" y="0"/>
            <a:ext cx="5776356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6200"/>
            <a:ext cx="2743200" cy="1052732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8761">
            <a:off x="6151888" y="955055"/>
            <a:ext cx="652229" cy="8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8761">
            <a:off x="7140483" y="269254"/>
            <a:ext cx="652229" cy="833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8761">
            <a:off x="7520480" y="1862997"/>
            <a:ext cx="652229" cy="83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914471"/>
            <a:ext cx="336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বলের প্রভাবে আম মাটিতে পড়ছে?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816 0.82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744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0799 0.20092 C 0.00607 0.20995 -0.03282 0.50393 -0.01094 0.50393 C 0.01406 0.50393 0.05972 0.58981 0.07378 0.58078 L 0.16927 0.66967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9000" y="318868"/>
            <a:ext cx="2743200" cy="1052732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2819"/>
            <a:ext cx="6553200" cy="4630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297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*ছবিটিতে কোন কোন বলের পরিচয় পাওয়া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>
          <a:xfrm>
            <a:off x="1676400" y="1046143"/>
            <a:ext cx="6400800" cy="4287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9000" y="318868"/>
            <a:ext cx="2743200" cy="1052732"/>
          </a:xfrm>
        </p:spPr>
        <p:txBody>
          <a:bodyPr>
            <a:normAutofit fontScale="90000"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678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চিত্রের যন্ত্রটিতে কোন কোন বলের পরিচয় পাওয়া যায়?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20" y="4953000"/>
            <a:ext cx="3033280" cy="1567763"/>
          </a:xfrm>
        </p:spPr>
      </p:pic>
      <p:sp>
        <p:nvSpPr>
          <p:cNvPr id="8" name="TextBox 7"/>
          <p:cNvSpPr txBox="1"/>
          <p:nvPr/>
        </p:nvSpPr>
        <p:spPr>
          <a:xfrm>
            <a:off x="152400" y="16689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*চিত্রটিতে কোন কোন বলের পরিচয় পাওয়া যায়?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48000" y="318868"/>
            <a:ext cx="2743200" cy="105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63489 0.01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914400"/>
            <a:ext cx="5638800" cy="1219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76600"/>
          </a:xfrm>
        </p:spPr>
        <p:txBody>
          <a:bodyPr>
            <a:norm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আ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শপাশে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-4076"/>
            <a:ext cx="9149435" cy="68620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0443411">
            <a:off x="690159" y="1106118"/>
            <a:ext cx="7930228" cy="451893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39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ধণ্যবাদ</a:t>
            </a:r>
            <a:endParaRPr lang="en-US" sz="23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be Reader - [Physics final.pdf]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18057" r="33788" b="27062"/>
          <a:stretch/>
        </p:blipFill>
        <p:spPr>
          <a:xfrm>
            <a:off x="166255" y="2521525"/>
            <a:ext cx="4118000" cy="387927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84254" y="2819400"/>
            <a:ext cx="4707345" cy="3581400"/>
          </a:xfrm>
        </p:spPr>
        <p:txBody>
          <a:bodyPr>
            <a:noAutofit/>
          </a:bodyPr>
          <a:lstStyle/>
          <a:p>
            <a:r>
              <a:rPr lang="bn-BD" sz="44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 </a:t>
            </a:r>
            <a:endParaRPr lang="en-US" sz="4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4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FORCE</a:t>
            </a:r>
            <a:r>
              <a:rPr lang="en-US" sz="44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4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 ০২</a:t>
            </a:r>
            <a:endParaRPr lang="en-US" sz="4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954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</a:rPr>
              <a:t>পাঠ</a:t>
            </a:r>
            <a:r>
              <a:rPr lang="en-US" sz="66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</a:rPr>
              <a:t> </a:t>
            </a:r>
            <a:r>
              <a:rPr lang="en-US" sz="6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</a:rPr>
              <a:t>শিরোনামঃ</a:t>
            </a:r>
            <a:r>
              <a:rPr lang="en-US" sz="66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</a:rPr>
              <a:t>-</a:t>
            </a:r>
            <a:endParaRPr lang="en-US" sz="66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5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0050" y="1371600"/>
            <a:ext cx="6767950" cy="4495800"/>
          </a:xfrm>
        </p:spPr>
        <p:txBody>
          <a:bodyPr>
            <a:noAutofit/>
          </a:bodyPr>
          <a:lstStyle/>
          <a:p>
            <a:pPr algn="l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algn="l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বলগুলোর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অসাম্য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লের প্রভাব বিশ্লেষণ করতে </a:t>
            </a:r>
          </a:p>
          <a:p>
            <a:pPr algn="l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3566160" cy="8572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6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41908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(Nature of force)</a:t>
            </a: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82000" cy="4572000"/>
          </a:xfrm>
        </p:spPr>
        <p:txBody>
          <a:bodyPr>
            <a:no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(উদাহরনঃঘর্ষণ বল, টান বল, সংঘর্ষ বল ইত্যাদি) </a:t>
            </a:r>
            <a:endParaRPr lang="en-US" sz="4000" b="1" cap="all" dirty="0" smtClean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rgbClr val="F3A447"/>
              </a:buClr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অস্পর্শ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rgbClr val="F3A447"/>
              </a:buClr>
            </a:pPr>
            <a:r>
              <a:rPr lang="bn-BD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(উদাহরনঃমহাকর্ষ বল, তড়িৎ বল, চুম্বক বল ইত্যাদি)</a:t>
            </a:r>
            <a:endParaRPr lang="en-US" sz="4000" b="1" cap="all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906"/>
            <a:ext cx="4495800" cy="15234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ঘর্ষণ বল)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600200"/>
            <a:ext cx="6115050" cy="34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5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906"/>
            <a:ext cx="4495800" cy="15234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টার্ন বল)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906"/>
            <a:ext cx="4495800" cy="15234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সংঘর্ষ বল)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bn-BD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295652"/>
            <a:ext cx="9144000" cy="5562348"/>
            <a:chOff x="0" y="1295652"/>
            <a:chExt cx="9144000" cy="55623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3" y="1371600"/>
              <a:ext cx="8214013" cy="3886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0" y="1295653"/>
              <a:ext cx="9144000" cy="1676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295653"/>
              <a:ext cx="685800" cy="5562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548255" y="1295652"/>
              <a:ext cx="595745" cy="5562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1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as-I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মহাকর্ষ </a:t>
            </a:r>
            <a:r>
              <a:rPr lang="as-IN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8" y="1447800"/>
            <a:ext cx="7368541" cy="4605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4191000" y="2895600"/>
            <a:ext cx="533400" cy="152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562600" y="2625430"/>
            <a:ext cx="457200" cy="1143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4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0.02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11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06666 0.0199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820</TotalTime>
  <Words>440</Words>
  <Application>Microsoft Office PowerPoint</Application>
  <PresentationFormat>On-screen Show (4:3)</PresentationFormat>
  <Paragraphs>78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Cambria Math</vt:lpstr>
      <vt:lpstr>Constantia</vt:lpstr>
      <vt:lpstr>Georgia</vt:lpstr>
      <vt:lpstr>NikoshBAN</vt:lpstr>
      <vt:lpstr>Times New Roman</vt:lpstr>
      <vt:lpstr>Trebuchet MS</vt:lpstr>
      <vt:lpstr>Vrinda</vt:lpstr>
      <vt:lpstr>Wingdings</vt:lpstr>
      <vt:lpstr>Wingdings 2</vt:lpstr>
      <vt:lpstr>Civic</vt:lpstr>
      <vt:lpstr>Composite</vt:lpstr>
      <vt:lpstr>Opulent</vt:lpstr>
      <vt:lpstr>Flow</vt:lpstr>
      <vt:lpstr>Office Theme</vt:lpstr>
      <vt:lpstr>PowerPoint Presentation</vt:lpstr>
      <vt:lpstr>PowerPoint Presentation</vt:lpstr>
      <vt:lpstr>পাঠ শিরোনামঃ-</vt:lpstr>
      <vt:lpstr>শিখনফলঃ-</vt:lpstr>
      <vt:lpstr>বলের প্রকৃতি(Nature of force)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যে সকল বল আমরা দেখতে পাই বা অনুভব করি এ সবই চারটি বলের বিভিন্ন রূপ। </vt:lpstr>
      <vt:lpstr>PowerPoint Presentation</vt:lpstr>
      <vt:lpstr>PowerPoint Presentation</vt:lpstr>
      <vt:lpstr>৩। দুর্বল নিউক্লিও বল।</vt:lpstr>
      <vt:lpstr>৪। সবল নিউক্লিও বল</vt:lpstr>
      <vt:lpstr>সাম্য বল ও অসাম্য বল  </vt:lpstr>
      <vt:lpstr>কোনো বস্তুর উপর একাদিক বল ক্রিয়া করলে যদি বস্তুর ত্বরণ না হয় তখন যে বলগুলো এই অবস্থার সৃষ্টি করে তাদেরকে সাম্য বল বলে।</vt:lpstr>
      <vt:lpstr>কোনো বস্তুর উপর একাদিক বল ক্রিয়া করলে যদি বস্তুর ত্বরণ  হয় তখন যে বলগুলো এই অবস্থার সৃষ্টি করে তাদেরকে সাম্য বল বলে।</vt:lpstr>
      <vt:lpstr>শিক্ষার্থীদের অংশগ্রহনে Miming পদ্ধতি প্রয়োগ করে সাম্য  ও অসাম্য বলের প্রভাব ব্যাখ্যা করতে হবে। 1। দড়ি টানাটানি ২। বেলুন দুহাতে চাপ দেওয়া ৩। মাটির উপর দিয়ে হাঁটা ইত্যাদি পদ্ধতি গুলো ব্যাবহার করা যেতে পারে।  </vt:lpstr>
      <vt:lpstr>মূল্যায়ন</vt:lpstr>
      <vt:lpstr>মূল্যায়ন</vt:lpstr>
      <vt:lpstr>মূল্যায়ন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jshs</dc:creator>
  <cp:lastModifiedBy>EMAM HOSEN</cp:lastModifiedBy>
  <cp:revision>133</cp:revision>
  <dcterms:created xsi:type="dcterms:W3CDTF">2014-03-22T03:23:31Z</dcterms:created>
  <dcterms:modified xsi:type="dcterms:W3CDTF">2022-04-12T08:41:29Z</dcterms:modified>
</cp:coreProperties>
</file>