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3" r:id="rId4"/>
    <p:sldId id="257" r:id="rId5"/>
    <p:sldId id="258" r:id="rId6"/>
    <p:sldId id="264" r:id="rId7"/>
    <p:sldId id="269" r:id="rId8"/>
    <p:sldId id="270" r:id="rId9"/>
    <p:sldId id="259" r:id="rId10"/>
    <p:sldId id="271" r:id="rId11"/>
    <p:sldId id="268" r:id="rId12"/>
    <p:sldId id="267" r:id="rId13"/>
    <p:sldId id="265" r:id="rId14"/>
    <p:sldId id="26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029" y="7257"/>
            <a:ext cx="95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153400" cy="510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সাত</a:t>
            </a:r>
            <a:r>
              <a:rPr lang="en-US" sz="3600" dirty="0"/>
              <a:t> </a:t>
            </a:r>
            <a:r>
              <a:rPr lang="en-US" sz="3600" dirty="0" err="1"/>
              <a:t>সাগরের</a:t>
            </a:r>
            <a:r>
              <a:rPr lang="en-US" sz="3600" dirty="0"/>
              <a:t> </a:t>
            </a:r>
            <a:r>
              <a:rPr lang="en-US" sz="3600" dirty="0" err="1"/>
              <a:t>বুক</a:t>
            </a:r>
            <a:r>
              <a:rPr lang="en-US" sz="3600" dirty="0"/>
              <a:t> </a:t>
            </a:r>
            <a:r>
              <a:rPr lang="en-US" sz="3600" dirty="0" err="1"/>
              <a:t>থেকে</a:t>
            </a:r>
            <a:r>
              <a:rPr lang="en-US" sz="3600" dirty="0"/>
              <a:t> </a:t>
            </a:r>
            <a:r>
              <a:rPr lang="en-US" sz="3600" dirty="0" err="1"/>
              <a:t>নেয়</a:t>
            </a:r>
            <a:endParaRPr lang="en-US" sz="3600" dirty="0"/>
          </a:p>
          <a:p>
            <a:pPr algn="ctr"/>
            <a:r>
              <a:rPr lang="en-US" sz="3600" dirty="0" err="1"/>
              <a:t>ঢেউ</a:t>
            </a:r>
            <a:r>
              <a:rPr lang="en-US" sz="3600" dirty="0"/>
              <a:t> </a:t>
            </a:r>
            <a:r>
              <a:rPr lang="en-US" sz="3600" dirty="0" err="1"/>
              <a:t>তুলে</a:t>
            </a:r>
            <a:r>
              <a:rPr lang="en-US" sz="3600" dirty="0"/>
              <a:t> </a:t>
            </a:r>
            <a:r>
              <a:rPr lang="en-US" sz="3600" dirty="0" err="1"/>
              <a:t>নেয়</a:t>
            </a:r>
            <a:r>
              <a:rPr lang="en-US" sz="3600" dirty="0"/>
              <a:t> </a:t>
            </a:r>
            <a:r>
              <a:rPr lang="en-US" sz="3600" dirty="0" err="1"/>
              <a:t>ভালোবাসা</a:t>
            </a:r>
            <a:r>
              <a:rPr lang="en-US" sz="3600" dirty="0"/>
              <a:t>।</a:t>
            </a:r>
          </a:p>
          <a:p>
            <a:pPr algn="ctr"/>
            <a:r>
              <a:rPr lang="en-US" sz="3600" dirty="0" err="1"/>
              <a:t>জগ</a:t>
            </a:r>
            <a:r>
              <a:rPr lang="en-US" sz="3600" dirty="0"/>
              <a:t>ৎ </a:t>
            </a:r>
            <a:r>
              <a:rPr lang="en-US" sz="3600" dirty="0" err="1"/>
              <a:t>জুড়ে</a:t>
            </a:r>
            <a:r>
              <a:rPr lang="en-US" sz="3600" dirty="0"/>
              <a:t> </a:t>
            </a:r>
            <a:r>
              <a:rPr lang="en-US" sz="3600" dirty="0" err="1"/>
              <a:t>যায়</a:t>
            </a:r>
            <a:r>
              <a:rPr lang="en-US" sz="3600" dirty="0"/>
              <a:t> </a:t>
            </a:r>
            <a:r>
              <a:rPr lang="en-US" sz="3600" dirty="0" err="1"/>
              <a:t>ছড়িয়ে</a:t>
            </a:r>
            <a:r>
              <a:rPr lang="en-US" sz="3600" dirty="0"/>
              <a:t>,</a:t>
            </a:r>
          </a:p>
          <a:p>
            <a:pPr algn="ctr"/>
            <a:r>
              <a:rPr lang="en-US" sz="3600" dirty="0" err="1"/>
              <a:t>যায়</a:t>
            </a:r>
            <a:r>
              <a:rPr lang="en-US" sz="3600" dirty="0"/>
              <a:t> </a:t>
            </a:r>
            <a:r>
              <a:rPr lang="en-US" sz="3600" dirty="0" err="1"/>
              <a:t>ছড়িয়ে</a:t>
            </a:r>
            <a:r>
              <a:rPr lang="en-US" sz="3600" dirty="0"/>
              <a:t> </a:t>
            </a:r>
            <a:r>
              <a:rPr lang="en-US" sz="3600" dirty="0" err="1"/>
              <a:t>আলো</a:t>
            </a:r>
            <a:r>
              <a:rPr lang="en-US" sz="3600" dirty="0"/>
              <a:t> </a:t>
            </a:r>
            <a:r>
              <a:rPr lang="en-US" sz="3600" dirty="0" err="1"/>
              <a:t>আশার</a:t>
            </a:r>
            <a:r>
              <a:rPr lang="en-US" sz="3600" dirty="0"/>
              <a:t>।</a:t>
            </a:r>
          </a:p>
          <a:p>
            <a:pPr algn="ctr"/>
            <a:r>
              <a:rPr lang="en-US" sz="3600" dirty="0" err="1"/>
              <a:t>ভালোবাসার</a:t>
            </a:r>
            <a:r>
              <a:rPr lang="en-US" sz="3600" dirty="0"/>
              <a:t> </a:t>
            </a:r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যে</a:t>
            </a:r>
            <a:r>
              <a:rPr lang="en-US" sz="3600" dirty="0"/>
              <a:t> </a:t>
            </a:r>
            <a:r>
              <a:rPr lang="en-US" sz="3600" dirty="0" err="1"/>
              <a:t>মেলা</a:t>
            </a:r>
            <a:endParaRPr lang="en-US" sz="3600" dirty="0"/>
          </a:p>
          <a:p>
            <a:pPr algn="ctr"/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যে</a:t>
            </a:r>
            <a:r>
              <a:rPr lang="en-US" sz="3600" dirty="0"/>
              <a:t> </a:t>
            </a:r>
            <a:r>
              <a:rPr lang="en-US" sz="3600" dirty="0" err="1"/>
              <a:t>মেলা</a:t>
            </a:r>
            <a:r>
              <a:rPr lang="en-US" sz="3600" dirty="0"/>
              <a:t> </a:t>
            </a:r>
            <a:r>
              <a:rPr lang="en-US" sz="3600" dirty="0" err="1"/>
              <a:t>ভাই-এর</a:t>
            </a:r>
            <a:r>
              <a:rPr lang="en-US" sz="3600" dirty="0"/>
              <a:t> </a:t>
            </a:r>
            <a:r>
              <a:rPr lang="en-US" sz="3600" dirty="0" err="1"/>
              <a:t>বোনের</a:t>
            </a:r>
            <a:r>
              <a:rPr lang="en-US" sz="3600" dirty="0"/>
              <a:t>,</a:t>
            </a:r>
          </a:p>
          <a:p>
            <a:pPr algn="ctr"/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যে</a:t>
            </a:r>
            <a:r>
              <a:rPr lang="en-US" sz="3600" dirty="0"/>
              <a:t> </a:t>
            </a:r>
            <a:r>
              <a:rPr lang="en-US" sz="3600" dirty="0" err="1"/>
              <a:t>হাসি</a:t>
            </a:r>
            <a:r>
              <a:rPr lang="en-US" sz="3600" dirty="0"/>
              <a:t> </a:t>
            </a:r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যে</a:t>
            </a:r>
            <a:r>
              <a:rPr lang="en-US" sz="3600" dirty="0"/>
              <a:t> </a:t>
            </a:r>
            <a:r>
              <a:rPr lang="en-US" sz="3600" dirty="0" err="1"/>
              <a:t>খুশি</a:t>
            </a:r>
            <a:endParaRPr lang="en-US" sz="3600" dirty="0"/>
          </a:p>
          <a:p>
            <a:pPr algn="ctr"/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যে</a:t>
            </a:r>
            <a:r>
              <a:rPr lang="en-US" sz="3600" dirty="0"/>
              <a:t> </a:t>
            </a:r>
            <a:r>
              <a:rPr lang="en-US" sz="3600" dirty="0" err="1"/>
              <a:t>প্রীতি</a:t>
            </a:r>
            <a:r>
              <a:rPr lang="en-US" sz="3600" dirty="0"/>
              <a:t> </a:t>
            </a:r>
            <a:r>
              <a:rPr lang="en-US" sz="3600" dirty="0" err="1"/>
              <a:t>লক্ষ</a:t>
            </a:r>
            <a:r>
              <a:rPr lang="en-US" sz="3600" dirty="0"/>
              <a:t> </a:t>
            </a:r>
            <a:r>
              <a:rPr lang="en-US" sz="3600" dirty="0" err="1"/>
              <a:t>মনের</a:t>
            </a:r>
            <a:r>
              <a:rPr lang="en-US" sz="3600" dirty="0"/>
              <a:t>-</a:t>
            </a:r>
          </a:p>
          <a:p>
            <a:pPr algn="ctr"/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48000" y="228600"/>
            <a:ext cx="3352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আদর্শ পাঠ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582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048000" y="457200"/>
            <a:ext cx="3124200" cy="13716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14054" y="2057400"/>
            <a:ext cx="120534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নিত্য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14053" y="3449227"/>
            <a:ext cx="1433947" cy="99752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মেলা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14055" y="4800600"/>
            <a:ext cx="1205344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সুবাস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505200" y="24521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96996" y="36016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02568" y="50012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2237232"/>
            <a:ext cx="1219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রোজ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43500" y="3449228"/>
            <a:ext cx="1548245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মিলন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486400" y="4869319"/>
            <a:ext cx="14478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সুগন্ধ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36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2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276600" y="152400"/>
            <a:ext cx="38862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বাড়ীর কাজ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52600" y="2362200"/>
            <a:ext cx="609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১২  লাইন  কবিতা খাতায় লিখে আনবে।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750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705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19400" y="228600"/>
            <a:ext cx="3505200" cy="1752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ধন্যবাদ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6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1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3909"/>
            <a:ext cx="8963891" cy="6553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105400" y="685800"/>
            <a:ext cx="26670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স্বাগতম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741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0"/>
            <a:ext cx="8915400" cy="685107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81400" y="595745"/>
            <a:ext cx="25908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পরিচিতি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726948"/>
            <a:ext cx="1591056" cy="180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04316"/>
            <a:ext cx="1466850" cy="1524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91491" y="2667000"/>
            <a:ext cx="3228109" cy="2819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মনিকা রানী তালুকদার </a:t>
            </a:r>
          </a:p>
          <a:p>
            <a:pPr algn="ctr"/>
            <a:r>
              <a:rPr lang="bn-BD" sz="2400" dirty="0" smtClean="0"/>
              <a:t>সহকারী শিক্ষক </a:t>
            </a:r>
          </a:p>
          <a:p>
            <a:pPr algn="ctr"/>
            <a:r>
              <a:rPr lang="bn-BD" sz="2400" dirty="0" smtClean="0"/>
              <a:t>মিরপুর বালিকা উচ্চ বিদ্যালয় ও কলেজ , বাহুবল, হবিগঞ্জ । </a:t>
            </a:r>
          </a:p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2632364"/>
            <a:ext cx="2838450" cy="276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শ্রেনী  - সপ্তম </a:t>
            </a:r>
          </a:p>
          <a:p>
            <a:pPr algn="ctr"/>
            <a:r>
              <a:rPr lang="bn-BD" sz="2800" dirty="0" smtClean="0"/>
              <a:t>বিষয় –বাংলা </a:t>
            </a:r>
          </a:p>
          <a:p>
            <a:pPr algn="ctr"/>
            <a:r>
              <a:rPr lang="bn-BD" sz="2800" dirty="0" smtClean="0"/>
              <a:t>কবিতা- মেলা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086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914400"/>
            <a:ext cx="4281054" cy="2774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" y="3688599"/>
            <a:ext cx="4466236" cy="28706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" y="914400"/>
            <a:ext cx="4466236" cy="26445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1"/>
            <a:ext cx="3969326" cy="27580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Horizontal Scroll 5"/>
          <p:cNvSpPr/>
          <p:nvPr/>
        </p:nvSpPr>
        <p:spPr>
          <a:xfrm>
            <a:off x="2895599" y="-20782"/>
            <a:ext cx="4042063" cy="7155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নিচের ছবিগুলু লক্ষ্য কর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48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37508"/>
            <a:ext cx="5625297" cy="4114801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2743200" y="228600"/>
            <a:ext cx="4457700" cy="12954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আজকের পাঠ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6324600" y="20574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মেলা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0" y="3595255"/>
            <a:ext cx="28194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আহসান </a:t>
            </a:r>
            <a:r>
              <a:rPr lang="bn-BD" sz="2800" dirty="0" smtClean="0"/>
              <a:t>হাবীব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939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886200" y="304800"/>
            <a:ext cx="2819400" cy="1066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শিখন ফল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600200" y="1524000"/>
            <a:ext cx="6629400" cy="3886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/>
              <a:t>১  ।  কবি সম্পর্কে বলতে পারবে।  </a:t>
            </a:r>
          </a:p>
          <a:p>
            <a:r>
              <a:rPr lang="bn-BD" sz="3200" dirty="0" smtClean="0"/>
              <a:t>২। কবিতাটি আবৃতি করতে পারবে।</a:t>
            </a:r>
          </a:p>
          <a:p>
            <a:r>
              <a:rPr lang="bn-BD" sz="3200" dirty="0"/>
              <a:t>৩</a:t>
            </a:r>
            <a:r>
              <a:rPr lang="bn-BD" sz="3200" dirty="0" smtClean="0"/>
              <a:t> । শব্দার্থ বলতে পারবে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22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623455"/>
            <a:ext cx="274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আহসান হাবীব 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868962" y="1877291"/>
            <a:ext cx="2846038" cy="2936166"/>
            <a:chOff x="3325289" y="2131094"/>
            <a:chExt cx="1510196" cy="1510196"/>
          </a:xfrm>
        </p:grpSpPr>
        <p:sp>
          <p:nvSpPr>
            <p:cNvPr id="4" name="Oval 3"/>
            <p:cNvSpPr/>
            <p:nvPr/>
          </p:nvSpPr>
          <p:spPr>
            <a:xfrm>
              <a:off x="3325289" y="2131094"/>
              <a:ext cx="1510196" cy="1510196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Oval 4"/>
            <p:cNvSpPr txBox="1"/>
            <p:nvPr/>
          </p:nvSpPr>
          <p:spPr>
            <a:xfrm>
              <a:off x="3546452" y="2352257"/>
              <a:ext cx="1067870" cy="1067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 dirty="0"/>
            </a:p>
          </p:txBody>
        </p:sp>
      </p:grpSp>
      <p:sp>
        <p:nvSpPr>
          <p:cNvPr id="6" name="Round Single Corner Rectangle 5"/>
          <p:cNvSpPr/>
          <p:nvPr/>
        </p:nvSpPr>
        <p:spPr>
          <a:xfrm>
            <a:off x="0" y="2307282"/>
            <a:ext cx="2868962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জন্ম ঃ ১৯১৭ সালে পিরোজপুর  জেলায়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400800" y="2667000"/>
            <a:ext cx="220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কাব্যঃ আশায় বসতি ,সারা দুপুর  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510540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পেশা সাংবাদিকতা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867400" y="4813457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মৃত্যু ঃ ১৯৮৫ সালে ঢাকায়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063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0"/>
            <a:ext cx="655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১ । আহসান হাবীব সম্প্ররকে ৪ টি  তথ্য খাতায় লিখ ।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657600" y="609600"/>
            <a:ext cx="3429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একক 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182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4635"/>
            <a:ext cx="9123218" cy="66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3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151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</dc:creator>
  <cp:lastModifiedBy>Sujit</cp:lastModifiedBy>
  <cp:revision>20</cp:revision>
  <dcterms:created xsi:type="dcterms:W3CDTF">2006-08-16T00:00:00Z</dcterms:created>
  <dcterms:modified xsi:type="dcterms:W3CDTF">2022-04-12T09:42:41Z</dcterms:modified>
</cp:coreProperties>
</file>