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9" r:id="rId3"/>
    <p:sldId id="287" r:id="rId4"/>
    <p:sldId id="271" r:id="rId5"/>
    <p:sldId id="257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6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11B66-BF2A-422B-8AE9-B42E397AEA6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375C7F-E50C-4E80-B6A1-AFCC1B93F3F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সংগা</a:t>
          </a:r>
          <a:endParaRPr lang="en-GB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320FD6-F9AB-43F3-AA42-5F9197919AD0}" type="parTrans" cxnId="{9FFEBA1D-28F5-4113-B2E6-AB740F157E7B}">
      <dgm:prSet/>
      <dgm:spPr/>
      <dgm:t>
        <a:bodyPr/>
        <a:lstStyle/>
        <a:p>
          <a:endParaRPr lang="en-GB"/>
        </a:p>
      </dgm:t>
    </dgm:pt>
    <dgm:pt modelId="{541DDC04-61E1-4E4C-8BB8-38E4F3716861}" type="sibTrans" cxnId="{9FFEBA1D-28F5-4113-B2E6-AB740F157E7B}">
      <dgm:prSet/>
      <dgm:spPr/>
      <dgm:t>
        <a:bodyPr/>
        <a:lstStyle/>
        <a:p>
          <a:endParaRPr lang="en-GB"/>
        </a:p>
      </dgm:t>
    </dgm:pt>
    <dgm:pt modelId="{F37BFD74-F767-4DC6-8FE2-28E4CB219BA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স্রোত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আলোড়নে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সঞ্চারণশীল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ভাসমান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নিমজ্জিত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স্বভোজী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প্রায়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নিশ্চল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আনুবীক্ষনিক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যাদের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আকার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>
              <a:latin typeface="+mn-lt"/>
              <a:cs typeface="NikoshBAN" panose="02000000000000000000" pitchFamily="2" charset="0"/>
            </a:rPr>
            <a:t>0.2 – 500 </a:t>
          </a:r>
          <a:r>
            <a:rPr lang="en-US" sz="4800" dirty="0">
              <a:latin typeface="+mn-lt"/>
              <a:cs typeface="NikoshBAN" panose="02000000000000000000" pitchFamily="2" charset="0"/>
            </a:rPr>
            <a:t>µ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m)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উদ্ভিদগোষ্ঠীকে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Phytoplankton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GB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A4F4DC-68CE-43FC-A41B-A980BDBB414F}" type="parTrans" cxnId="{4FD89862-10A9-41E5-A381-ACED38A21F94}">
      <dgm:prSet/>
      <dgm:spPr/>
      <dgm:t>
        <a:bodyPr/>
        <a:lstStyle/>
        <a:p>
          <a:endParaRPr lang="en-GB"/>
        </a:p>
      </dgm:t>
    </dgm:pt>
    <dgm:pt modelId="{D56F4C3E-3588-4DE2-9066-32D829DFAA95}" type="sibTrans" cxnId="{4FD89862-10A9-41E5-A381-ACED38A21F94}">
      <dgm:prSet/>
      <dgm:spPr/>
      <dgm:t>
        <a:bodyPr/>
        <a:lstStyle/>
        <a:p>
          <a:endParaRPr lang="en-GB"/>
        </a:p>
      </dgm:t>
    </dgm:pt>
    <dgm:pt modelId="{D9C941BB-9C4A-41EF-A069-49422454ADD7}" type="pres">
      <dgm:prSet presAssocID="{16E11B66-BF2A-422B-8AE9-B42E397AEA6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1201A57-CF54-492B-B656-21290C0C2D02}" type="pres">
      <dgm:prSet presAssocID="{76375C7F-E50C-4E80-B6A1-AFCC1B93F3F3}" presName="horFlow" presStyleCnt="0"/>
      <dgm:spPr/>
    </dgm:pt>
    <dgm:pt modelId="{F9CB0DA5-FCB2-45C1-8E6B-BAA00ABAEB2C}" type="pres">
      <dgm:prSet presAssocID="{76375C7F-E50C-4E80-B6A1-AFCC1B93F3F3}" presName="bigChev" presStyleLbl="node1" presStyleIdx="0" presStyleCnt="1" custScaleX="39889" custScaleY="63243"/>
      <dgm:spPr/>
    </dgm:pt>
    <dgm:pt modelId="{4E9F3F15-0ED3-4DAD-BAB3-9715DAF41A22}" type="pres">
      <dgm:prSet presAssocID="{17A4F4DC-68CE-43FC-A41B-A980BDBB414F}" presName="parTrans" presStyleCnt="0"/>
      <dgm:spPr/>
    </dgm:pt>
    <dgm:pt modelId="{7C72675D-C69C-4A03-A35C-1C9828CEA78F}" type="pres">
      <dgm:prSet presAssocID="{F37BFD74-F767-4DC6-8FE2-28E4CB219BA8}" presName="node" presStyleLbl="alignAccFollowNode1" presStyleIdx="0" presStyleCnt="1" custScaleX="121657">
        <dgm:presLayoutVars>
          <dgm:bulletEnabled val="1"/>
        </dgm:presLayoutVars>
      </dgm:prSet>
      <dgm:spPr/>
    </dgm:pt>
  </dgm:ptLst>
  <dgm:cxnLst>
    <dgm:cxn modelId="{9FFEBA1D-28F5-4113-B2E6-AB740F157E7B}" srcId="{16E11B66-BF2A-422B-8AE9-B42E397AEA67}" destId="{76375C7F-E50C-4E80-B6A1-AFCC1B93F3F3}" srcOrd="0" destOrd="0" parTransId="{95320FD6-F9AB-43F3-AA42-5F9197919AD0}" sibTransId="{541DDC04-61E1-4E4C-8BB8-38E4F3716861}"/>
    <dgm:cxn modelId="{BBED3737-217E-497C-8D58-155B943479C1}" type="presOf" srcId="{F37BFD74-F767-4DC6-8FE2-28E4CB219BA8}" destId="{7C72675D-C69C-4A03-A35C-1C9828CEA78F}" srcOrd="0" destOrd="0" presId="urn:microsoft.com/office/officeart/2005/8/layout/lProcess3"/>
    <dgm:cxn modelId="{4FD89862-10A9-41E5-A381-ACED38A21F94}" srcId="{76375C7F-E50C-4E80-B6A1-AFCC1B93F3F3}" destId="{F37BFD74-F767-4DC6-8FE2-28E4CB219BA8}" srcOrd="0" destOrd="0" parTransId="{17A4F4DC-68CE-43FC-A41B-A980BDBB414F}" sibTransId="{D56F4C3E-3588-4DE2-9066-32D829DFAA95}"/>
    <dgm:cxn modelId="{8DC56F79-188D-4F15-9F7A-F51CDD2223F7}" type="presOf" srcId="{76375C7F-E50C-4E80-B6A1-AFCC1B93F3F3}" destId="{F9CB0DA5-FCB2-45C1-8E6B-BAA00ABAEB2C}" srcOrd="0" destOrd="0" presId="urn:microsoft.com/office/officeart/2005/8/layout/lProcess3"/>
    <dgm:cxn modelId="{6483048C-F01F-4351-B03D-CFF76F3B228F}" type="presOf" srcId="{16E11B66-BF2A-422B-8AE9-B42E397AEA67}" destId="{D9C941BB-9C4A-41EF-A069-49422454ADD7}" srcOrd="0" destOrd="0" presId="urn:microsoft.com/office/officeart/2005/8/layout/lProcess3"/>
    <dgm:cxn modelId="{2EB9BDD7-0A0D-4046-8813-A2FE98AAEA56}" type="presParOf" srcId="{D9C941BB-9C4A-41EF-A069-49422454ADD7}" destId="{B1201A57-CF54-492B-B656-21290C0C2D02}" srcOrd="0" destOrd="0" presId="urn:microsoft.com/office/officeart/2005/8/layout/lProcess3"/>
    <dgm:cxn modelId="{6DD3E1B0-C32C-4BCC-96DC-4BF95364C7B7}" type="presParOf" srcId="{B1201A57-CF54-492B-B656-21290C0C2D02}" destId="{F9CB0DA5-FCB2-45C1-8E6B-BAA00ABAEB2C}" srcOrd="0" destOrd="0" presId="urn:microsoft.com/office/officeart/2005/8/layout/lProcess3"/>
    <dgm:cxn modelId="{353EFAC9-5D98-4DAA-96D2-2969C309BBEB}" type="presParOf" srcId="{B1201A57-CF54-492B-B656-21290C0C2D02}" destId="{4E9F3F15-0ED3-4DAD-BAB3-9715DAF41A22}" srcOrd="1" destOrd="0" presId="urn:microsoft.com/office/officeart/2005/8/layout/lProcess3"/>
    <dgm:cxn modelId="{EF7774D0-2467-4595-AA2A-D40A4D44B314}" type="presParOf" srcId="{B1201A57-CF54-492B-B656-21290C0C2D02}" destId="{7C72675D-C69C-4A03-A35C-1C9828CEA78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5BEFF-C513-4253-B003-2CC04F7B3A05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6FB55B3-0D12-49B1-9890-1DED770E3C2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4000" b="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আবাসস্</a:t>
          </a:r>
          <a:r>
            <a:rPr lang="as-IN" sz="40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40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40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40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4000" b="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endParaRPr lang="en-US" sz="40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as-IN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ঁ</a:t>
          </a:r>
          <a:r>
            <a:rPr lang="as-IN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as-IN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as-IN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en-US" sz="2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(indigenous) Phytoplankton</a:t>
          </a:r>
          <a:endParaRPr lang="en-GB" sz="2100" dirty="0">
            <a:solidFill>
              <a:sysClr val="windowText" lastClr="000000"/>
            </a:solidFill>
          </a:endParaRPr>
        </a:p>
      </dgm:t>
    </dgm:pt>
    <dgm:pt modelId="{0C04A996-CB41-4CBA-9999-D2498DC6AF7A}" type="parTrans" cxnId="{80A9FFF7-776F-49E7-B258-BFF9C116F668}">
      <dgm:prSet/>
      <dgm:spPr/>
      <dgm:t>
        <a:bodyPr/>
        <a:lstStyle/>
        <a:p>
          <a:pPr algn="ctr"/>
          <a:endParaRPr lang="en-GB"/>
        </a:p>
      </dgm:t>
    </dgm:pt>
    <dgm:pt modelId="{48FA2C3D-47BF-4BD3-9506-52BD05246B15}" type="sibTrans" cxnId="{80A9FFF7-776F-49E7-B258-BFF9C116F668}">
      <dgm:prSet/>
      <dgm:spPr/>
      <dgm:t>
        <a:bodyPr/>
        <a:lstStyle/>
        <a:p>
          <a:pPr algn="ctr"/>
          <a:endParaRPr lang="en-GB"/>
        </a:p>
      </dgm:t>
    </dgm:pt>
    <dgm:pt modelId="{0B583FCC-753B-491D-903D-371DDC246C6C}">
      <dgm:prSet phldrT="[Text]" custT="1"/>
      <dgm:spPr/>
      <dgm:t>
        <a:bodyPr/>
        <a:lstStyle/>
        <a:p>
          <a:pPr algn="ctr">
            <a:buAutoNum type="arabicPeriod"/>
          </a:pP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Limnoplankton : 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হ্রদে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বসবাসকারী</a:t>
          </a:r>
          <a:endParaRPr lang="en-GB" sz="3600" dirty="0">
            <a:solidFill>
              <a:sysClr val="windowText" lastClr="000000"/>
            </a:solidFill>
          </a:endParaRPr>
        </a:p>
      </dgm:t>
    </dgm:pt>
    <dgm:pt modelId="{D2FC5F30-8B28-4C7F-81A7-BBD803734C5C}" type="parTrans" cxnId="{D8E3AF26-7EED-4FEF-A6C4-2AB1E0E18ECC}">
      <dgm:prSet/>
      <dgm:spPr/>
      <dgm:t>
        <a:bodyPr/>
        <a:lstStyle/>
        <a:p>
          <a:pPr algn="ctr"/>
          <a:endParaRPr lang="en-GB"/>
        </a:p>
      </dgm:t>
    </dgm:pt>
    <dgm:pt modelId="{F6E530DA-035D-416A-BE6E-D140D69D4B99}" type="sibTrans" cxnId="{D8E3AF26-7EED-4FEF-A6C4-2AB1E0E18ECC}">
      <dgm:prSet/>
      <dgm:spPr/>
      <dgm:t>
        <a:bodyPr/>
        <a:lstStyle/>
        <a:p>
          <a:pPr algn="ctr"/>
          <a:endParaRPr lang="en-GB"/>
        </a:p>
      </dgm:t>
    </dgm:pt>
    <dgm:pt modelId="{8E45028C-9B88-4F42-BF40-4CC2F136ACE8}">
      <dgm:prSet phldrT="[Text]" custT="1"/>
      <dgm:spPr/>
      <dgm:t>
        <a:bodyPr/>
        <a:lstStyle/>
        <a:p>
          <a:pPr algn="ctr">
            <a:buAutoNum type="arabicPeriod"/>
          </a:pPr>
          <a:r>
            <a:rPr lang="en-US" sz="36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Helioplankton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পুকুরে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স্থির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জলাশয়ে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3600" dirty="0">
            <a:solidFill>
              <a:sysClr val="windowText" lastClr="000000"/>
            </a:solidFill>
          </a:endParaRPr>
        </a:p>
      </dgm:t>
    </dgm:pt>
    <dgm:pt modelId="{5F49F85C-A714-45BA-82FA-37DB58A277EA}" type="parTrans" cxnId="{AE7836C3-7DDB-4B48-84CC-4F05AAA9E532}">
      <dgm:prSet/>
      <dgm:spPr/>
      <dgm:t>
        <a:bodyPr/>
        <a:lstStyle/>
        <a:p>
          <a:pPr algn="ctr"/>
          <a:endParaRPr lang="en-GB"/>
        </a:p>
      </dgm:t>
    </dgm:pt>
    <dgm:pt modelId="{E6708260-22DF-473D-8552-8CE2C3C82EB6}" type="sibTrans" cxnId="{AE7836C3-7DDB-4B48-84CC-4F05AAA9E532}">
      <dgm:prSet/>
      <dgm:spPr/>
      <dgm:t>
        <a:bodyPr/>
        <a:lstStyle/>
        <a:p>
          <a:pPr algn="ctr"/>
          <a:endParaRPr lang="en-GB"/>
        </a:p>
      </dgm:t>
    </dgm:pt>
    <dgm:pt modelId="{7EC47D75-5404-4981-9945-772CBF42A720}">
      <dgm:prSet phldrT="[Text]" custT="1"/>
      <dgm:spPr/>
      <dgm:t>
        <a:bodyPr/>
        <a:lstStyle/>
        <a:p>
          <a:pPr algn="ctr">
            <a:buAutoNum type="arabicPeriod"/>
          </a:pPr>
          <a:r>
            <a:rPr lang="en-US" sz="32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Hypalmeroplankton</a:t>
          </a:r>
          <a:r>
            <a: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4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মোহনা</a:t>
          </a:r>
          <a:r>
            <a: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4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জোয়ারে</a:t>
          </a:r>
          <a:r>
            <a: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প্লাবিত</a:t>
          </a:r>
          <a:r>
            <a: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অল্প</a:t>
          </a:r>
          <a:r>
            <a: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লবনাক্ত</a:t>
          </a:r>
          <a:r>
            <a: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পানিতে</a:t>
          </a:r>
          <a:r>
            <a: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3200" dirty="0">
            <a:solidFill>
              <a:sysClr val="windowText" lastClr="000000"/>
            </a:solidFill>
          </a:endParaRPr>
        </a:p>
      </dgm:t>
    </dgm:pt>
    <dgm:pt modelId="{43870AED-3137-4AB9-BFE9-3F8D2450EF5B}" type="parTrans" cxnId="{C0423071-2469-493B-9784-30980784A1F0}">
      <dgm:prSet/>
      <dgm:spPr/>
      <dgm:t>
        <a:bodyPr/>
        <a:lstStyle/>
        <a:p>
          <a:pPr algn="ctr"/>
          <a:endParaRPr lang="en-GB"/>
        </a:p>
      </dgm:t>
    </dgm:pt>
    <dgm:pt modelId="{0A631309-CE3E-48E6-BF51-2F1CEB680F26}" type="sibTrans" cxnId="{C0423071-2469-493B-9784-30980784A1F0}">
      <dgm:prSet/>
      <dgm:spPr/>
      <dgm:t>
        <a:bodyPr/>
        <a:lstStyle/>
        <a:p>
          <a:pPr algn="ctr"/>
          <a:endParaRPr lang="en-GB"/>
        </a:p>
      </dgm:t>
    </dgm:pt>
    <dgm:pt modelId="{8EE1C630-69AD-4729-ADFB-CF084253041D}">
      <dgm:prSet phldrT="[Text]" custT="1"/>
      <dgm:spPr/>
      <dgm:t>
        <a:bodyPr/>
        <a:lstStyle/>
        <a:p>
          <a:pPr algn="ctr">
            <a:buAutoNum type="arabicPeriod"/>
          </a:pPr>
          <a:r>
            <a:rPr lang="en-US" sz="36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Rheoplankton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নদীতে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বহমান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জলাশয়ে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3600" dirty="0">
            <a:solidFill>
              <a:sysClr val="windowText" lastClr="000000"/>
            </a:solidFill>
          </a:endParaRPr>
        </a:p>
      </dgm:t>
    </dgm:pt>
    <dgm:pt modelId="{DFC6348D-2FB7-432A-A3CB-AD83171074B2}" type="parTrans" cxnId="{D9DC27F2-B380-4CE0-A260-E8B1D5CD9FE5}">
      <dgm:prSet/>
      <dgm:spPr/>
      <dgm:t>
        <a:bodyPr/>
        <a:lstStyle/>
        <a:p>
          <a:pPr algn="ctr"/>
          <a:endParaRPr lang="en-GB"/>
        </a:p>
      </dgm:t>
    </dgm:pt>
    <dgm:pt modelId="{7300E8FE-5D51-4D70-A4D3-6AA3A1F7B382}" type="sibTrans" cxnId="{D9DC27F2-B380-4CE0-A260-E8B1D5CD9FE5}">
      <dgm:prSet/>
      <dgm:spPr/>
      <dgm:t>
        <a:bodyPr/>
        <a:lstStyle/>
        <a:p>
          <a:pPr algn="ctr"/>
          <a:endParaRPr lang="en-GB"/>
        </a:p>
      </dgm:t>
    </dgm:pt>
    <dgm:pt modelId="{144D7C4D-D75A-4B61-A728-2A37576A9CB4}">
      <dgm:prSet phldrT="[Text]" custT="1"/>
      <dgm:spPr/>
      <dgm:t>
        <a:bodyPr/>
        <a:lstStyle/>
        <a:p>
          <a:pPr algn="ctr">
            <a:buAutoNum type="arabicPeriod"/>
          </a:pPr>
          <a:r>
            <a:rPr lang="en-US" sz="36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Haloplankton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সাগরে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লবণাক্ত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হ্রদে</a:t>
          </a:r>
          <a:r>
            <a: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3600" dirty="0">
            <a:solidFill>
              <a:sysClr val="windowText" lastClr="000000"/>
            </a:solidFill>
          </a:endParaRPr>
        </a:p>
      </dgm:t>
    </dgm:pt>
    <dgm:pt modelId="{55D9C6A9-1311-461F-B6B7-6058AC501CE1}" type="parTrans" cxnId="{8772E4FD-9BC8-47BB-AE57-21931A165277}">
      <dgm:prSet/>
      <dgm:spPr/>
      <dgm:t>
        <a:bodyPr/>
        <a:lstStyle/>
        <a:p>
          <a:pPr algn="ctr"/>
          <a:endParaRPr lang="en-GB"/>
        </a:p>
      </dgm:t>
    </dgm:pt>
    <dgm:pt modelId="{02771D54-CF80-4400-A25C-2D9476539935}" type="sibTrans" cxnId="{8772E4FD-9BC8-47BB-AE57-21931A165277}">
      <dgm:prSet/>
      <dgm:spPr/>
      <dgm:t>
        <a:bodyPr/>
        <a:lstStyle/>
        <a:p>
          <a:pPr algn="ctr"/>
          <a:endParaRPr lang="en-GB"/>
        </a:p>
      </dgm:t>
    </dgm:pt>
    <dgm:pt modelId="{1C111A80-E320-4C3D-84CA-231D289A3F3F}" type="pres">
      <dgm:prSet presAssocID="{4475BEFF-C513-4253-B003-2CC04F7B3A0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9613ACF-9E02-4396-BE05-B9CF9D3C8BC7}" type="pres">
      <dgm:prSet presAssocID="{96FB55B3-0D12-49B1-9890-1DED770E3C21}" presName="root" presStyleCnt="0">
        <dgm:presLayoutVars>
          <dgm:chMax/>
          <dgm:chPref val="4"/>
        </dgm:presLayoutVars>
      </dgm:prSet>
      <dgm:spPr/>
    </dgm:pt>
    <dgm:pt modelId="{217C8DB4-AE52-469E-B004-950C186ADA62}" type="pres">
      <dgm:prSet presAssocID="{96FB55B3-0D12-49B1-9890-1DED770E3C21}" presName="rootComposite" presStyleCnt="0">
        <dgm:presLayoutVars/>
      </dgm:prSet>
      <dgm:spPr/>
    </dgm:pt>
    <dgm:pt modelId="{DF18AFF3-82C0-4E9B-B965-9E5E830AC35F}" type="pres">
      <dgm:prSet presAssocID="{96FB55B3-0D12-49B1-9890-1DED770E3C21}" presName="rootText" presStyleLbl="node0" presStyleIdx="0" presStyleCnt="1" custScaleY="144526">
        <dgm:presLayoutVars>
          <dgm:chMax/>
          <dgm:chPref val="4"/>
        </dgm:presLayoutVars>
      </dgm:prSet>
      <dgm:spPr/>
    </dgm:pt>
    <dgm:pt modelId="{F49CEBAC-E7BA-49A6-ABFD-4D68D3FEB619}" type="pres">
      <dgm:prSet presAssocID="{96FB55B3-0D12-49B1-9890-1DED770E3C21}" presName="childShape" presStyleCnt="0">
        <dgm:presLayoutVars>
          <dgm:chMax val="0"/>
          <dgm:chPref val="0"/>
        </dgm:presLayoutVars>
      </dgm:prSet>
      <dgm:spPr/>
    </dgm:pt>
    <dgm:pt modelId="{26B283AB-2788-4954-8B9C-40CE5E81FC9D}" type="pres">
      <dgm:prSet presAssocID="{0B583FCC-753B-491D-903D-371DDC246C6C}" presName="childComposite" presStyleCnt="0">
        <dgm:presLayoutVars>
          <dgm:chMax val="0"/>
          <dgm:chPref val="0"/>
        </dgm:presLayoutVars>
      </dgm:prSet>
      <dgm:spPr/>
    </dgm:pt>
    <dgm:pt modelId="{3154C29B-26C6-4878-BB68-9B738BFCBDCC}" type="pres">
      <dgm:prSet presAssocID="{0B583FCC-753B-491D-903D-371DDC246C6C}" presName="Image" presStyleLbl="node1" presStyleIdx="0" presStyleCnt="5"/>
      <dgm:spPr/>
    </dgm:pt>
    <dgm:pt modelId="{0209184A-50B8-4EAA-BC5F-B635F243819D}" type="pres">
      <dgm:prSet presAssocID="{0B583FCC-753B-491D-903D-371DDC246C6C}" presName="childText" presStyleLbl="lnNode1" presStyleIdx="0" presStyleCnt="5" custScaleX="167686">
        <dgm:presLayoutVars>
          <dgm:chMax val="0"/>
          <dgm:chPref val="0"/>
          <dgm:bulletEnabled val="1"/>
        </dgm:presLayoutVars>
      </dgm:prSet>
      <dgm:spPr/>
    </dgm:pt>
    <dgm:pt modelId="{91F1BE49-0885-413B-B436-A1B90575C8A1}" type="pres">
      <dgm:prSet presAssocID="{8E45028C-9B88-4F42-BF40-4CC2F136ACE8}" presName="childComposite" presStyleCnt="0">
        <dgm:presLayoutVars>
          <dgm:chMax val="0"/>
          <dgm:chPref val="0"/>
        </dgm:presLayoutVars>
      </dgm:prSet>
      <dgm:spPr/>
    </dgm:pt>
    <dgm:pt modelId="{8D5E3839-62D2-4C6C-8818-7ADC777F6F21}" type="pres">
      <dgm:prSet presAssocID="{8E45028C-9B88-4F42-BF40-4CC2F136ACE8}" presName="Image" presStyleLbl="node1" presStyleIdx="1" presStyleCnt="5"/>
      <dgm:spPr/>
    </dgm:pt>
    <dgm:pt modelId="{ED6A0F75-37BD-4C19-B88A-C813B3B1165F}" type="pres">
      <dgm:prSet presAssocID="{8E45028C-9B88-4F42-BF40-4CC2F136ACE8}" presName="childText" presStyleLbl="lnNode1" presStyleIdx="1" presStyleCnt="5" custScaleX="166498">
        <dgm:presLayoutVars>
          <dgm:chMax val="0"/>
          <dgm:chPref val="0"/>
          <dgm:bulletEnabled val="1"/>
        </dgm:presLayoutVars>
      </dgm:prSet>
      <dgm:spPr/>
    </dgm:pt>
    <dgm:pt modelId="{5C7242F4-09E0-40F5-ADC8-41ECBB5CB9E8}" type="pres">
      <dgm:prSet presAssocID="{8EE1C630-69AD-4729-ADFB-CF084253041D}" presName="childComposite" presStyleCnt="0">
        <dgm:presLayoutVars>
          <dgm:chMax val="0"/>
          <dgm:chPref val="0"/>
        </dgm:presLayoutVars>
      </dgm:prSet>
      <dgm:spPr/>
    </dgm:pt>
    <dgm:pt modelId="{9E3EABC9-AD8F-40D4-9F99-C1B363FC3CB2}" type="pres">
      <dgm:prSet presAssocID="{8EE1C630-69AD-4729-ADFB-CF084253041D}" presName="Image" presStyleLbl="node1" presStyleIdx="2" presStyleCnt="5"/>
      <dgm:spPr/>
    </dgm:pt>
    <dgm:pt modelId="{E5C53F79-20F9-4142-93DB-609D5A0458A8}" type="pres">
      <dgm:prSet presAssocID="{8EE1C630-69AD-4729-ADFB-CF084253041D}" presName="childText" presStyleLbl="lnNode1" presStyleIdx="2" presStyleCnt="5" custScaleX="167124">
        <dgm:presLayoutVars>
          <dgm:chMax val="0"/>
          <dgm:chPref val="0"/>
          <dgm:bulletEnabled val="1"/>
        </dgm:presLayoutVars>
      </dgm:prSet>
      <dgm:spPr/>
    </dgm:pt>
    <dgm:pt modelId="{849A2432-7A94-4DC7-A26C-65D36055DB20}" type="pres">
      <dgm:prSet presAssocID="{144D7C4D-D75A-4B61-A728-2A37576A9CB4}" presName="childComposite" presStyleCnt="0">
        <dgm:presLayoutVars>
          <dgm:chMax val="0"/>
          <dgm:chPref val="0"/>
        </dgm:presLayoutVars>
      </dgm:prSet>
      <dgm:spPr/>
    </dgm:pt>
    <dgm:pt modelId="{B94DE490-9A7A-4DCB-AE6F-FA3FE1362784}" type="pres">
      <dgm:prSet presAssocID="{144D7C4D-D75A-4B61-A728-2A37576A9CB4}" presName="Image" presStyleLbl="node1" presStyleIdx="3" presStyleCnt="5"/>
      <dgm:spPr/>
    </dgm:pt>
    <dgm:pt modelId="{8EA632FA-783E-47CA-986B-4F90863CC9FE}" type="pres">
      <dgm:prSet presAssocID="{144D7C4D-D75A-4B61-A728-2A37576A9CB4}" presName="childText" presStyleLbl="lnNode1" presStyleIdx="3" presStyleCnt="5" custScaleX="166599">
        <dgm:presLayoutVars>
          <dgm:chMax val="0"/>
          <dgm:chPref val="0"/>
          <dgm:bulletEnabled val="1"/>
        </dgm:presLayoutVars>
      </dgm:prSet>
      <dgm:spPr/>
    </dgm:pt>
    <dgm:pt modelId="{021B812C-C679-4428-98A9-1307ADE6B0A5}" type="pres">
      <dgm:prSet presAssocID="{7EC47D75-5404-4981-9945-772CBF42A720}" presName="childComposite" presStyleCnt="0">
        <dgm:presLayoutVars>
          <dgm:chMax val="0"/>
          <dgm:chPref val="0"/>
        </dgm:presLayoutVars>
      </dgm:prSet>
      <dgm:spPr/>
    </dgm:pt>
    <dgm:pt modelId="{9F610E6E-5CB8-4FB7-B983-711BE180937A}" type="pres">
      <dgm:prSet presAssocID="{7EC47D75-5404-4981-9945-772CBF42A720}" presName="Image" presStyleLbl="node1" presStyleIdx="4" presStyleCnt="5"/>
      <dgm:spPr/>
    </dgm:pt>
    <dgm:pt modelId="{CDC65B18-D175-44EB-86CE-2AFA2EA3483B}" type="pres">
      <dgm:prSet presAssocID="{7EC47D75-5404-4981-9945-772CBF42A720}" presName="childText" presStyleLbl="lnNode1" presStyleIdx="4" presStyleCnt="5" custScaleX="166036">
        <dgm:presLayoutVars>
          <dgm:chMax val="0"/>
          <dgm:chPref val="0"/>
          <dgm:bulletEnabled val="1"/>
        </dgm:presLayoutVars>
      </dgm:prSet>
      <dgm:spPr/>
    </dgm:pt>
  </dgm:ptLst>
  <dgm:cxnLst>
    <dgm:cxn modelId="{D8E3AF26-7EED-4FEF-A6C4-2AB1E0E18ECC}" srcId="{96FB55B3-0D12-49B1-9890-1DED770E3C21}" destId="{0B583FCC-753B-491D-903D-371DDC246C6C}" srcOrd="0" destOrd="0" parTransId="{D2FC5F30-8B28-4C7F-81A7-BBD803734C5C}" sibTransId="{F6E530DA-035D-416A-BE6E-D140D69D4B99}"/>
    <dgm:cxn modelId="{9ABF075D-F488-4DA1-B3AD-9218DE6D3033}" type="presOf" srcId="{7EC47D75-5404-4981-9945-772CBF42A720}" destId="{CDC65B18-D175-44EB-86CE-2AFA2EA3483B}" srcOrd="0" destOrd="0" presId="urn:microsoft.com/office/officeart/2008/layout/PictureAccentList"/>
    <dgm:cxn modelId="{77435745-CE47-47DA-B2D3-F1E832D59602}" type="presOf" srcId="{96FB55B3-0D12-49B1-9890-1DED770E3C21}" destId="{DF18AFF3-82C0-4E9B-B965-9E5E830AC35F}" srcOrd="0" destOrd="0" presId="urn:microsoft.com/office/officeart/2008/layout/PictureAccentList"/>
    <dgm:cxn modelId="{C0423071-2469-493B-9784-30980784A1F0}" srcId="{96FB55B3-0D12-49B1-9890-1DED770E3C21}" destId="{7EC47D75-5404-4981-9945-772CBF42A720}" srcOrd="4" destOrd="0" parTransId="{43870AED-3137-4AB9-BFE9-3F8D2450EF5B}" sibTransId="{0A631309-CE3E-48E6-BF51-2F1CEB680F26}"/>
    <dgm:cxn modelId="{C3DE1658-7139-4C46-B740-9733FA4DC3C0}" type="presOf" srcId="{0B583FCC-753B-491D-903D-371DDC246C6C}" destId="{0209184A-50B8-4EAA-BC5F-B635F243819D}" srcOrd="0" destOrd="0" presId="urn:microsoft.com/office/officeart/2008/layout/PictureAccentList"/>
    <dgm:cxn modelId="{460EBB78-92C5-4633-900D-D9AB4DEFEBF4}" type="presOf" srcId="{4475BEFF-C513-4253-B003-2CC04F7B3A05}" destId="{1C111A80-E320-4C3D-84CA-231D289A3F3F}" srcOrd="0" destOrd="0" presId="urn:microsoft.com/office/officeart/2008/layout/PictureAccentList"/>
    <dgm:cxn modelId="{41894B90-8E75-44A0-91F5-B4F3B1A81D06}" type="presOf" srcId="{144D7C4D-D75A-4B61-A728-2A37576A9CB4}" destId="{8EA632FA-783E-47CA-986B-4F90863CC9FE}" srcOrd="0" destOrd="0" presId="urn:microsoft.com/office/officeart/2008/layout/PictureAccentList"/>
    <dgm:cxn modelId="{AEE347A7-4317-4313-8B67-4212DD8E6879}" type="presOf" srcId="{8EE1C630-69AD-4729-ADFB-CF084253041D}" destId="{E5C53F79-20F9-4142-93DB-609D5A0458A8}" srcOrd="0" destOrd="0" presId="urn:microsoft.com/office/officeart/2008/layout/PictureAccentList"/>
    <dgm:cxn modelId="{AE7836C3-7DDB-4B48-84CC-4F05AAA9E532}" srcId="{96FB55B3-0D12-49B1-9890-1DED770E3C21}" destId="{8E45028C-9B88-4F42-BF40-4CC2F136ACE8}" srcOrd="1" destOrd="0" parTransId="{5F49F85C-A714-45BA-82FA-37DB58A277EA}" sibTransId="{E6708260-22DF-473D-8552-8CE2C3C82EB6}"/>
    <dgm:cxn modelId="{8C3A6ADE-9F50-4507-85A3-AEC91777348F}" type="presOf" srcId="{8E45028C-9B88-4F42-BF40-4CC2F136ACE8}" destId="{ED6A0F75-37BD-4C19-B88A-C813B3B1165F}" srcOrd="0" destOrd="0" presId="urn:microsoft.com/office/officeart/2008/layout/PictureAccentList"/>
    <dgm:cxn modelId="{D9DC27F2-B380-4CE0-A260-E8B1D5CD9FE5}" srcId="{96FB55B3-0D12-49B1-9890-1DED770E3C21}" destId="{8EE1C630-69AD-4729-ADFB-CF084253041D}" srcOrd="2" destOrd="0" parTransId="{DFC6348D-2FB7-432A-A3CB-AD83171074B2}" sibTransId="{7300E8FE-5D51-4D70-A4D3-6AA3A1F7B382}"/>
    <dgm:cxn modelId="{80A9FFF7-776F-49E7-B258-BFF9C116F668}" srcId="{4475BEFF-C513-4253-B003-2CC04F7B3A05}" destId="{96FB55B3-0D12-49B1-9890-1DED770E3C21}" srcOrd="0" destOrd="0" parTransId="{0C04A996-CB41-4CBA-9999-D2498DC6AF7A}" sibTransId="{48FA2C3D-47BF-4BD3-9506-52BD05246B15}"/>
    <dgm:cxn modelId="{8772E4FD-9BC8-47BB-AE57-21931A165277}" srcId="{96FB55B3-0D12-49B1-9890-1DED770E3C21}" destId="{144D7C4D-D75A-4B61-A728-2A37576A9CB4}" srcOrd="3" destOrd="0" parTransId="{55D9C6A9-1311-461F-B6B7-6058AC501CE1}" sibTransId="{02771D54-CF80-4400-A25C-2D9476539935}"/>
    <dgm:cxn modelId="{55615201-1412-4DB0-8322-E294EE84F785}" type="presParOf" srcId="{1C111A80-E320-4C3D-84CA-231D289A3F3F}" destId="{89613ACF-9E02-4396-BE05-B9CF9D3C8BC7}" srcOrd="0" destOrd="0" presId="urn:microsoft.com/office/officeart/2008/layout/PictureAccentList"/>
    <dgm:cxn modelId="{43850B87-C51F-4733-BF4B-5DB15627F317}" type="presParOf" srcId="{89613ACF-9E02-4396-BE05-B9CF9D3C8BC7}" destId="{217C8DB4-AE52-469E-B004-950C186ADA62}" srcOrd="0" destOrd="0" presId="urn:microsoft.com/office/officeart/2008/layout/PictureAccentList"/>
    <dgm:cxn modelId="{D0B90A6D-470A-46DE-80AE-87474C108017}" type="presParOf" srcId="{217C8DB4-AE52-469E-B004-950C186ADA62}" destId="{DF18AFF3-82C0-4E9B-B965-9E5E830AC35F}" srcOrd="0" destOrd="0" presId="urn:microsoft.com/office/officeart/2008/layout/PictureAccentList"/>
    <dgm:cxn modelId="{CE3CCC57-3070-425B-A372-06CB4F7759BC}" type="presParOf" srcId="{89613ACF-9E02-4396-BE05-B9CF9D3C8BC7}" destId="{F49CEBAC-E7BA-49A6-ABFD-4D68D3FEB619}" srcOrd="1" destOrd="0" presId="urn:microsoft.com/office/officeart/2008/layout/PictureAccentList"/>
    <dgm:cxn modelId="{1515D950-7E79-496B-8C55-14A8E1E96D27}" type="presParOf" srcId="{F49CEBAC-E7BA-49A6-ABFD-4D68D3FEB619}" destId="{26B283AB-2788-4954-8B9C-40CE5E81FC9D}" srcOrd="0" destOrd="0" presId="urn:microsoft.com/office/officeart/2008/layout/PictureAccentList"/>
    <dgm:cxn modelId="{5079D3C8-2331-42A2-B9D6-8439EC31B4BF}" type="presParOf" srcId="{26B283AB-2788-4954-8B9C-40CE5E81FC9D}" destId="{3154C29B-26C6-4878-BB68-9B738BFCBDCC}" srcOrd="0" destOrd="0" presId="urn:microsoft.com/office/officeart/2008/layout/PictureAccentList"/>
    <dgm:cxn modelId="{9B3A907C-E852-4284-A3E3-7DC180BFA09C}" type="presParOf" srcId="{26B283AB-2788-4954-8B9C-40CE5E81FC9D}" destId="{0209184A-50B8-4EAA-BC5F-B635F243819D}" srcOrd="1" destOrd="0" presId="urn:microsoft.com/office/officeart/2008/layout/PictureAccentList"/>
    <dgm:cxn modelId="{3A353FD5-60EC-4B04-BE3B-6A1D02736B77}" type="presParOf" srcId="{F49CEBAC-E7BA-49A6-ABFD-4D68D3FEB619}" destId="{91F1BE49-0885-413B-B436-A1B90575C8A1}" srcOrd="1" destOrd="0" presId="urn:microsoft.com/office/officeart/2008/layout/PictureAccentList"/>
    <dgm:cxn modelId="{22310793-9701-4F2A-B8B4-62DA47857358}" type="presParOf" srcId="{91F1BE49-0885-413B-B436-A1B90575C8A1}" destId="{8D5E3839-62D2-4C6C-8818-7ADC777F6F21}" srcOrd="0" destOrd="0" presId="urn:microsoft.com/office/officeart/2008/layout/PictureAccentList"/>
    <dgm:cxn modelId="{5C66A91A-A2F9-42A9-82A6-AD5C3AF291B7}" type="presParOf" srcId="{91F1BE49-0885-413B-B436-A1B90575C8A1}" destId="{ED6A0F75-37BD-4C19-B88A-C813B3B1165F}" srcOrd="1" destOrd="0" presId="urn:microsoft.com/office/officeart/2008/layout/PictureAccentList"/>
    <dgm:cxn modelId="{F7E3CBBA-BA87-4F8E-9CAB-803DBA6EF6BD}" type="presParOf" srcId="{F49CEBAC-E7BA-49A6-ABFD-4D68D3FEB619}" destId="{5C7242F4-09E0-40F5-ADC8-41ECBB5CB9E8}" srcOrd="2" destOrd="0" presId="urn:microsoft.com/office/officeart/2008/layout/PictureAccentList"/>
    <dgm:cxn modelId="{0919386A-DDA3-4C8F-8CCD-568069E30495}" type="presParOf" srcId="{5C7242F4-09E0-40F5-ADC8-41ECBB5CB9E8}" destId="{9E3EABC9-AD8F-40D4-9F99-C1B363FC3CB2}" srcOrd="0" destOrd="0" presId="urn:microsoft.com/office/officeart/2008/layout/PictureAccentList"/>
    <dgm:cxn modelId="{D8BB58CC-71E2-4137-959E-A78779ED1C4B}" type="presParOf" srcId="{5C7242F4-09E0-40F5-ADC8-41ECBB5CB9E8}" destId="{E5C53F79-20F9-4142-93DB-609D5A0458A8}" srcOrd="1" destOrd="0" presId="urn:microsoft.com/office/officeart/2008/layout/PictureAccentList"/>
    <dgm:cxn modelId="{217EF62F-09EC-45BA-9C95-DBA70CA0FF01}" type="presParOf" srcId="{F49CEBAC-E7BA-49A6-ABFD-4D68D3FEB619}" destId="{849A2432-7A94-4DC7-A26C-65D36055DB20}" srcOrd="3" destOrd="0" presId="urn:microsoft.com/office/officeart/2008/layout/PictureAccentList"/>
    <dgm:cxn modelId="{5BC344FB-C9A9-4106-A73A-329087FC3A29}" type="presParOf" srcId="{849A2432-7A94-4DC7-A26C-65D36055DB20}" destId="{B94DE490-9A7A-4DCB-AE6F-FA3FE1362784}" srcOrd="0" destOrd="0" presId="urn:microsoft.com/office/officeart/2008/layout/PictureAccentList"/>
    <dgm:cxn modelId="{2DEC348B-4344-4859-B923-A07F40ED23B1}" type="presParOf" srcId="{849A2432-7A94-4DC7-A26C-65D36055DB20}" destId="{8EA632FA-783E-47CA-986B-4F90863CC9FE}" srcOrd="1" destOrd="0" presId="urn:microsoft.com/office/officeart/2008/layout/PictureAccentList"/>
    <dgm:cxn modelId="{AC1B4B82-91CD-4A70-9A7C-36B842C36085}" type="presParOf" srcId="{F49CEBAC-E7BA-49A6-ABFD-4D68D3FEB619}" destId="{021B812C-C679-4428-98A9-1307ADE6B0A5}" srcOrd="4" destOrd="0" presId="urn:microsoft.com/office/officeart/2008/layout/PictureAccentList"/>
    <dgm:cxn modelId="{0129FAE5-9941-4447-9276-9532AB8907F3}" type="presParOf" srcId="{021B812C-C679-4428-98A9-1307ADE6B0A5}" destId="{9F610E6E-5CB8-4FB7-B983-711BE180937A}" srcOrd="0" destOrd="0" presId="urn:microsoft.com/office/officeart/2008/layout/PictureAccentList"/>
    <dgm:cxn modelId="{0F0A5072-9E4F-4E5B-BEE1-078FA6755CAB}" type="presParOf" srcId="{021B812C-C679-4428-98A9-1307ADE6B0A5}" destId="{CDC65B18-D175-44EB-86CE-2AFA2EA348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5BEFF-C513-4253-B003-2CC04F7B3A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6FB55B3-0D12-49B1-9890-1DED770E3C2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4000" b="1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উৎপত্তির</a:t>
          </a:r>
          <a:r>
            <a:rPr lang="en-US" sz="4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4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000" b="1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4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0C04A996-CB41-4CBA-9999-D2498DC6AF7A}" type="parTrans" cxnId="{80A9FFF7-776F-49E7-B258-BFF9C116F668}">
      <dgm:prSet/>
      <dgm:spPr/>
      <dgm:t>
        <a:bodyPr/>
        <a:lstStyle/>
        <a:p>
          <a:pPr algn="ctr"/>
          <a:endParaRPr lang="en-GB"/>
        </a:p>
      </dgm:t>
    </dgm:pt>
    <dgm:pt modelId="{48FA2C3D-47BF-4BD3-9506-52BD05246B15}" type="sibTrans" cxnId="{80A9FFF7-776F-49E7-B258-BFF9C116F668}">
      <dgm:prSet/>
      <dgm:spPr/>
      <dgm:t>
        <a:bodyPr/>
        <a:lstStyle/>
        <a:p>
          <a:pPr algn="ctr"/>
          <a:endParaRPr lang="en-GB"/>
        </a:p>
      </dgm:t>
    </dgm:pt>
    <dgm:pt modelId="{0B583FCC-753B-491D-903D-371DDC246C6C}">
      <dgm:prSet phldrT="[Text]" custT="1"/>
      <dgm:spPr/>
      <dgm:t>
        <a:bodyPr/>
        <a:lstStyle/>
        <a:p>
          <a:pPr algn="ctr">
            <a:buNone/>
          </a:pP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Autogenetic Plankton : </a:t>
          </a:r>
          <a:r>
            <a:rPr lang="en-US" sz="2800" b="0" dirty="0" err="1">
              <a:latin typeface="NikoshBAN" panose="02000000000000000000" pitchFamily="2" charset="0"/>
              <a:cs typeface="NikoshBAN" panose="02000000000000000000" pitchFamily="2" charset="0"/>
            </a:rPr>
            <a:t>আবাসস্থলে</a:t>
          </a:r>
          <a:r>
            <a:rPr lang="en-US" sz="2800" b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>
              <a:latin typeface="NikoshBAN" panose="02000000000000000000" pitchFamily="2" charset="0"/>
              <a:cs typeface="NikoshBAN" panose="02000000000000000000" pitchFamily="2" charset="0"/>
            </a:rPr>
            <a:t>স্থানীয়ভাবে</a:t>
          </a:r>
          <a:r>
            <a:rPr lang="en-US" sz="2800" b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</a:t>
          </a:r>
          <a:endParaRPr lang="en-GB" sz="2800" b="0" dirty="0"/>
        </a:p>
      </dgm:t>
    </dgm:pt>
    <dgm:pt modelId="{D2FC5F30-8B28-4C7F-81A7-BBD803734C5C}" type="parTrans" cxnId="{D8E3AF26-7EED-4FEF-A6C4-2AB1E0E18ECC}">
      <dgm:prSet/>
      <dgm:spPr/>
      <dgm:t>
        <a:bodyPr/>
        <a:lstStyle/>
        <a:p>
          <a:pPr algn="ctr"/>
          <a:endParaRPr lang="en-GB"/>
        </a:p>
      </dgm:t>
    </dgm:pt>
    <dgm:pt modelId="{F6E530DA-035D-416A-BE6E-D140D69D4B99}" type="sibTrans" cxnId="{D8E3AF26-7EED-4FEF-A6C4-2AB1E0E18ECC}">
      <dgm:prSet/>
      <dgm:spPr/>
      <dgm:t>
        <a:bodyPr/>
        <a:lstStyle/>
        <a:p>
          <a:pPr algn="ctr"/>
          <a:endParaRPr lang="en-GB"/>
        </a:p>
      </dgm:t>
    </dgm:pt>
    <dgm:pt modelId="{8E45028C-9B88-4F42-BF40-4CC2F136ACE8}">
      <dgm:prSet phldrT="[Text]" custT="1"/>
      <dgm:spPr/>
      <dgm:t>
        <a:bodyPr/>
        <a:lstStyle/>
        <a:p>
          <a:pPr algn="ctr">
            <a:buNone/>
          </a:pP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Allogenetic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Plankton :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অপরস্থান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আবির্ভূত</a:t>
          </a:r>
          <a:endParaRPr lang="en-GB" sz="2800" dirty="0"/>
        </a:p>
      </dgm:t>
    </dgm:pt>
    <dgm:pt modelId="{5F49F85C-A714-45BA-82FA-37DB58A277EA}" type="parTrans" cxnId="{AE7836C3-7DDB-4B48-84CC-4F05AAA9E532}">
      <dgm:prSet/>
      <dgm:spPr/>
      <dgm:t>
        <a:bodyPr/>
        <a:lstStyle/>
        <a:p>
          <a:pPr algn="ctr"/>
          <a:endParaRPr lang="en-GB"/>
        </a:p>
      </dgm:t>
    </dgm:pt>
    <dgm:pt modelId="{E6708260-22DF-473D-8552-8CE2C3C82EB6}" type="sibTrans" cxnId="{AE7836C3-7DDB-4B48-84CC-4F05AAA9E532}">
      <dgm:prSet/>
      <dgm:spPr/>
      <dgm:t>
        <a:bodyPr/>
        <a:lstStyle/>
        <a:p>
          <a:pPr algn="ctr"/>
          <a:endParaRPr lang="en-GB"/>
        </a:p>
      </dgm:t>
    </dgm:pt>
    <dgm:pt modelId="{0A7D6C4B-EAF7-4B04-B2AB-A6DA1E7C13CB}" type="pres">
      <dgm:prSet presAssocID="{4475BEFF-C513-4253-B003-2CC04F7B3A05}" presName="linear" presStyleCnt="0">
        <dgm:presLayoutVars>
          <dgm:animLvl val="lvl"/>
          <dgm:resizeHandles val="exact"/>
        </dgm:presLayoutVars>
      </dgm:prSet>
      <dgm:spPr/>
    </dgm:pt>
    <dgm:pt modelId="{208E3317-6623-4EA1-B39D-4E224C34988E}" type="pres">
      <dgm:prSet presAssocID="{96FB55B3-0D12-49B1-9890-1DED770E3C21}" presName="parentText" presStyleLbl="node1" presStyleIdx="0" presStyleCnt="1" custScaleY="66446">
        <dgm:presLayoutVars>
          <dgm:chMax val="0"/>
          <dgm:bulletEnabled val="1"/>
        </dgm:presLayoutVars>
      </dgm:prSet>
      <dgm:spPr/>
    </dgm:pt>
    <dgm:pt modelId="{303E88F6-DFCF-4417-93D3-5A5BBCB514FE}" type="pres">
      <dgm:prSet presAssocID="{96FB55B3-0D12-49B1-9890-1DED770E3C2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8E3AF26-7EED-4FEF-A6C4-2AB1E0E18ECC}" srcId="{96FB55B3-0D12-49B1-9890-1DED770E3C21}" destId="{0B583FCC-753B-491D-903D-371DDC246C6C}" srcOrd="0" destOrd="0" parTransId="{D2FC5F30-8B28-4C7F-81A7-BBD803734C5C}" sibTransId="{F6E530DA-035D-416A-BE6E-D140D69D4B99}"/>
    <dgm:cxn modelId="{C2ECC385-5738-459B-92BC-D030232EEB0C}" type="presOf" srcId="{4475BEFF-C513-4253-B003-2CC04F7B3A05}" destId="{0A7D6C4B-EAF7-4B04-B2AB-A6DA1E7C13CB}" srcOrd="0" destOrd="0" presId="urn:microsoft.com/office/officeart/2005/8/layout/vList2"/>
    <dgm:cxn modelId="{A8A8E48B-E130-472B-B7E0-D9731283977D}" type="presOf" srcId="{0B583FCC-753B-491D-903D-371DDC246C6C}" destId="{303E88F6-DFCF-4417-93D3-5A5BBCB514FE}" srcOrd="0" destOrd="0" presId="urn:microsoft.com/office/officeart/2005/8/layout/vList2"/>
    <dgm:cxn modelId="{AE7836C3-7DDB-4B48-84CC-4F05AAA9E532}" srcId="{96FB55B3-0D12-49B1-9890-1DED770E3C21}" destId="{8E45028C-9B88-4F42-BF40-4CC2F136ACE8}" srcOrd="1" destOrd="0" parTransId="{5F49F85C-A714-45BA-82FA-37DB58A277EA}" sibTransId="{E6708260-22DF-473D-8552-8CE2C3C82EB6}"/>
    <dgm:cxn modelId="{B51AC9C9-A39C-4CF5-8E85-3C6625C3EAEE}" type="presOf" srcId="{96FB55B3-0D12-49B1-9890-1DED770E3C21}" destId="{208E3317-6623-4EA1-B39D-4E224C34988E}" srcOrd="0" destOrd="0" presId="urn:microsoft.com/office/officeart/2005/8/layout/vList2"/>
    <dgm:cxn modelId="{6A592AF2-8C3D-4D15-B7B9-39D617C2AC24}" type="presOf" srcId="{8E45028C-9B88-4F42-BF40-4CC2F136ACE8}" destId="{303E88F6-DFCF-4417-93D3-5A5BBCB514FE}" srcOrd="0" destOrd="1" presId="urn:microsoft.com/office/officeart/2005/8/layout/vList2"/>
    <dgm:cxn modelId="{80A9FFF7-776F-49E7-B258-BFF9C116F668}" srcId="{4475BEFF-C513-4253-B003-2CC04F7B3A05}" destId="{96FB55B3-0D12-49B1-9890-1DED770E3C21}" srcOrd="0" destOrd="0" parTransId="{0C04A996-CB41-4CBA-9999-D2498DC6AF7A}" sibTransId="{48FA2C3D-47BF-4BD3-9506-52BD05246B15}"/>
    <dgm:cxn modelId="{61CD3309-538F-4129-9C92-9D1D4F7AF82D}" type="presParOf" srcId="{0A7D6C4B-EAF7-4B04-B2AB-A6DA1E7C13CB}" destId="{208E3317-6623-4EA1-B39D-4E224C34988E}" srcOrd="0" destOrd="0" presId="urn:microsoft.com/office/officeart/2005/8/layout/vList2"/>
    <dgm:cxn modelId="{09A88D4C-1159-4546-B9AB-86F15B240500}" type="presParOf" srcId="{0A7D6C4B-EAF7-4B04-B2AB-A6DA1E7C13CB}" destId="{303E88F6-DFCF-4417-93D3-5A5BBCB514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5BEFF-C513-4253-B003-2CC04F7B3A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B583FCC-753B-491D-903D-371DDC246C6C}">
      <dgm:prSet phldrT="[Text]" custT="1"/>
      <dgm:spPr/>
      <dgm:t>
        <a:bodyPr/>
        <a:lstStyle/>
        <a:p>
          <a:pPr algn="ctr">
            <a:buNone/>
          </a:pP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Euplanktons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Plankton </a:t>
          </a:r>
          <a:endParaRPr lang="en-GB" sz="2800" b="0" dirty="0"/>
        </a:p>
      </dgm:t>
    </dgm:pt>
    <dgm:pt modelId="{D2FC5F30-8B28-4C7F-81A7-BBD803734C5C}" type="parTrans" cxnId="{D8E3AF26-7EED-4FEF-A6C4-2AB1E0E18ECC}">
      <dgm:prSet/>
      <dgm:spPr/>
      <dgm:t>
        <a:bodyPr/>
        <a:lstStyle/>
        <a:p>
          <a:pPr algn="ctr"/>
          <a:endParaRPr lang="en-GB"/>
        </a:p>
      </dgm:t>
    </dgm:pt>
    <dgm:pt modelId="{F6E530DA-035D-416A-BE6E-D140D69D4B99}" type="sibTrans" cxnId="{D8E3AF26-7EED-4FEF-A6C4-2AB1E0E18ECC}">
      <dgm:prSet/>
      <dgm:spPr/>
      <dgm:t>
        <a:bodyPr/>
        <a:lstStyle/>
        <a:p>
          <a:pPr algn="ctr"/>
          <a:endParaRPr lang="en-GB"/>
        </a:p>
      </dgm:t>
    </dgm:pt>
    <dgm:pt modelId="{8E45028C-9B88-4F42-BF40-4CC2F136ACE8}">
      <dgm:prSet phldrT="[Text]" custT="1"/>
      <dgm:spPr/>
      <dgm:t>
        <a:bodyPr/>
        <a:lstStyle/>
        <a:p>
          <a:pPr algn="ctr">
            <a:buNone/>
          </a:pP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Pseudoplanktons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Plankton</a:t>
          </a:r>
          <a:endParaRPr lang="en-GB" sz="2800" dirty="0"/>
        </a:p>
      </dgm:t>
    </dgm:pt>
    <dgm:pt modelId="{5F49F85C-A714-45BA-82FA-37DB58A277EA}" type="parTrans" cxnId="{AE7836C3-7DDB-4B48-84CC-4F05AAA9E532}">
      <dgm:prSet/>
      <dgm:spPr/>
      <dgm:t>
        <a:bodyPr/>
        <a:lstStyle/>
        <a:p>
          <a:pPr algn="ctr"/>
          <a:endParaRPr lang="en-GB"/>
        </a:p>
      </dgm:t>
    </dgm:pt>
    <dgm:pt modelId="{E6708260-22DF-473D-8552-8CE2C3C82EB6}" type="sibTrans" cxnId="{AE7836C3-7DDB-4B48-84CC-4F05AAA9E532}">
      <dgm:prSet/>
      <dgm:spPr/>
      <dgm:t>
        <a:bodyPr/>
        <a:lstStyle/>
        <a:p>
          <a:pPr algn="ctr"/>
          <a:endParaRPr lang="en-GB"/>
        </a:p>
      </dgm:t>
    </dgm:pt>
    <dgm:pt modelId="{96FB55B3-0D12-49B1-9890-1DED770E3C2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4000" b="1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বাস্তব</a:t>
          </a:r>
          <a:r>
            <a:rPr lang="en-US" sz="4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sz="4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4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000" b="1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4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000" b="1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48FA2C3D-47BF-4BD3-9506-52BD05246B15}" type="sibTrans" cxnId="{80A9FFF7-776F-49E7-B258-BFF9C116F668}">
      <dgm:prSet/>
      <dgm:spPr/>
      <dgm:t>
        <a:bodyPr/>
        <a:lstStyle/>
        <a:p>
          <a:pPr algn="ctr"/>
          <a:endParaRPr lang="en-GB"/>
        </a:p>
      </dgm:t>
    </dgm:pt>
    <dgm:pt modelId="{0C04A996-CB41-4CBA-9999-D2498DC6AF7A}" type="parTrans" cxnId="{80A9FFF7-776F-49E7-B258-BFF9C116F668}">
      <dgm:prSet/>
      <dgm:spPr/>
      <dgm:t>
        <a:bodyPr/>
        <a:lstStyle/>
        <a:p>
          <a:pPr algn="ctr"/>
          <a:endParaRPr lang="en-GB"/>
        </a:p>
      </dgm:t>
    </dgm:pt>
    <dgm:pt modelId="{0A7D6C4B-EAF7-4B04-B2AB-A6DA1E7C13CB}" type="pres">
      <dgm:prSet presAssocID="{4475BEFF-C513-4253-B003-2CC04F7B3A05}" presName="linear" presStyleCnt="0">
        <dgm:presLayoutVars>
          <dgm:animLvl val="lvl"/>
          <dgm:resizeHandles val="exact"/>
        </dgm:presLayoutVars>
      </dgm:prSet>
      <dgm:spPr/>
    </dgm:pt>
    <dgm:pt modelId="{208E3317-6623-4EA1-B39D-4E224C34988E}" type="pres">
      <dgm:prSet presAssocID="{96FB55B3-0D12-49B1-9890-1DED770E3C21}" presName="parentText" presStyleLbl="node1" presStyleIdx="0" presStyleCnt="1" custScaleY="64692" custLinFactNeighborY="-10148">
        <dgm:presLayoutVars>
          <dgm:chMax val="0"/>
          <dgm:bulletEnabled val="1"/>
        </dgm:presLayoutVars>
      </dgm:prSet>
      <dgm:spPr/>
    </dgm:pt>
    <dgm:pt modelId="{303E88F6-DFCF-4417-93D3-5A5BBCB514FE}" type="pres">
      <dgm:prSet presAssocID="{96FB55B3-0D12-49B1-9890-1DED770E3C21}" presName="childText" presStyleLbl="revTx" presStyleIdx="0" presStyleCnt="1" custScaleY="119040">
        <dgm:presLayoutVars>
          <dgm:bulletEnabled val="1"/>
        </dgm:presLayoutVars>
      </dgm:prSet>
      <dgm:spPr/>
    </dgm:pt>
  </dgm:ptLst>
  <dgm:cxnLst>
    <dgm:cxn modelId="{D8E3AF26-7EED-4FEF-A6C4-2AB1E0E18ECC}" srcId="{96FB55B3-0D12-49B1-9890-1DED770E3C21}" destId="{0B583FCC-753B-491D-903D-371DDC246C6C}" srcOrd="0" destOrd="0" parTransId="{D2FC5F30-8B28-4C7F-81A7-BBD803734C5C}" sibTransId="{F6E530DA-035D-416A-BE6E-D140D69D4B99}"/>
    <dgm:cxn modelId="{C2ECC385-5738-459B-92BC-D030232EEB0C}" type="presOf" srcId="{4475BEFF-C513-4253-B003-2CC04F7B3A05}" destId="{0A7D6C4B-EAF7-4B04-B2AB-A6DA1E7C13CB}" srcOrd="0" destOrd="0" presId="urn:microsoft.com/office/officeart/2005/8/layout/vList2"/>
    <dgm:cxn modelId="{A8A8E48B-E130-472B-B7E0-D9731283977D}" type="presOf" srcId="{0B583FCC-753B-491D-903D-371DDC246C6C}" destId="{303E88F6-DFCF-4417-93D3-5A5BBCB514FE}" srcOrd="0" destOrd="0" presId="urn:microsoft.com/office/officeart/2005/8/layout/vList2"/>
    <dgm:cxn modelId="{AE7836C3-7DDB-4B48-84CC-4F05AAA9E532}" srcId="{96FB55B3-0D12-49B1-9890-1DED770E3C21}" destId="{8E45028C-9B88-4F42-BF40-4CC2F136ACE8}" srcOrd="1" destOrd="0" parTransId="{5F49F85C-A714-45BA-82FA-37DB58A277EA}" sibTransId="{E6708260-22DF-473D-8552-8CE2C3C82EB6}"/>
    <dgm:cxn modelId="{B51AC9C9-A39C-4CF5-8E85-3C6625C3EAEE}" type="presOf" srcId="{96FB55B3-0D12-49B1-9890-1DED770E3C21}" destId="{208E3317-6623-4EA1-B39D-4E224C34988E}" srcOrd="0" destOrd="0" presId="urn:microsoft.com/office/officeart/2005/8/layout/vList2"/>
    <dgm:cxn modelId="{6A592AF2-8C3D-4D15-B7B9-39D617C2AC24}" type="presOf" srcId="{8E45028C-9B88-4F42-BF40-4CC2F136ACE8}" destId="{303E88F6-DFCF-4417-93D3-5A5BBCB514FE}" srcOrd="0" destOrd="1" presId="urn:microsoft.com/office/officeart/2005/8/layout/vList2"/>
    <dgm:cxn modelId="{80A9FFF7-776F-49E7-B258-BFF9C116F668}" srcId="{4475BEFF-C513-4253-B003-2CC04F7B3A05}" destId="{96FB55B3-0D12-49B1-9890-1DED770E3C21}" srcOrd="0" destOrd="0" parTransId="{0C04A996-CB41-4CBA-9999-D2498DC6AF7A}" sibTransId="{48FA2C3D-47BF-4BD3-9506-52BD05246B15}"/>
    <dgm:cxn modelId="{61CD3309-538F-4129-9C92-9D1D4F7AF82D}" type="presParOf" srcId="{0A7D6C4B-EAF7-4B04-B2AB-A6DA1E7C13CB}" destId="{208E3317-6623-4EA1-B39D-4E224C34988E}" srcOrd="0" destOrd="0" presId="urn:microsoft.com/office/officeart/2005/8/layout/vList2"/>
    <dgm:cxn modelId="{09A88D4C-1159-4546-B9AB-86F15B240500}" type="presParOf" srcId="{0A7D6C4B-EAF7-4B04-B2AB-A6DA1E7C13CB}" destId="{303E88F6-DFCF-4417-93D3-5A5BBCB514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75BEFF-C513-4253-B003-2CC04F7B3A0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B583FCC-753B-491D-903D-371DDC246C6C}">
      <dgm:prSet phldrT="[Text]" custT="1"/>
      <dgm:spPr/>
      <dgm:t>
        <a:bodyPr/>
        <a:lstStyle/>
        <a:p>
          <a:pPr algn="ctr">
            <a:buNone/>
          </a:pP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Holoplankton : </a:t>
          </a:r>
          <a:r>
            <a:rPr lang="en-US" sz="2800" b="0" dirty="0" err="1">
              <a:latin typeface="NikoshBAN" panose="02000000000000000000" pitchFamily="2" charset="0"/>
              <a:cs typeface="NikoshBAN" panose="02000000000000000000" pitchFamily="2" charset="0"/>
            </a:rPr>
            <a:t>ভাসমান</a:t>
          </a:r>
          <a:r>
            <a:rPr lang="en-US" sz="2800" b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অবস্থাতেই</a:t>
          </a:r>
          <a:r>
            <a:rPr lang="en-US" sz="2800" b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>
              <a:latin typeface="NikoshBAN" panose="02000000000000000000" pitchFamily="2" charset="0"/>
              <a:cs typeface="NikoshBAN" panose="02000000000000000000" pitchFamily="2" charset="0"/>
            </a:rPr>
            <a:t>জীবনচক্র</a:t>
          </a:r>
          <a:r>
            <a:rPr lang="en-US" sz="2800" b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800" b="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GB" sz="2800" b="0" dirty="0"/>
        </a:p>
      </dgm:t>
    </dgm:pt>
    <dgm:pt modelId="{D2FC5F30-8B28-4C7F-81A7-BBD803734C5C}" type="parTrans" cxnId="{D8E3AF26-7EED-4FEF-A6C4-2AB1E0E18ECC}">
      <dgm:prSet/>
      <dgm:spPr/>
      <dgm:t>
        <a:bodyPr/>
        <a:lstStyle/>
        <a:p>
          <a:pPr algn="ctr"/>
          <a:endParaRPr lang="en-GB"/>
        </a:p>
      </dgm:t>
    </dgm:pt>
    <dgm:pt modelId="{F6E530DA-035D-416A-BE6E-D140D69D4B99}" type="sibTrans" cxnId="{D8E3AF26-7EED-4FEF-A6C4-2AB1E0E18ECC}">
      <dgm:prSet/>
      <dgm:spPr/>
      <dgm:t>
        <a:bodyPr/>
        <a:lstStyle/>
        <a:p>
          <a:pPr algn="ctr"/>
          <a:endParaRPr lang="en-GB"/>
        </a:p>
      </dgm:t>
    </dgm:pt>
    <dgm:pt modelId="{8E45028C-9B88-4F42-BF40-4CC2F136ACE8}">
      <dgm:prSet phldrT="[Text]" custT="1"/>
      <dgm:spPr/>
      <dgm:t>
        <a:bodyPr/>
        <a:lstStyle/>
        <a:p>
          <a:pPr algn="ctr">
            <a:buNone/>
          </a:pP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Meroplankton :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স্বল্পকালীন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ভাসমান</a:t>
          </a:r>
          <a:endParaRPr lang="en-GB" sz="2800" dirty="0"/>
        </a:p>
      </dgm:t>
    </dgm:pt>
    <dgm:pt modelId="{5F49F85C-A714-45BA-82FA-37DB58A277EA}" type="parTrans" cxnId="{AE7836C3-7DDB-4B48-84CC-4F05AAA9E532}">
      <dgm:prSet/>
      <dgm:spPr/>
      <dgm:t>
        <a:bodyPr/>
        <a:lstStyle/>
        <a:p>
          <a:pPr algn="ctr"/>
          <a:endParaRPr lang="en-GB"/>
        </a:p>
      </dgm:t>
    </dgm:pt>
    <dgm:pt modelId="{E6708260-22DF-473D-8552-8CE2C3C82EB6}" type="sibTrans" cxnId="{AE7836C3-7DDB-4B48-84CC-4F05AAA9E532}">
      <dgm:prSet/>
      <dgm:spPr/>
      <dgm:t>
        <a:bodyPr/>
        <a:lstStyle/>
        <a:p>
          <a:pPr algn="ctr"/>
          <a:endParaRPr lang="en-GB"/>
        </a:p>
      </dgm:t>
    </dgm:pt>
    <dgm:pt modelId="{96FB55B3-0D12-49B1-9890-1DED770E3C21}">
      <dgm:prSet phldrT="[Text]" custT="1"/>
      <dgm:spPr/>
      <dgm:t>
        <a:bodyPr/>
        <a:lstStyle/>
        <a:p>
          <a:pPr algn="ctr"/>
          <a:r>
            <a:rPr lang="en-US" sz="4000" b="1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জীবনচক্রের</a:t>
          </a:r>
          <a:r>
            <a:rPr 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000" b="1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0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48FA2C3D-47BF-4BD3-9506-52BD05246B15}" type="sibTrans" cxnId="{80A9FFF7-776F-49E7-B258-BFF9C116F668}">
      <dgm:prSet/>
      <dgm:spPr/>
      <dgm:t>
        <a:bodyPr/>
        <a:lstStyle/>
        <a:p>
          <a:pPr algn="ctr"/>
          <a:endParaRPr lang="en-GB"/>
        </a:p>
      </dgm:t>
    </dgm:pt>
    <dgm:pt modelId="{0C04A996-CB41-4CBA-9999-D2498DC6AF7A}" type="parTrans" cxnId="{80A9FFF7-776F-49E7-B258-BFF9C116F668}">
      <dgm:prSet/>
      <dgm:spPr/>
      <dgm:t>
        <a:bodyPr/>
        <a:lstStyle/>
        <a:p>
          <a:pPr algn="ctr"/>
          <a:endParaRPr lang="en-GB"/>
        </a:p>
      </dgm:t>
    </dgm:pt>
    <dgm:pt modelId="{F5975AF7-FDB3-48B7-9FB9-D18EA7BD62AA}">
      <dgm:prSet phldrT="[Text]" custT="1"/>
      <dgm:spPr/>
      <dgm:t>
        <a:bodyPr/>
        <a:lstStyle/>
        <a:p>
          <a:pPr algn="ctr">
            <a:buNone/>
          </a:pP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Tychoplankton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বিছিন্ন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হলেও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ভাসমান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অবস্থাতে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বাঁচতে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endParaRPr lang="en-GB" sz="2800" dirty="0"/>
        </a:p>
      </dgm:t>
    </dgm:pt>
    <dgm:pt modelId="{F1A68513-C810-44A8-90E7-BA3FCE5A5543}" type="parTrans" cxnId="{C06A2C35-28F4-46B7-8067-B90D23ED3CC8}">
      <dgm:prSet/>
      <dgm:spPr/>
      <dgm:t>
        <a:bodyPr/>
        <a:lstStyle/>
        <a:p>
          <a:endParaRPr lang="en-GB"/>
        </a:p>
      </dgm:t>
    </dgm:pt>
    <dgm:pt modelId="{8D54F760-C31A-46DE-BA36-E4908144010B}" type="sibTrans" cxnId="{C06A2C35-28F4-46B7-8067-B90D23ED3CC8}">
      <dgm:prSet/>
      <dgm:spPr/>
      <dgm:t>
        <a:bodyPr/>
        <a:lstStyle/>
        <a:p>
          <a:endParaRPr lang="en-GB"/>
        </a:p>
      </dgm:t>
    </dgm:pt>
    <dgm:pt modelId="{0A7D6C4B-EAF7-4B04-B2AB-A6DA1E7C13CB}" type="pres">
      <dgm:prSet presAssocID="{4475BEFF-C513-4253-B003-2CC04F7B3A05}" presName="linear" presStyleCnt="0">
        <dgm:presLayoutVars>
          <dgm:animLvl val="lvl"/>
          <dgm:resizeHandles val="exact"/>
        </dgm:presLayoutVars>
      </dgm:prSet>
      <dgm:spPr/>
    </dgm:pt>
    <dgm:pt modelId="{208E3317-6623-4EA1-B39D-4E224C34988E}" type="pres">
      <dgm:prSet presAssocID="{96FB55B3-0D12-49B1-9890-1DED770E3C21}" presName="parentText" presStyleLbl="node1" presStyleIdx="0" presStyleCnt="1" custScaleY="64692" custLinFactNeighborY="-10148">
        <dgm:presLayoutVars>
          <dgm:chMax val="0"/>
          <dgm:bulletEnabled val="1"/>
        </dgm:presLayoutVars>
      </dgm:prSet>
      <dgm:spPr/>
    </dgm:pt>
    <dgm:pt modelId="{303E88F6-DFCF-4417-93D3-5A5BBCB514FE}" type="pres">
      <dgm:prSet presAssocID="{96FB55B3-0D12-49B1-9890-1DED770E3C21}" presName="childText" presStyleLbl="revTx" presStyleIdx="0" presStyleCnt="1" custScaleY="119040">
        <dgm:presLayoutVars>
          <dgm:bulletEnabled val="1"/>
        </dgm:presLayoutVars>
      </dgm:prSet>
      <dgm:spPr/>
    </dgm:pt>
  </dgm:ptLst>
  <dgm:cxnLst>
    <dgm:cxn modelId="{D8E3AF26-7EED-4FEF-A6C4-2AB1E0E18ECC}" srcId="{96FB55B3-0D12-49B1-9890-1DED770E3C21}" destId="{0B583FCC-753B-491D-903D-371DDC246C6C}" srcOrd="0" destOrd="0" parTransId="{D2FC5F30-8B28-4C7F-81A7-BBD803734C5C}" sibTransId="{F6E530DA-035D-416A-BE6E-D140D69D4B99}"/>
    <dgm:cxn modelId="{C06A2C35-28F4-46B7-8067-B90D23ED3CC8}" srcId="{96FB55B3-0D12-49B1-9890-1DED770E3C21}" destId="{F5975AF7-FDB3-48B7-9FB9-D18EA7BD62AA}" srcOrd="2" destOrd="0" parTransId="{F1A68513-C810-44A8-90E7-BA3FCE5A5543}" sibTransId="{8D54F760-C31A-46DE-BA36-E4908144010B}"/>
    <dgm:cxn modelId="{8505D34B-ECD9-4B74-8407-AE1465C23655}" type="presOf" srcId="{F5975AF7-FDB3-48B7-9FB9-D18EA7BD62AA}" destId="{303E88F6-DFCF-4417-93D3-5A5BBCB514FE}" srcOrd="0" destOrd="2" presId="urn:microsoft.com/office/officeart/2005/8/layout/vList2"/>
    <dgm:cxn modelId="{C2ECC385-5738-459B-92BC-D030232EEB0C}" type="presOf" srcId="{4475BEFF-C513-4253-B003-2CC04F7B3A05}" destId="{0A7D6C4B-EAF7-4B04-B2AB-A6DA1E7C13CB}" srcOrd="0" destOrd="0" presId="urn:microsoft.com/office/officeart/2005/8/layout/vList2"/>
    <dgm:cxn modelId="{A8A8E48B-E130-472B-B7E0-D9731283977D}" type="presOf" srcId="{0B583FCC-753B-491D-903D-371DDC246C6C}" destId="{303E88F6-DFCF-4417-93D3-5A5BBCB514FE}" srcOrd="0" destOrd="0" presId="urn:microsoft.com/office/officeart/2005/8/layout/vList2"/>
    <dgm:cxn modelId="{AE7836C3-7DDB-4B48-84CC-4F05AAA9E532}" srcId="{96FB55B3-0D12-49B1-9890-1DED770E3C21}" destId="{8E45028C-9B88-4F42-BF40-4CC2F136ACE8}" srcOrd="1" destOrd="0" parTransId="{5F49F85C-A714-45BA-82FA-37DB58A277EA}" sibTransId="{E6708260-22DF-473D-8552-8CE2C3C82EB6}"/>
    <dgm:cxn modelId="{B51AC9C9-A39C-4CF5-8E85-3C6625C3EAEE}" type="presOf" srcId="{96FB55B3-0D12-49B1-9890-1DED770E3C21}" destId="{208E3317-6623-4EA1-B39D-4E224C34988E}" srcOrd="0" destOrd="0" presId="urn:microsoft.com/office/officeart/2005/8/layout/vList2"/>
    <dgm:cxn modelId="{6A592AF2-8C3D-4D15-B7B9-39D617C2AC24}" type="presOf" srcId="{8E45028C-9B88-4F42-BF40-4CC2F136ACE8}" destId="{303E88F6-DFCF-4417-93D3-5A5BBCB514FE}" srcOrd="0" destOrd="1" presId="urn:microsoft.com/office/officeart/2005/8/layout/vList2"/>
    <dgm:cxn modelId="{80A9FFF7-776F-49E7-B258-BFF9C116F668}" srcId="{4475BEFF-C513-4253-B003-2CC04F7B3A05}" destId="{96FB55B3-0D12-49B1-9890-1DED770E3C21}" srcOrd="0" destOrd="0" parTransId="{0C04A996-CB41-4CBA-9999-D2498DC6AF7A}" sibTransId="{48FA2C3D-47BF-4BD3-9506-52BD05246B15}"/>
    <dgm:cxn modelId="{61CD3309-538F-4129-9C92-9D1D4F7AF82D}" type="presParOf" srcId="{0A7D6C4B-EAF7-4B04-B2AB-A6DA1E7C13CB}" destId="{208E3317-6623-4EA1-B39D-4E224C34988E}" srcOrd="0" destOrd="0" presId="urn:microsoft.com/office/officeart/2005/8/layout/vList2"/>
    <dgm:cxn modelId="{09A88D4C-1159-4546-B9AB-86F15B240500}" type="presParOf" srcId="{0A7D6C4B-EAF7-4B04-B2AB-A6DA1E7C13CB}" destId="{303E88F6-DFCF-4417-93D3-5A5BBCB514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B0DA5-FCB2-45C1-8E6B-BAA00ABAEB2C}">
      <dsp:nvSpPr>
        <dsp:cNvPr id="0" name=""/>
        <dsp:cNvSpPr/>
      </dsp:nvSpPr>
      <dsp:spPr>
        <a:xfrm>
          <a:off x="6215" y="1985445"/>
          <a:ext cx="3654449" cy="2317614"/>
        </a:xfrm>
        <a:prstGeom prst="chevron">
          <a:avLst/>
        </a:prstGeom>
        <a:solidFill>
          <a:schemeClr val="accent6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8740" tIns="39370" rIns="0" bIns="3937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সংগা</a:t>
          </a:r>
          <a:endParaRPr lang="en-GB" sz="6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5022" y="1985445"/>
        <a:ext cx="1336835" cy="2317614"/>
      </dsp:txXfrm>
    </dsp:sp>
    <dsp:sp modelId="{7C72675D-C69C-4A03-A35C-1C9828CEA78F}">
      <dsp:nvSpPr>
        <dsp:cNvPr id="0" name=""/>
        <dsp:cNvSpPr/>
      </dsp:nvSpPr>
      <dsp:spPr>
        <a:xfrm>
          <a:off x="2469663" y="1623435"/>
          <a:ext cx="9250899" cy="3041633"/>
        </a:xfrm>
        <a:prstGeom prst="chevron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স্রোত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আলোড়নে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সঞ্চারণশীল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ভাসমান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নিমজ্জিত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স্বভোজী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প্রায়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নিশ্চল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আনুবীক্ষনিক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যাদের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আকার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>
              <a:latin typeface="+mn-lt"/>
              <a:cs typeface="NikoshBAN" panose="02000000000000000000" pitchFamily="2" charset="0"/>
            </a:rPr>
            <a:t>0.2 – 500 </a:t>
          </a:r>
          <a:r>
            <a:rPr lang="en-US" sz="4800" kern="1200" dirty="0">
              <a:latin typeface="+mn-lt"/>
              <a:cs typeface="NikoshBAN" panose="02000000000000000000" pitchFamily="2" charset="0"/>
            </a:rPr>
            <a:t>µ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m)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উদ্ভিদগোষ্ঠীকে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Phytoplankton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GB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90480" y="1623435"/>
        <a:ext cx="6209266" cy="3041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8AFF3-82C0-4E9B-B965-9E5E830AC35F}">
      <dsp:nvSpPr>
        <dsp:cNvPr id="0" name=""/>
        <dsp:cNvSpPr/>
      </dsp:nvSpPr>
      <dsp:spPr>
        <a:xfrm>
          <a:off x="2667000" y="2821"/>
          <a:ext cx="6857999" cy="139381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আবাসস্</a:t>
          </a:r>
          <a:r>
            <a:rPr lang="as-IN" sz="4000" b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4000" b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4000" b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4000" b="0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4000" b="0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endParaRPr lang="en-US" sz="40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as-IN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ঁ</a:t>
          </a:r>
          <a:r>
            <a:rPr lang="as-IN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as-IN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as-IN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ী</a:t>
          </a:r>
          <a:r>
            <a:rPr lang="as-IN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en-US" sz="2400" kern="12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(indigenous) Phytoplankton</a:t>
          </a:r>
          <a:endParaRPr lang="en-GB" sz="2100" kern="1200" dirty="0">
            <a:solidFill>
              <a:sysClr val="windowText" lastClr="000000"/>
            </a:solidFill>
          </a:endParaRPr>
        </a:p>
      </dsp:txBody>
      <dsp:txXfrm>
        <a:off x="2707824" y="43645"/>
        <a:ext cx="6776351" cy="1312169"/>
      </dsp:txXfrm>
    </dsp:sp>
    <dsp:sp modelId="{3154C29B-26C6-4878-BB68-9B738BFCBDCC}">
      <dsp:nvSpPr>
        <dsp:cNvPr id="0" name=""/>
        <dsp:cNvSpPr/>
      </dsp:nvSpPr>
      <dsp:spPr>
        <a:xfrm>
          <a:off x="2155864" y="1570232"/>
          <a:ext cx="964406" cy="9644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9184A-50B8-4EAA-BC5F-B635F243819D}">
      <dsp:nvSpPr>
        <dsp:cNvPr id="0" name=""/>
        <dsp:cNvSpPr/>
      </dsp:nvSpPr>
      <dsp:spPr>
        <a:xfrm>
          <a:off x="1203149" y="1570232"/>
          <a:ext cx="9785701" cy="9644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Limnoplankton : 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হ্রদে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বসবাসকারী</a:t>
          </a:r>
          <a:endParaRPr lang="en-GB" sz="3600" kern="1200" dirty="0">
            <a:solidFill>
              <a:sysClr val="windowText" lastClr="000000"/>
            </a:solidFill>
          </a:endParaRPr>
        </a:p>
      </dsp:txBody>
      <dsp:txXfrm>
        <a:off x="1250236" y="1617319"/>
        <a:ext cx="9691527" cy="870232"/>
      </dsp:txXfrm>
    </dsp:sp>
    <dsp:sp modelId="{8D5E3839-62D2-4C6C-8818-7ADC777F6F21}">
      <dsp:nvSpPr>
        <dsp:cNvPr id="0" name=""/>
        <dsp:cNvSpPr/>
      </dsp:nvSpPr>
      <dsp:spPr>
        <a:xfrm>
          <a:off x="2190528" y="2650366"/>
          <a:ext cx="964406" cy="964406"/>
        </a:xfrm>
        <a:prstGeom prst="roundRect">
          <a:avLst>
            <a:gd name="adj" fmla="val 1667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A0F75-37BD-4C19-B88A-C813B3B1165F}">
      <dsp:nvSpPr>
        <dsp:cNvPr id="0" name=""/>
        <dsp:cNvSpPr/>
      </dsp:nvSpPr>
      <dsp:spPr>
        <a:xfrm>
          <a:off x="1272477" y="2650366"/>
          <a:ext cx="9716372" cy="964406"/>
        </a:xfrm>
        <a:prstGeom prst="roundRect">
          <a:avLst>
            <a:gd name="adj" fmla="val 1667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Helioplankton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পুকুরে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স্থির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জলাশয়ে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3600" kern="1200" dirty="0">
            <a:solidFill>
              <a:sysClr val="windowText" lastClr="000000"/>
            </a:solidFill>
          </a:endParaRPr>
        </a:p>
      </dsp:txBody>
      <dsp:txXfrm>
        <a:off x="1319564" y="2697453"/>
        <a:ext cx="9622198" cy="870232"/>
      </dsp:txXfrm>
    </dsp:sp>
    <dsp:sp modelId="{9E3EABC9-AD8F-40D4-9F99-C1B363FC3CB2}">
      <dsp:nvSpPr>
        <dsp:cNvPr id="0" name=""/>
        <dsp:cNvSpPr/>
      </dsp:nvSpPr>
      <dsp:spPr>
        <a:xfrm>
          <a:off x="2172263" y="3730501"/>
          <a:ext cx="964406" cy="964406"/>
        </a:xfrm>
        <a:prstGeom prst="roundRect">
          <a:avLst>
            <a:gd name="adj" fmla="val 166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53F79-20F9-4142-93DB-609D5A0458A8}">
      <dsp:nvSpPr>
        <dsp:cNvPr id="0" name=""/>
        <dsp:cNvSpPr/>
      </dsp:nvSpPr>
      <dsp:spPr>
        <a:xfrm>
          <a:off x="1235946" y="3730501"/>
          <a:ext cx="9752904" cy="964406"/>
        </a:xfrm>
        <a:prstGeom prst="roundRect">
          <a:avLst>
            <a:gd name="adj" fmla="val 166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Rheoplankton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নদীতে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বহমান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জলাশয়ে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3600" kern="1200" dirty="0">
            <a:solidFill>
              <a:sysClr val="windowText" lastClr="000000"/>
            </a:solidFill>
          </a:endParaRPr>
        </a:p>
      </dsp:txBody>
      <dsp:txXfrm>
        <a:off x="1283033" y="3777588"/>
        <a:ext cx="9658730" cy="870232"/>
      </dsp:txXfrm>
    </dsp:sp>
    <dsp:sp modelId="{B94DE490-9A7A-4DCB-AE6F-FA3FE1362784}">
      <dsp:nvSpPr>
        <dsp:cNvPr id="0" name=""/>
        <dsp:cNvSpPr/>
      </dsp:nvSpPr>
      <dsp:spPr>
        <a:xfrm>
          <a:off x="2187581" y="4810636"/>
          <a:ext cx="964406" cy="964406"/>
        </a:xfrm>
        <a:prstGeom prst="roundRect">
          <a:avLst>
            <a:gd name="adj" fmla="val 1667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632FA-783E-47CA-986B-4F90863CC9FE}">
      <dsp:nvSpPr>
        <dsp:cNvPr id="0" name=""/>
        <dsp:cNvSpPr/>
      </dsp:nvSpPr>
      <dsp:spPr>
        <a:xfrm>
          <a:off x="1266583" y="4810636"/>
          <a:ext cx="9722267" cy="964406"/>
        </a:xfrm>
        <a:prstGeom prst="roundRect">
          <a:avLst>
            <a:gd name="adj" fmla="val 1667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Haloplankton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সাগরে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লবণাক্ত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হ্রদে</a:t>
          </a:r>
          <a:r>
            <a:rPr lang="en-US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3600" kern="1200" dirty="0">
            <a:solidFill>
              <a:sysClr val="windowText" lastClr="000000"/>
            </a:solidFill>
          </a:endParaRPr>
        </a:p>
      </dsp:txBody>
      <dsp:txXfrm>
        <a:off x="1313670" y="4857723"/>
        <a:ext cx="9628093" cy="870232"/>
      </dsp:txXfrm>
    </dsp:sp>
    <dsp:sp modelId="{9F610E6E-5CB8-4FB7-B983-711BE180937A}">
      <dsp:nvSpPr>
        <dsp:cNvPr id="0" name=""/>
        <dsp:cNvSpPr/>
      </dsp:nvSpPr>
      <dsp:spPr>
        <a:xfrm>
          <a:off x="2204009" y="5890771"/>
          <a:ext cx="964406" cy="964406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65B18-D175-44EB-86CE-2AFA2EA3483B}">
      <dsp:nvSpPr>
        <dsp:cNvPr id="0" name=""/>
        <dsp:cNvSpPr/>
      </dsp:nvSpPr>
      <dsp:spPr>
        <a:xfrm>
          <a:off x="1299438" y="5890771"/>
          <a:ext cx="9689411" cy="964406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Hypalmeroplankton</a:t>
          </a:r>
          <a:r>
            <a:rPr lang="en-US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4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মোহনা</a:t>
          </a:r>
          <a:r>
            <a:rPr lang="en-US" sz="24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4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জোয়ারে</a:t>
          </a:r>
          <a:r>
            <a:rPr lang="en-US" sz="24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প্লাবিত</a:t>
          </a:r>
          <a:r>
            <a:rPr lang="en-US" sz="24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অল্প</a:t>
          </a:r>
          <a:r>
            <a:rPr lang="en-US" sz="24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লবনাক্ত</a:t>
          </a:r>
          <a:r>
            <a:rPr lang="en-US" sz="24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পানিতে</a:t>
          </a:r>
          <a:r>
            <a:rPr lang="en-US" sz="24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GB" sz="3200" kern="1200" dirty="0">
            <a:solidFill>
              <a:sysClr val="windowText" lastClr="000000"/>
            </a:solidFill>
          </a:endParaRPr>
        </a:p>
      </dsp:txBody>
      <dsp:txXfrm>
        <a:off x="1346525" y="5937858"/>
        <a:ext cx="9595237" cy="870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E3317-6623-4EA1-B39D-4E224C34988E}">
      <dsp:nvSpPr>
        <dsp:cNvPr id="0" name=""/>
        <dsp:cNvSpPr/>
      </dsp:nvSpPr>
      <dsp:spPr>
        <a:xfrm>
          <a:off x="0" y="98736"/>
          <a:ext cx="12192000" cy="79607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উৎপত্তির</a:t>
          </a:r>
          <a:r>
            <a:rPr lang="en-US" sz="40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40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000" b="1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40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0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8861" y="137597"/>
        <a:ext cx="12114278" cy="718354"/>
      </dsp:txXfrm>
    </dsp:sp>
    <dsp:sp modelId="{303E88F6-DFCF-4417-93D3-5A5BBCB514FE}">
      <dsp:nvSpPr>
        <dsp:cNvPr id="0" name=""/>
        <dsp:cNvSpPr/>
      </dsp:nvSpPr>
      <dsp:spPr>
        <a:xfrm>
          <a:off x="0" y="894812"/>
          <a:ext cx="12192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Autogenetic Plankton : </a:t>
          </a:r>
          <a:r>
            <a:rPr lang="en-US" sz="28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আবাসস্থলে</a:t>
          </a:r>
          <a:r>
            <a:rPr lang="en-US" sz="2800" b="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স্থানীয়ভাবে</a:t>
          </a:r>
          <a:r>
            <a:rPr lang="en-US" sz="2800" b="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</a:t>
          </a:r>
          <a:endParaRPr lang="en-GB" sz="2800" b="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Allogenetic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Plankton :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অপরস্থান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আবির্ভূত</a:t>
          </a:r>
          <a:endParaRPr lang="en-GB" sz="2800" kern="1200" dirty="0"/>
        </a:p>
      </dsp:txBody>
      <dsp:txXfrm>
        <a:off x="0" y="894812"/>
        <a:ext cx="12192000" cy="1059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E3317-6623-4EA1-B39D-4E224C34988E}">
      <dsp:nvSpPr>
        <dsp:cNvPr id="0" name=""/>
        <dsp:cNvSpPr/>
      </dsp:nvSpPr>
      <dsp:spPr>
        <a:xfrm>
          <a:off x="0" y="0"/>
          <a:ext cx="12192000" cy="77506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বাস্তব</a:t>
          </a:r>
          <a:r>
            <a:rPr lang="en-US" sz="40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sz="40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40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000" b="1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40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000" b="1" kern="120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7835" y="37835"/>
        <a:ext cx="12116330" cy="699391"/>
      </dsp:txXfrm>
    </dsp:sp>
    <dsp:sp modelId="{303E88F6-DFCF-4417-93D3-5A5BBCB514FE}">
      <dsp:nvSpPr>
        <dsp:cNvPr id="0" name=""/>
        <dsp:cNvSpPr/>
      </dsp:nvSpPr>
      <dsp:spPr>
        <a:xfrm>
          <a:off x="0" y="783408"/>
          <a:ext cx="12192000" cy="1261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Euplanktons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Plankton </a:t>
          </a:r>
          <a:endParaRPr lang="en-GB" sz="2800" b="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Pseudoplanktons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Plankton</a:t>
          </a:r>
          <a:endParaRPr lang="en-GB" sz="2800" kern="1200" dirty="0"/>
        </a:p>
      </dsp:txBody>
      <dsp:txXfrm>
        <a:off x="0" y="783408"/>
        <a:ext cx="12192000" cy="1261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E3317-6623-4EA1-B39D-4E224C34988E}">
      <dsp:nvSpPr>
        <dsp:cNvPr id="0" name=""/>
        <dsp:cNvSpPr/>
      </dsp:nvSpPr>
      <dsp:spPr>
        <a:xfrm>
          <a:off x="0" y="1884"/>
          <a:ext cx="12192000" cy="7750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জীবনচক্রের</a:t>
          </a:r>
          <a:r>
            <a:rPr lang="en-US" sz="40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প্রকৃতি</a:t>
          </a:r>
          <a:r>
            <a:rPr lang="en-US" sz="40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40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000" b="1" kern="1200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তিন</a:t>
          </a:r>
          <a:r>
            <a:rPr lang="en-US" sz="40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000" b="1" kern="120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sp:txBody>
      <dsp:txXfrm>
        <a:off x="37835" y="39719"/>
        <a:ext cx="12116330" cy="699391"/>
      </dsp:txXfrm>
    </dsp:sp>
    <dsp:sp modelId="{303E88F6-DFCF-4417-93D3-5A5BBCB514FE}">
      <dsp:nvSpPr>
        <dsp:cNvPr id="0" name=""/>
        <dsp:cNvSpPr/>
      </dsp:nvSpPr>
      <dsp:spPr>
        <a:xfrm>
          <a:off x="0" y="928191"/>
          <a:ext cx="12192000" cy="1774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Holoplankton : </a:t>
          </a:r>
          <a:r>
            <a:rPr lang="en-US" sz="28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ভাসমান</a:t>
          </a:r>
          <a:r>
            <a:rPr lang="en-US" sz="2800" b="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অবস্থাতেই</a:t>
          </a:r>
          <a:r>
            <a:rPr lang="en-US" sz="2800" b="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জীবনচক্র</a:t>
          </a:r>
          <a:r>
            <a:rPr lang="en-US" sz="2800" b="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800" b="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GB" sz="2800" b="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Meroplankton :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স্বল্পকালীন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ভাসমান</a:t>
          </a:r>
          <a:endParaRPr lang="en-GB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Tychoplankton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সংযুক্ত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বিছিন্ন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হলেও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ভাসমান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অবস্থাতে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বাঁচতে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endParaRPr lang="en-GB" sz="2800" kern="1200" dirty="0"/>
        </a:p>
      </dsp:txBody>
      <dsp:txXfrm>
        <a:off x="0" y="928191"/>
        <a:ext cx="12192000" cy="1774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36644-489F-4EAC-970B-BF585EB2A8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5BE09-4EA1-4DD3-BD0B-7A3B5673C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E1896-C3EF-4BB2-8B0A-E04613B053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5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8EB7-5248-40D8-84F4-02EDE397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75178-46ED-4F94-AC5C-4FB2481FB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12D51-2DA8-44FB-B926-AED7BEED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F667C-7E62-473F-8CAA-DF7E8CE1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D209-B113-4242-B6E3-ED2B711D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91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6CB8-AC60-4C26-AC8E-52B52C03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1AC98-8978-4AD7-8A6A-51BADDB32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DE234-D2A6-4A40-A24A-67BFBCC8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D55E3-12BA-4CEF-AE6D-BA04C29B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5EC06-B9C6-4A19-8279-CC071767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8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3BB58-DF3F-4960-B5F6-2830531A7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19888-9F6C-4F69-94E1-32BC7345C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313F4-F777-4662-A4EE-446A24DE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63CC1-D5FF-4563-84E6-794724AC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3DB7-A260-4F4C-8180-E435CB57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95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75DA-8F76-4901-8F94-040BD3CEC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067-CBA0-482D-9E1B-063AF47EDE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8271-9DBD-4FBE-BF9C-D58ED7562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A48C-6F24-4B33-BEA2-9850F635C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11D9-D22D-4D13-8DCE-FC22513D1D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6D02-E4E7-460B-B65D-F3C7AAE7F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0DF8-2BDF-4E45-8152-4765232D6F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D81D-3F0F-4FF6-949D-271319CE1B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FDCD-55CA-478F-A87D-AC74E5A9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EE25-9128-4953-8255-4127526BB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4E81C-CFA5-4C5C-B9FA-BDEF543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AA83F-93E1-45DB-A7CA-6311217A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4BF18-4281-446E-9C36-CA7F2430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4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8728-D6AE-4676-B597-495E48527F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B49-5CE4-44BF-9DAC-57A77425F6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0A3C-AB50-4714-9947-E3C04521D2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7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7AC3-FA0B-46DA-948E-53F34225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45112-DB47-4D0F-B300-AB8EBFA9B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03DA8-8863-422B-A72E-6A274A85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5780-C6FC-4463-9F6D-5A6EC586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C407B-815A-441F-B5E4-021D8B2A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45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CA7A-3FAD-4ADE-B6C6-E71B53B6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C2EE-9687-47CC-B603-BA28061A7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FCD8C-25F8-4B4D-A936-F6922451C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E72B4-DBA2-427A-B313-4D4F12E9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5A11F-3FD6-4AE4-8ED7-7F14C4F5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6410E-BE07-497A-9453-442ED874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9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36A5-6802-4C91-8959-FB208C9E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AAD9-37F7-448F-B44F-DA6B2F36D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22E72-FF3B-43E1-B4CD-800545327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69020-DE81-4F56-BC51-4E2B6CC74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61509-B1CE-4ECE-A85A-5E52854A6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39AD2-5437-4428-9F83-666A8326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A05AF-DE55-461A-A4A8-96EC1C02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E7FCB-36F5-4216-9A6B-8FED8A39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6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4BD5-021A-4222-BD40-C4C8D750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9BC15-BB1E-4F48-82C5-545832D2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A93C6-8AA1-457E-9FA5-9336F1CC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F5361-5FF6-455A-ADDB-44AB789A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9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DB368-50D9-446F-8EEF-BB24814C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3DFE8-2772-4C48-81C3-6DD7431B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59792-A63B-4B97-B1AF-7B38C46E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9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500D-498E-447A-830F-B4E0E83D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2783-D665-4886-A118-2846D7608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7D315-7238-444D-B833-0447DCC45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6904E-E5CA-47EC-A91C-51FEFFBE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53EF5-F0FE-4417-8DD0-D6E8EDEC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03203-C95F-4E33-9A7C-D88E57B9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8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344D-0CF6-46BC-B582-10B47EAE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5897B-081A-41AF-A203-2084E1A64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6F18C-8F8A-4689-A003-B279FD48E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A7E95-FA76-4DDC-B9DD-3D3DFDE4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A067F-E5E3-495F-A362-F32D2927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5A070-090E-4E46-B2B9-B4CC1BBC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0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A231B-A5A3-4BCD-9F0B-C6960A8E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A8E0D-3E4F-4A8F-B344-84110DF2D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68AB-0C29-4AF2-BE73-F860D361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13D2-E1D5-4720-ACDF-FE1537269F18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2EB29-0A55-44BA-8B75-664B727F6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DC54-3E6C-4A6B-8FF3-1A61109E8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DD1D-A3BB-43A2-A555-A5759FA3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4C3F-40DD-47EB-96DE-2F7F495BCE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0FDF-F6CC-4F29-B032-D483E6906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6D8A-C7E4-485F-A5D5-C67C83E1641A}" type="datetime1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4307" y="3118679"/>
            <a:ext cx="25908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9FC81-E568-4253-A327-49CD1EDAAF76}"/>
              </a:ext>
            </a:extLst>
          </p:cNvPr>
          <p:cNvSpPr txBox="1"/>
          <p:nvPr/>
        </p:nvSpPr>
        <p:spPr>
          <a:xfrm>
            <a:off x="182880" y="2208679"/>
            <a:ext cx="4086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GB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650E61-F208-40E7-97AC-421860B1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38" y="179150"/>
            <a:ext cx="4325574" cy="9703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endParaRPr lang="en-GB" sz="5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2543" y="1532501"/>
            <a:ext cx="8286912" cy="13842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cs typeface="NikoshBAN" panose="02000000000000000000" pitchFamily="2" charset="0"/>
              </a:rPr>
              <a:t>1.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Spherical </a:t>
            </a: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টেনিস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গলফ্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ফুটবলের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DA899-EA5F-44C8-AB6D-46526044764D}"/>
              </a:ext>
            </a:extLst>
          </p:cNvPr>
          <p:cNvSpPr txBox="1"/>
          <p:nvPr/>
        </p:nvSpPr>
        <p:spPr>
          <a:xfrm>
            <a:off x="4756916" y="194579"/>
            <a:ext cx="6674110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কলোনীভূক্ত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Phytoplankton (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প্রধানত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পাঁচ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প্রকার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2FAA1-8B65-49AC-A5CB-20F911594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0926" y="3048000"/>
            <a:ext cx="6240379" cy="3190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66833C-F573-4924-830E-03B494CCF8C2}"/>
              </a:ext>
            </a:extLst>
          </p:cNvPr>
          <p:cNvSpPr txBox="1"/>
          <p:nvPr/>
        </p:nvSpPr>
        <p:spPr>
          <a:xfrm>
            <a:off x="4475315" y="5914654"/>
            <a:ext cx="4091600" cy="64698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Coelosphaerium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342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2544" y="358955"/>
            <a:ext cx="8286912" cy="13842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cs typeface="NikoshBAN" panose="02000000000000000000" pitchFamily="2" charset="0"/>
              </a:rPr>
              <a:t>2.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Pyreform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ন্যাসপতির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2FAA1-8B65-49AC-A5CB-20F911594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358" y="1913207"/>
            <a:ext cx="5209283" cy="480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66833C-F573-4924-830E-03B494CCF8C2}"/>
              </a:ext>
            </a:extLst>
          </p:cNvPr>
          <p:cNvSpPr txBox="1"/>
          <p:nvPr/>
        </p:nvSpPr>
        <p:spPr>
          <a:xfrm>
            <a:off x="7198749" y="5542570"/>
            <a:ext cx="4091600" cy="64698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Trachelomonas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955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2543" y="364883"/>
            <a:ext cx="8286912" cy="13842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cs typeface="NikoshBAN" panose="02000000000000000000" pitchFamily="2" charset="0"/>
              </a:rPr>
              <a:t>3.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Cylindrical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বেলনাকার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2FAA1-8B65-49AC-A5CB-20F91159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r="14500" b="13156"/>
          <a:stretch/>
        </p:blipFill>
        <p:spPr>
          <a:xfrm>
            <a:off x="3583989" y="1990317"/>
            <a:ext cx="4920308" cy="46181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66833C-F573-4924-830E-03B494CCF8C2}"/>
              </a:ext>
            </a:extLst>
          </p:cNvPr>
          <p:cNvSpPr txBox="1"/>
          <p:nvPr/>
        </p:nvSpPr>
        <p:spPr>
          <a:xfrm>
            <a:off x="1952543" y="6207705"/>
            <a:ext cx="4091600" cy="64698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Melosiram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2544" y="383072"/>
            <a:ext cx="8286912" cy="13842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cs typeface="NikoshBAN" panose="02000000000000000000" pitchFamily="2" charset="0"/>
              </a:rPr>
              <a:t>4.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Ellipsoidal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উপবৃত্তাকার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2FAA1-8B65-49AC-A5CB-20F91159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15152" r="10003" b="16029"/>
          <a:stretch/>
        </p:blipFill>
        <p:spPr>
          <a:xfrm>
            <a:off x="2901723" y="2020135"/>
            <a:ext cx="6284840" cy="44547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66833C-F573-4924-830E-03B494CCF8C2}"/>
              </a:ext>
            </a:extLst>
          </p:cNvPr>
          <p:cNvSpPr txBox="1"/>
          <p:nvPr/>
        </p:nvSpPr>
        <p:spPr>
          <a:xfrm>
            <a:off x="1952543" y="6207705"/>
            <a:ext cx="4091600" cy="64698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Mallomonas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2543" y="378950"/>
            <a:ext cx="8286912" cy="13842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cs typeface="NikoshBAN" panose="02000000000000000000" pitchFamily="2" charset="0"/>
              </a:rPr>
              <a:t>5.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Flattened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2FAA1-8B65-49AC-A5CB-20F91159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23870"/>
          <a:stretch/>
        </p:blipFill>
        <p:spPr>
          <a:xfrm>
            <a:off x="2387193" y="1977931"/>
            <a:ext cx="7417611" cy="45532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66833C-F573-4924-830E-03B494CCF8C2}"/>
              </a:ext>
            </a:extLst>
          </p:cNvPr>
          <p:cNvSpPr txBox="1"/>
          <p:nvPr/>
        </p:nvSpPr>
        <p:spPr>
          <a:xfrm>
            <a:off x="1952543" y="6207705"/>
            <a:ext cx="4091600" cy="64698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Fragilaria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61FF6F-E283-4CA6-B814-7D729D627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684265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7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18AFF3-82C0-4E9B-B965-9E5E830AC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F18AFF3-82C0-4E9B-B965-9E5E830AC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F18AFF3-82C0-4E9B-B965-9E5E830AC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F18AFF3-82C0-4E9B-B965-9E5E830AC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4C29B-26C6-4878-BB68-9B738BFCB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154C29B-26C6-4878-BB68-9B738BFCB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3154C29B-26C6-4878-BB68-9B738BFCB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3154C29B-26C6-4878-BB68-9B738BFCB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09184A-50B8-4EAA-BC5F-B635F2438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209184A-50B8-4EAA-BC5F-B635F2438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209184A-50B8-4EAA-BC5F-B635F2438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0209184A-50B8-4EAA-BC5F-B635F2438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5E3839-62D2-4C6C-8818-7ADC777F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D5E3839-62D2-4C6C-8818-7ADC777F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D5E3839-62D2-4C6C-8818-7ADC777F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D5E3839-62D2-4C6C-8818-7ADC777F6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6A0F75-37BD-4C19-B88A-C813B3B1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D6A0F75-37BD-4C19-B88A-C813B3B1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D6A0F75-37BD-4C19-B88A-C813B3B11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ED6A0F75-37BD-4C19-B88A-C813B3B11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EABC9-AD8F-40D4-9F99-C1B363FC3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E3EABC9-AD8F-40D4-9F99-C1B363FC3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E3EABC9-AD8F-40D4-9F99-C1B363FC3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E3EABC9-AD8F-40D4-9F99-C1B363FC3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53F79-20F9-4142-93DB-609D5A045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5C53F79-20F9-4142-93DB-609D5A045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5C53F79-20F9-4142-93DB-609D5A045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5C53F79-20F9-4142-93DB-609D5A045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4DE490-9A7A-4DCB-AE6F-FA3FE1362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94DE490-9A7A-4DCB-AE6F-FA3FE1362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94DE490-9A7A-4DCB-AE6F-FA3FE1362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94DE490-9A7A-4DCB-AE6F-FA3FE1362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632FA-783E-47CA-986B-4F90863CC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EA632FA-783E-47CA-986B-4F90863CC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EA632FA-783E-47CA-986B-4F90863CC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EA632FA-783E-47CA-986B-4F90863CC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610E6E-5CB8-4FB7-B983-711BE1809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F610E6E-5CB8-4FB7-B983-711BE1809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F610E6E-5CB8-4FB7-B983-711BE1809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9F610E6E-5CB8-4FB7-B983-711BE1809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C65B18-D175-44EB-86CE-2AFA2EA34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DC65B18-D175-44EB-86CE-2AFA2EA34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DC65B18-D175-44EB-86CE-2AFA2EA34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DC65B18-D175-44EB-86CE-2AFA2EA34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61FF6F-E283-4CA6-B814-7D729D627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09608"/>
              </p:ext>
            </p:extLst>
          </p:nvPr>
        </p:nvGraphicFramePr>
        <p:xfrm>
          <a:off x="0" y="0"/>
          <a:ext cx="12192000" cy="205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E97788A-1BB1-408F-9FE8-5FF596AD5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896815"/>
              </p:ext>
            </p:extLst>
          </p:nvPr>
        </p:nvGraphicFramePr>
        <p:xfrm>
          <a:off x="0" y="1949117"/>
          <a:ext cx="12192000" cy="205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2B1C592-5500-4517-A757-B49810140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049565"/>
              </p:ext>
            </p:extLst>
          </p:nvPr>
        </p:nvGraphicFramePr>
        <p:xfrm>
          <a:off x="0" y="4002506"/>
          <a:ext cx="12192000" cy="285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498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208E3317-6623-4EA1-B39D-4E224C349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03E88F6-DFCF-4417-93D3-5A5BBCB51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6" grpId="0">
        <p:bldSub>
          <a:bldDgm bld="lvlOne"/>
        </p:bldSub>
      </p:bldGraphic>
      <p:bldGraphic spid="10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0621" y="2347415"/>
            <a:ext cx="672834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8D0FDF-F6CC-4F29-B032-D483E6906B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0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C60C2-C22C-409F-B51B-05082379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694" y="499626"/>
            <a:ext cx="6424611" cy="115512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3D088F-04D7-4BD1-BC70-B730DF1CE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1822" y="1814732"/>
            <a:ext cx="5571978" cy="450770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Tx/>
              <a:buNone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বিশ্বাস</a:t>
            </a:r>
            <a:br>
              <a:rPr lang="en-US" sz="6000" dirty="0">
                <a:latin typeface="NikoshBAN" pitchFamily="2" charset="0"/>
                <a:cs typeface="NikoshBAN" pitchFamily="2" charset="0"/>
              </a:rPr>
            </a:br>
            <a:r>
              <a:rPr lang="en-US" sz="3500" dirty="0" err="1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)</a:t>
            </a:r>
            <a:br>
              <a:rPr lang="en-US" sz="3900" dirty="0">
                <a:latin typeface="NikoshBAN" pitchFamily="2" charset="0"/>
                <a:cs typeface="NikoshBAN" pitchFamily="2" charset="0"/>
              </a:rPr>
            </a:br>
            <a:r>
              <a:rPr lang="en-US" sz="3900" dirty="0" err="1">
                <a:latin typeface="NikoshBAN" pitchFamily="2" charset="0"/>
                <a:cs typeface="NikoshBAN" pitchFamily="2" charset="0"/>
              </a:rPr>
              <a:t>লখাইডাংগা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বিদ্যালয়</a:t>
            </a:r>
            <a:br>
              <a:rPr lang="en-US" sz="3900" dirty="0">
                <a:latin typeface="NikoshBAN" pitchFamily="2" charset="0"/>
                <a:cs typeface="NikoshBAN" pitchFamily="2" charset="0"/>
              </a:rPr>
            </a:br>
            <a:r>
              <a:rPr lang="en-US" sz="3900" dirty="0" err="1">
                <a:latin typeface="NikoshBAN" pitchFamily="2" charset="0"/>
                <a:cs typeface="NikoshBAN" pitchFamily="2" charset="0"/>
              </a:rPr>
              <a:t>মণিরামপুর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FontTx/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3"/>
              </a:rPr>
              <a:t>utpal</a:t>
            </a:r>
            <a:r>
              <a:rPr lang="en-US" sz="2400" dirty="0">
                <a:cs typeface="NikoshBAN" pitchFamily="2" charset="0"/>
                <a:hlinkClick r:id="rId3"/>
              </a:rPr>
              <a:t>96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3"/>
              </a:rPr>
              <a:t>mosiahati@gmail.com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>
                <a:latin typeface="+mj-lt"/>
                <a:cs typeface="NikoshBAN" pitchFamily="2" charset="0"/>
              </a:rPr>
              <a:t>01713923056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A5779-C7BB-40BF-82D4-60B471E1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3" y="1899950"/>
            <a:ext cx="4249171" cy="43372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69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C60C2-C22C-409F-B51B-05082379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057"/>
            <a:ext cx="10515600" cy="13255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as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5AF2B-4E32-4741-8414-5BB304689C82}"/>
              </a:ext>
            </a:extLst>
          </p:cNvPr>
          <p:cNvSpPr txBox="1"/>
          <p:nvPr/>
        </p:nvSpPr>
        <p:spPr>
          <a:xfrm>
            <a:off x="419100" y="3598384"/>
            <a:ext cx="11353800" cy="830997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08.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Aquatic Flora : Phytoplankton</a:t>
            </a:r>
          </a:p>
        </p:txBody>
      </p:sp>
    </p:spTree>
    <p:extLst>
      <p:ext uri="{BB962C8B-B14F-4D97-AF65-F5344CB8AC3E}">
        <p14:creationId xmlns:p14="http://schemas.microsoft.com/office/powerpoint/2010/main" val="6989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B2AAC9-CB2E-451B-BF9F-B473D4FE6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606591"/>
              </p:ext>
            </p:extLst>
          </p:nvPr>
        </p:nvGraphicFramePr>
        <p:xfrm>
          <a:off x="272715" y="272716"/>
          <a:ext cx="11726779" cy="628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1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B0DA5-FCB2-45C1-8E6B-BAA00ABA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9CB0DA5-FCB2-45C1-8E6B-BAA00ABA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9CB0DA5-FCB2-45C1-8E6B-BAA00ABA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72675D-C69C-4A03-A35C-1C9828CEA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C72675D-C69C-4A03-A35C-1C9828CEA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C72675D-C69C-4A03-A35C-1C9828CEA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650E61-F208-40E7-97AC-421860B1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76" y="883306"/>
            <a:ext cx="3019131" cy="58477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endParaRPr lang="en-GB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4425" y="1655056"/>
            <a:ext cx="4883149" cy="13796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>
                <a:cs typeface="NikoshBAN" panose="02000000000000000000" pitchFamily="2" charset="0"/>
              </a:rPr>
              <a:t>1.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Macroplankton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: &gt;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+mn-lt"/>
                <a:cs typeface="NikoshBAN" panose="02000000000000000000" pitchFamily="2" charset="0"/>
              </a:rPr>
              <a:t>500 µ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600" dirty="0">
                <a:latin typeface="+mn-lt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+mn-lt"/>
                <a:cs typeface="NikoshBAN" panose="02000000000000000000" pitchFamily="2" charset="0"/>
              </a:rPr>
              <a:t>মা.মি</a:t>
            </a:r>
            <a:r>
              <a:rPr lang="en-US" sz="3600" dirty="0">
                <a:latin typeface="+mn-lt"/>
                <a:cs typeface="NikoshBAN" panose="02000000000000000000" pitchFamily="2" charset="0"/>
              </a:rPr>
              <a:t>.)</a:t>
            </a:r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DA899-EA5F-44C8-AB6D-46526044764D}"/>
              </a:ext>
            </a:extLst>
          </p:cNvPr>
          <p:cNvSpPr txBox="1"/>
          <p:nvPr/>
        </p:nvSpPr>
        <p:spPr>
          <a:xfrm>
            <a:off x="5373360" y="836053"/>
            <a:ext cx="5973883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</a:t>
            </a:r>
            <a:r>
              <a:rPr lang="en-GB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GB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GB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plankton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00EB5F-61A1-4349-A9C3-3A9F00798F20}"/>
              </a:ext>
            </a:extLst>
          </p:cNvPr>
          <p:cNvGrpSpPr/>
          <p:nvPr/>
        </p:nvGrpSpPr>
        <p:grpSpPr>
          <a:xfrm>
            <a:off x="791390" y="3034678"/>
            <a:ext cx="4581970" cy="3711766"/>
            <a:chOff x="5791200" y="178123"/>
            <a:chExt cx="5063651" cy="37959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E40892-F081-4831-A0C0-EC76B62F3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t="10128" r="7197" b="55862"/>
            <a:stretch/>
          </p:blipFill>
          <p:spPr>
            <a:xfrm>
              <a:off x="5791200" y="178123"/>
              <a:ext cx="5063651" cy="379593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EEEEFE-841C-496F-9628-952188406698}"/>
                </a:ext>
              </a:extLst>
            </p:cNvPr>
            <p:cNvSpPr txBox="1"/>
            <p:nvPr/>
          </p:nvSpPr>
          <p:spPr>
            <a:xfrm>
              <a:off x="7824799" y="2844225"/>
              <a:ext cx="2586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Oscillatoria</a:t>
              </a:r>
              <a:endParaRPr lang="en-GB" sz="3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EFEFDB-C6E0-425D-9B59-93B103BE16D6}"/>
              </a:ext>
            </a:extLst>
          </p:cNvPr>
          <p:cNvGrpSpPr/>
          <p:nvPr/>
        </p:nvGrpSpPr>
        <p:grpSpPr>
          <a:xfrm>
            <a:off x="6849056" y="3034678"/>
            <a:ext cx="5068072" cy="3537023"/>
            <a:chOff x="6849056" y="3666964"/>
            <a:chExt cx="5068072" cy="279595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20BC53-0322-4584-9A9F-CB7CFF5DF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9056" y="3666964"/>
              <a:ext cx="4581970" cy="279595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4EC50E-CA82-416A-986A-4DAC6E9A1604}"/>
                </a:ext>
              </a:extLst>
            </p:cNvPr>
            <p:cNvSpPr txBox="1"/>
            <p:nvPr/>
          </p:nvSpPr>
          <p:spPr>
            <a:xfrm>
              <a:off x="9576644" y="4956738"/>
              <a:ext cx="2340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Scytonema</a:t>
              </a:r>
              <a:endParaRPr lang="en-GB" sz="32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378CDBE-B867-4FF8-9FF8-15A237546F2D}"/>
              </a:ext>
            </a:extLst>
          </p:cNvPr>
          <p:cNvSpPr txBox="1"/>
          <p:nvPr/>
        </p:nvSpPr>
        <p:spPr>
          <a:xfrm>
            <a:off x="3109057" y="57949"/>
            <a:ext cx="597388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Pytop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lankton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471FD-E4E5-4D09-979F-C9595A0D6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2" t="5494" r="11612" b="58614"/>
          <a:stretch/>
        </p:blipFill>
        <p:spPr>
          <a:xfrm>
            <a:off x="1341696" y="2466502"/>
            <a:ext cx="4322444" cy="36938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8322" y="697640"/>
            <a:ext cx="5555356" cy="125975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>
                <a:cs typeface="NikoshBAN" panose="02000000000000000000" pitchFamily="2" charset="0"/>
              </a:rPr>
              <a:t>2.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Microplankton</a:t>
            </a: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>
                <a:cs typeface="NikoshBAN" panose="02000000000000000000" pitchFamily="2" charset="0"/>
              </a:rPr>
              <a:t>50 -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+mn-lt"/>
                <a:cs typeface="NikoshBAN" panose="02000000000000000000" pitchFamily="2" charset="0"/>
              </a:rPr>
              <a:t>500 µ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8F435-21BA-498C-9A9D-31C920CC2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1219" y="2466502"/>
            <a:ext cx="4270151" cy="369385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57B1C7-A172-4EA7-BCF3-7FBE1D712527}"/>
              </a:ext>
            </a:extLst>
          </p:cNvPr>
          <p:cNvSpPr txBox="1"/>
          <p:nvPr/>
        </p:nvSpPr>
        <p:spPr>
          <a:xfrm>
            <a:off x="216438" y="2992901"/>
            <a:ext cx="1836523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Volvox</a:t>
            </a:r>
            <a:endParaRPr lang="en-GB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35189C-F611-4DC7-B81C-422F0CCE2389}"/>
              </a:ext>
            </a:extLst>
          </p:cNvPr>
          <p:cNvSpPr txBox="1"/>
          <p:nvPr/>
        </p:nvSpPr>
        <p:spPr>
          <a:xfrm>
            <a:off x="9347555" y="2669408"/>
            <a:ext cx="234048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Hydrodicton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682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63" y="440002"/>
            <a:ext cx="4883149" cy="133918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>
                <a:cs typeface="NikoshBAN" panose="02000000000000000000" pitchFamily="2" charset="0"/>
              </a:rPr>
              <a:t>3.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Nanoplankton</a:t>
            </a: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cs typeface="NikoshBAN" panose="02000000000000000000" pitchFamily="2" charset="0"/>
              </a:rPr>
              <a:t>10 – </a:t>
            </a:r>
            <a:r>
              <a:rPr lang="en-US" sz="3600" dirty="0">
                <a:latin typeface="+mn-lt"/>
                <a:cs typeface="NikoshBAN" panose="02000000000000000000" pitchFamily="2" charset="0"/>
              </a:rPr>
              <a:t>50 µ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GB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EDC709-BE0D-43D6-AB8A-4C1B85E115BC}"/>
              </a:ext>
            </a:extLst>
          </p:cNvPr>
          <p:cNvGrpSpPr/>
          <p:nvPr/>
        </p:nvGrpSpPr>
        <p:grpSpPr>
          <a:xfrm>
            <a:off x="6354716" y="2451431"/>
            <a:ext cx="5208924" cy="3676142"/>
            <a:chOff x="6579802" y="2929730"/>
            <a:chExt cx="5434146" cy="367614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20BC53-0322-4584-9A9F-CB7CFF5DF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54"/>
            <a:stretch/>
          </p:blipFill>
          <p:spPr>
            <a:xfrm>
              <a:off x="6579802" y="2929730"/>
              <a:ext cx="4091599" cy="367614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softEdge rad="112500"/>
            </a:effectLst>
            <a:sp3d prstMaterial="matte">
              <a:bevelT w="127000" h="63500"/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4EC50E-CA82-416A-986A-4DAC6E9A1604}"/>
                </a:ext>
              </a:extLst>
            </p:cNvPr>
            <p:cNvSpPr txBox="1"/>
            <p:nvPr/>
          </p:nvSpPr>
          <p:spPr>
            <a:xfrm>
              <a:off x="8924173" y="5550399"/>
              <a:ext cx="3089775" cy="66884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Xanthomonas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D93719-D2FC-471B-A2AB-8205F75B6641}"/>
              </a:ext>
            </a:extLst>
          </p:cNvPr>
          <p:cNvGrpSpPr/>
          <p:nvPr/>
        </p:nvGrpSpPr>
        <p:grpSpPr>
          <a:xfrm>
            <a:off x="1026258" y="2512629"/>
            <a:ext cx="4091601" cy="3676142"/>
            <a:chOff x="450412" y="3349430"/>
            <a:chExt cx="4091601" cy="3298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BC7447-3A5C-4EC5-97DA-9CAFEDA88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6" b="50772"/>
            <a:stretch/>
          </p:blipFill>
          <p:spPr>
            <a:xfrm>
              <a:off x="450413" y="3349430"/>
              <a:ext cx="4091600" cy="329853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66833C-F573-4924-830E-03B494CCF8C2}"/>
                </a:ext>
              </a:extLst>
            </p:cNvPr>
            <p:cNvSpPr txBox="1"/>
            <p:nvPr/>
          </p:nvSpPr>
          <p:spPr>
            <a:xfrm>
              <a:off x="450412" y="5946071"/>
              <a:ext cx="4091600" cy="646986"/>
            </a:xfrm>
            <a:prstGeom prst="round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Rhadomonas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2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4424" y="597741"/>
            <a:ext cx="4883149" cy="13796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>
                <a:cs typeface="NikoshBAN" panose="02000000000000000000" pitchFamily="2" charset="0"/>
              </a:rPr>
              <a:t>4.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Ultraplankton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>
                <a:cs typeface="NikoshBAN" panose="02000000000000000000" pitchFamily="2" charset="0"/>
              </a:rPr>
              <a:t>0.5</a:t>
            </a:r>
            <a:r>
              <a:rPr lang="en-US" sz="3600" dirty="0">
                <a:latin typeface="+mn-lt"/>
                <a:cs typeface="NikoshBAN" panose="02000000000000000000" pitchFamily="2" charset="0"/>
              </a:rPr>
              <a:t> – 10 µ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7388E-DF23-4891-8A6C-E41C2B57E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" b="53694"/>
          <a:stretch/>
        </p:blipFill>
        <p:spPr>
          <a:xfrm>
            <a:off x="1030192" y="2222695"/>
            <a:ext cx="10131615" cy="44267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66833C-F573-4924-830E-03B494CCF8C2}"/>
              </a:ext>
            </a:extLst>
          </p:cNvPr>
          <p:cNvSpPr txBox="1"/>
          <p:nvPr/>
        </p:nvSpPr>
        <p:spPr>
          <a:xfrm>
            <a:off x="3933213" y="6002426"/>
            <a:ext cx="4325572" cy="64698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Chlorella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589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82849C-D920-4A23-AA62-E70BEC731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4424" y="397594"/>
            <a:ext cx="4883149" cy="13796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>
                <a:cs typeface="NikoshBAN" panose="02000000000000000000" pitchFamily="2" charset="0"/>
              </a:rPr>
              <a:t>5.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Pikoplankton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&lt; </a:t>
            </a:r>
            <a:r>
              <a:rPr lang="en-US" sz="3600" dirty="0">
                <a:cs typeface="NikoshBAN" panose="02000000000000000000" pitchFamily="2" charset="0"/>
              </a:rPr>
              <a:t>0.05</a:t>
            </a:r>
            <a:r>
              <a:rPr lang="en-US" sz="3600" dirty="0">
                <a:latin typeface="+mn-lt"/>
                <a:cs typeface="NikoshBAN" panose="02000000000000000000" pitchFamily="2" charset="0"/>
              </a:rPr>
              <a:t> µ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GB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7A5447-C936-4276-BC41-BFBAE33B9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9591" r="7656" b="60571"/>
          <a:stretch/>
        </p:blipFill>
        <p:spPr>
          <a:xfrm>
            <a:off x="2683782" y="2019474"/>
            <a:ext cx="6824435" cy="465937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66833C-F573-4924-830E-03B494CCF8C2}"/>
              </a:ext>
            </a:extLst>
          </p:cNvPr>
          <p:cNvSpPr txBox="1"/>
          <p:nvPr/>
        </p:nvSpPr>
        <p:spPr>
          <a:xfrm>
            <a:off x="665316" y="5813420"/>
            <a:ext cx="4091600" cy="64698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Synechococcus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021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297</Words>
  <Application>Microsoft Office PowerPoint</Application>
  <PresentationFormat>Widescreen</PresentationFormat>
  <Paragraphs>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4_Office Theme</vt:lpstr>
      <vt:lpstr>PowerPoint Presentation</vt:lpstr>
      <vt:lpstr>শিক্ষক পরিচিতি</vt:lpstr>
      <vt:lpstr>পাঠ শিরোনাম</vt:lpstr>
      <vt:lpstr>PowerPoint Presentation</vt:lpstr>
      <vt:lpstr>আকৃতির ভিত্তিতে</vt:lpstr>
      <vt:lpstr>PowerPoint Presentation</vt:lpstr>
      <vt:lpstr>PowerPoint Presentation</vt:lpstr>
      <vt:lpstr>PowerPoint Presentation</vt:lpstr>
      <vt:lpstr>PowerPoint Presentation</vt:lpstr>
      <vt:lpstr>আকারের ভিত্তিতে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</dc:creator>
  <cp:lastModifiedBy>UTPAL BISWAS</cp:lastModifiedBy>
  <cp:revision>99</cp:revision>
  <dcterms:created xsi:type="dcterms:W3CDTF">2020-06-26T16:10:17Z</dcterms:created>
  <dcterms:modified xsi:type="dcterms:W3CDTF">2022-04-13T05:18:15Z</dcterms:modified>
</cp:coreProperties>
</file>