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5"/>
  </p:notesMasterIdLst>
  <p:sldIdLst>
    <p:sldId id="285" r:id="rId3"/>
    <p:sldId id="308" r:id="rId4"/>
    <p:sldId id="305" r:id="rId5"/>
    <p:sldId id="309" r:id="rId6"/>
    <p:sldId id="267" r:id="rId7"/>
    <p:sldId id="261" r:id="rId8"/>
    <p:sldId id="282" r:id="rId9"/>
    <p:sldId id="258" r:id="rId10"/>
    <p:sldId id="306" r:id="rId11"/>
    <p:sldId id="297" r:id="rId12"/>
    <p:sldId id="294" r:id="rId13"/>
    <p:sldId id="298" r:id="rId14"/>
    <p:sldId id="288" r:id="rId15"/>
    <p:sldId id="287" r:id="rId16"/>
    <p:sldId id="310" r:id="rId17"/>
    <p:sldId id="311" r:id="rId18"/>
    <p:sldId id="301" r:id="rId19"/>
    <p:sldId id="303" r:id="rId20"/>
    <p:sldId id="266" r:id="rId21"/>
    <p:sldId id="307" r:id="rId22"/>
    <p:sldId id="265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22B5B-9CF6-4745-A1B8-7430978A1FB5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4C55E-BDE6-4368-B68B-160053AE2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4C55E-BDE6-4368-B68B-160053AE2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ইটগুলো কীভাবে সাজানো? কাপড়ের ব্লকের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আকার কেমন? লোহার গেটটি কীভাবে সজ্জিত?  স্তম্ভটির আকার কেমন?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4C55E-BDE6-4368-B68B-160053AE24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4C55E-BDE6-4368-B68B-160053AE24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5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0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8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4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3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9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5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0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53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95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6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60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349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86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8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7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3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8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2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4/13/2022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3797"/>
            <a:ext cx="8458200" cy="5846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981200"/>
            <a:ext cx="8001000" cy="33528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914400"/>
            <a:ext cx="22860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প্যাটার্ন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1981200"/>
            <a:ext cx="7846423" cy="28956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numCol="1">
            <a:normAutofit/>
          </a:bodyPr>
          <a:lstStyle/>
          <a:p>
            <a:pPr algn="just"/>
            <a:endPara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 	প্রকৃতি বৈচিত্র্যময়। প্রকৃতির এই বৈচিত্র্য আমরা গণনা, সংখ্যা এবং চিত্রের মাধ্যমে উপলব্ধি করি। গাছের শাখা-প্রশাখায় পত্রবিন্যাস একটি প্যাটার্ন, স্থাপত্য নিদর্শন তাজমহলের গায়ে কারুকার্যময় নকশাও একটি প্যাটার্ন। আমাদের পোষাকে বাহারি নকশা থাকে, এটিও এক ধরনের প্যাটার্ন।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762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 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২,  ৩,  ৪, ......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891507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প্যাটার্ন 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1977189"/>
            <a:ext cx="387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প্যাটার্ন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0" y="3199230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প্যাটার্ন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48200" y="4367463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প্যাটার্ন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8200" y="1905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২,  ৪,  ৬, ৮, ........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14400" y="3048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১,  ৩,  ৫, ৭, ........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0" y="4343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৫,  ৮,  ১১,  ১৪, .....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39" grpId="0"/>
      <p:bldP spid="57" grpId="0"/>
      <p:bldP spid="75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838200" y="1066800"/>
            <a:ext cx="7315200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ফিবোনাক্কি সিরিজের প্রথম অংক দুটো হলো ০ এবং ১ পরবর্তী সংখ্যা হবে পূর্ববর্তী দুটি সংখ্যা  যোগ করে।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Afif Jaward Tasin\Desktop\New folder\figur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00375"/>
            <a:ext cx="6400800" cy="20288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10400" y="376237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..........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3048000" y="1066800"/>
            <a:ext cx="3048000" cy="12192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768" y="2819400"/>
            <a:ext cx="77724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4, 4, 5, 6, 8, 11 .................. প্যাটার্নটির মধ্যে কোন মিল রয়েছে কি? তালিকার পরবর্তী সংখ্যাটি নির্ণয়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19660"/>
            <a:ext cx="77724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4, 4, 5, 6, 8, 11 .................. প্যাটার্নটির মধ্যে কোন মিল রয়েছে কি? তালিকার পরবর্তী সংখ্যাটি নির্ণয়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41500"/>
            <a:ext cx="8305800" cy="39497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সমাধানঃ এখানে তালিকার পাশাপাশি দুটি পদের ব্যবধান-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4-4 = 0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5-4 = 1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6-5 = 1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8-6 = 2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11-8 = 3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তালিকার পাশাপাশি সংখ্যাগুলোর পার্থক্য একটি ফিবোনাক্কি প্যাটার্ন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তৈরী করে।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পরবর্তী  ব্যবধান হবে= 2+3=5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তালিকার পরবর্তী পদ, 11+৫ = 16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৪।ক) ১,১,২,৩,৫,৮,১৩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….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পরবর্তী দুটি স;খ্যা নির্নয়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সমাধানঃ 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এখানে, ২ পাওয়া যায় পূর্ববর্তী ২টি স;খ্যা যোগ করে (১+১)=২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৩   “      “      “     ২     “       “     “  (১+২) =3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৫    “      “      “     ২    “        “     “ ( ২+৩)=৫</a:t>
            </a:r>
          </a:p>
          <a:p>
            <a:pPr marL="0" indent="0"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তালিকার পরবর্তী স;খ্যাটি হবে (৮+১৩)=২১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গ)-১,-১,০,১,৩,৬,১১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তালিকার স;খ্যা </a:t>
            </a:r>
            <a:r>
              <a:rPr lang="bn-IN" sz="2800" dirty="0">
                <a:solidFill>
                  <a:prstClr val="black"/>
                </a:solidFill>
                <a:ea typeface="+mj-ea"/>
              </a:rPr>
              <a:t>-</a:t>
            </a:r>
            <a:r>
              <a:rPr lang="bn-IN" sz="2800" dirty="0" smtClean="0">
                <a:solidFill>
                  <a:prstClr val="black"/>
                </a:solidFill>
                <a:ea typeface="+mj-ea"/>
              </a:rPr>
              <a:t>১, -১, ০, ১, ৩, ৬, ১১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পার্থক্য           ০    ১    ১   ২   ৩    ৫</a:t>
            </a:r>
          </a:p>
          <a:p>
            <a:pPr marL="0" lvl="0" indent="0">
              <a:buNone/>
            </a:pP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 করি, পার্থক্যগুলোর যেকোনটি তার পূর্ববর্তী দুইটি যোগফলের সমান। </a:t>
            </a:r>
            <a:endParaRPr lang="bn-IN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অতএব 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পরবর্তী স;খ্যাটি হবে ১১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+(৩+৫)=১৯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600" dirty="0" smtClean="0">
              <a:solidFill>
                <a:prstClr val="black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62600" y="2095500"/>
            <a:ext cx="609600" cy="2362200"/>
            <a:chOff x="2057400" y="990600"/>
            <a:chExt cx="609600" cy="2362200"/>
          </a:xfrm>
        </p:grpSpPr>
        <p:sp>
          <p:nvSpPr>
            <p:cNvPr id="40" name="Rectangle 39"/>
            <p:cNvSpPr/>
            <p:nvPr/>
          </p:nvSpPr>
          <p:spPr>
            <a:xfrm>
              <a:off x="2057400" y="990600"/>
              <a:ext cx="609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3"/>
            <p:cNvCxnSpPr/>
            <p:nvPr/>
          </p:nvCxnSpPr>
          <p:spPr>
            <a:xfrm>
              <a:off x="2057400" y="15240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"/>
            <p:cNvCxnSpPr/>
            <p:nvPr/>
          </p:nvCxnSpPr>
          <p:spPr>
            <a:xfrm>
              <a:off x="2057400" y="21336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5"/>
            <p:cNvCxnSpPr/>
            <p:nvPr/>
          </p:nvCxnSpPr>
          <p:spPr>
            <a:xfrm>
              <a:off x="2057400" y="27432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172200" y="2095500"/>
            <a:ext cx="609600" cy="2362200"/>
            <a:chOff x="2057400" y="990600"/>
            <a:chExt cx="609600" cy="2362200"/>
          </a:xfrm>
        </p:grpSpPr>
        <p:sp>
          <p:nvSpPr>
            <p:cNvPr id="36" name="Rectangle 35"/>
            <p:cNvSpPr/>
            <p:nvPr/>
          </p:nvSpPr>
          <p:spPr>
            <a:xfrm>
              <a:off x="2057400" y="990600"/>
              <a:ext cx="609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057400" y="15240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057400" y="21336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57400" y="27432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"/>
          <p:cNvGrpSpPr/>
          <p:nvPr/>
        </p:nvGrpSpPr>
        <p:grpSpPr>
          <a:xfrm>
            <a:off x="6781800" y="2095500"/>
            <a:ext cx="609600" cy="2362200"/>
            <a:chOff x="2057400" y="990600"/>
            <a:chExt cx="609600" cy="2362200"/>
          </a:xfrm>
        </p:grpSpPr>
        <p:sp>
          <p:nvSpPr>
            <p:cNvPr id="32" name="Rectangle 31"/>
            <p:cNvSpPr/>
            <p:nvPr/>
          </p:nvSpPr>
          <p:spPr>
            <a:xfrm>
              <a:off x="2057400" y="990600"/>
              <a:ext cx="609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057400" y="15240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057400" y="21336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57400" y="27432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7"/>
          <p:cNvGrpSpPr/>
          <p:nvPr/>
        </p:nvGrpSpPr>
        <p:grpSpPr>
          <a:xfrm>
            <a:off x="7391400" y="2095500"/>
            <a:ext cx="609600" cy="2362200"/>
            <a:chOff x="2057400" y="990600"/>
            <a:chExt cx="609600" cy="2362200"/>
          </a:xfrm>
        </p:grpSpPr>
        <p:sp>
          <p:nvSpPr>
            <p:cNvPr id="28" name="Rectangle 27"/>
            <p:cNvSpPr/>
            <p:nvPr/>
          </p:nvSpPr>
          <p:spPr>
            <a:xfrm>
              <a:off x="2057400" y="990600"/>
              <a:ext cx="609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057400" y="15240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57400" y="21336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57400" y="27432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562600" y="2061504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206405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206736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2067364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62635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2641600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09936" y="2644911"/>
            <a:ext cx="58146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419536" y="2632211"/>
            <a:ext cx="58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323264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3247889"/>
            <a:ext cx="609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3251200"/>
            <a:ext cx="762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377332" y="325256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8340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383734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377332" y="3864111"/>
            <a:ext cx="62366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486400" y="3860800"/>
            <a:ext cx="6858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4616970" y="4876800"/>
            <a:ext cx="414603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কর্ণের সংখ্যাগুলো চিহ্নিত করা হল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1237372" y="2099516"/>
            <a:ext cx="2438400" cy="2362200"/>
            <a:chOff x="1285436" y="3372510"/>
            <a:chExt cx="2438400" cy="2362200"/>
          </a:xfrm>
        </p:grpSpPr>
        <p:grpSp>
          <p:nvGrpSpPr>
            <p:cNvPr id="45" name="Group 48"/>
            <p:cNvGrpSpPr/>
            <p:nvPr/>
          </p:nvGrpSpPr>
          <p:grpSpPr>
            <a:xfrm>
              <a:off x="1285436" y="3372510"/>
              <a:ext cx="609600" cy="2362200"/>
              <a:chOff x="2057400" y="990600"/>
              <a:chExt cx="609600" cy="2362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057400" y="990600"/>
                <a:ext cx="609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057400" y="1524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057400" y="21336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057400" y="27432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9"/>
            <p:cNvGrpSpPr/>
            <p:nvPr/>
          </p:nvGrpSpPr>
          <p:grpSpPr>
            <a:xfrm>
              <a:off x="1895036" y="3372510"/>
              <a:ext cx="609600" cy="2362200"/>
              <a:chOff x="2057400" y="990600"/>
              <a:chExt cx="609600" cy="23622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057400" y="990600"/>
                <a:ext cx="609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2057400" y="1524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057400" y="21336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057400" y="27432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50"/>
            <p:cNvGrpSpPr/>
            <p:nvPr/>
          </p:nvGrpSpPr>
          <p:grpSpPr>
            <a:xfrm>
              <a:off x="2504636" y="3372510"/>
              <a:ext cx="609600" cy="2362200"/>
              <a:chOff x="2057400" y="990600"/>
              <a:chExt cx="609600" cy="23622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057400" y="990600"/>
                <a:ext cx="609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057400" y="1524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057400" y="21336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057400" y="27432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51"/>
            <p:cNvGrpSpPr/>
            <p:nvPr/>
          </p:nvGrpSpPr>
          <p:grpSpPr>
            <a:xfrm>
              <a:off x="3114236" y="3372510"/>
              <a:ext cx="609600" cy="2362200"/>
              <a:chOff x="2057400" y="990600"/>
              <a:chExt cx="609600" cy="2362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2057400" y="990600"/>
                <a:ext cx="609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2057400" y="1524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057400" y="21336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057400" y="27432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 82"/>
          <p:cNvSpPr/>
          <p:nvPr/>
        </p:nvSpPr>
        <p:spPr>
          <a:xfrm>
            <a:off x="2514600" y="533400"/>
            <a:ext cx="38862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ক্রমের ম্যাজিক বর্গ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17336" y="211106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332132" y="327634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036668" y="329627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831536" y="387773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2441136" y="388104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958536" y="210520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247336" y="3857231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061146" y="3862386"/>
            <a:ext cx="609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076136" y="2079806"/>
            <a:ext cx="609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247336" y="2079806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466536" y="2674416"/>
            <a:ext cx="609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856936" y="2658176"/>
            <a:ext cx="609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466536" y="3252786"/>
            <a:ext cx="609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076136" y="2713220"/>
            <a:ext cx="58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56936" y="3252786"/>
            <a:ext cx="58146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/>
          </a:p>
        </p:txBody>
      </p:sp>
      <p:sp>
        <p:nvSpPr>
          <p:cNvPr id="82" name="Rectangle 81"/>
          <p:cNvSpPr/>
          <p:nvPr/>
        </p:nvSpPr>
        <p:spPr>
          <a:xfrm>
            <a:off x="442210" y="4678180"/>
            <a:ext cx="3901190" cy="9606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তা বিপরীত ক্রমে দেখা হলো।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0"/>
                            </p:stCondLst>
                            <p:childTnLst>
                              <p:par>
                                <p:cTn id="2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44" grpId="0" animBg="1"/>
      <p:bldP spid="83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8" grpId="0"/>
      <p:bldP spid="119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362200"/>
            <a:ext cx="5943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ক্রমের ম্যাজিক বর্গ নির্ণয় কর।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581400" y="685800"/>
            <a:ext cx="3429000" cy="1371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37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02359"/>
            <a:ext cx="7772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ম্যাজিক বর্গ নির্মাণে কোন প্যাটার্নের সংখ্যাগুলো ব্যবহার করা হয়?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572000"/>
            <a:ext cx="7543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ফিবোনাক্কি সিরিজের প্রথম দু’টি অংক কি কি?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352800"/>
            <a:ext cx="7543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2, 4, 6, 8 ..... তালিকার পরবর্তী সংখ্যাটি কত?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81400" y="609600"/>
            <a:ext cx="32004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39552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শিখনফল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6" t="22223" r="22256" b="38990"/>
          <a:stretch/>
        </p:blipFill>
        <p:spPr>
          <a:xfrm>
            <a:off x="381000" y="990600"/>
            <a:ext cx="3676962" cy="2630985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9" y="3773986"/>
            <a:ext cx="4724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গোলাম সরোয়ার</a:t>
            </a:r>
            <a:b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 </a:t>
            </a:r>
            <a:b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দক্ষিণ খাওক্ষীর মেহেদীয়া দাখিল মাদ্রাসা </a:t>
            </a:r>
            <a:b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ডাকঘরঃ আমিরাবাদ, উপজেলাঃ নলছিটি, জেলাঃ ঝালকাঠী </a:t>
            </a:r>
            <a:endParaRPr lang="en-US" sz="2800" kern="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7338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তারিখঃ১৩/০৪/২০২২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4849" y="30977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17657"/>
            <a:ext cx="3182429" cy="26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19201" y="685800"/>
            <a:ext cx="7162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খালিঘরের মান কত হবে?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53340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endParaRPr lang="en-US" sz="5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505200" y="1371600"/>
            <a:ext cx="1524000" cy="1295400"/>
            <a:chOff x="3505200" y="2514600"/>
            <a:chExt cx="1828800" cy="1752600"/>
          </a:xfrm>
        </p:grpSpPr>
        <p:grpSp>
          <p:nvGrpSpPr>
            <p:cNvPr id="16" name="Group 53"/>
            <p:cNvGrpSpPr/>
            <p:nvPr/>
          </p:nvGrpSpPr>
          <p:grpSpPr>
            <a:xfrm>
              <a:off x="3505200" y="2514600"/>
              <a:ext cx="609600" cy="1752600"/>
              <a:chOff x="6096000" y="3048000"/>
              <a:chExt cx="609600" cy="1752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096000" y="3048000"/>
                <a:ext cx="609600" cy="1752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6096000" y="35814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096000" y="4191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114800" y="2514600"/>
              <a:ext cx="60960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14800" y="3060700"/>
              <a:ext cx="609600" cy="707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dirty="0"/>
            </a:p>
          </p:txBody>
        </p:sp>
        <p:grpSp>
          <p:nvGrpSpPr>
            <p:cNvPr id="21" name="Group 59"/>
            <p:cNvGrpSpPr/>
            <p:nvPr/>
          </p:nvGrpSpPr>
          <p:grpSpPr>
            <a:xfrm>
              <a:off x="4114800" y="2514600"/>
              <a:ext cx="609600" cy="1752600"/>
              <a:chOff x="6096000" y="3048000"/>
              <a:chExt cx="609600" cy="1752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096000" y="3048000"/>
                <a:ext cx="609600" cy="1752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6096000" y="35814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096000" y="4191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3"/>
            <p:cNvGrpSpPr/>
            <p:nvPr/>
          </p:nvGrpSpPr>
          <p:grpSpPr>
            <a:xfrm>
              <a:off x="4724400" y="2514600"/>
              <a:ext cx="609600" cy="1752600"/>
              <a:chOff x="6096000" y="3048000"/>
              <a:chExt cx="609600" cy="17526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096000" y="3048000"/>
                <a:ext cx="609600" cy="1752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6096000" y="35814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096000" y="4191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3505200" y="3077980"/>
              <a:ext cx="60960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৪ </a:t>
              </a:r>
              <a:endParaRPr lang="en-US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4400" y="3657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3657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4400" y="2514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05200" y="2514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24400" y="3077980"/>
              <a:ext cx="60960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800" y="3672590"/>
              <a:ext cx="60960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/>
            </a:p>
          </p:txBody>
        </p:sp>
      </p:grpSp>
      <p:sp>
        <p:nvSpPr>
          <p:cNvPr id="47" name="Down Arrow 46"/>
          <p:cNvSpPr/>
          <p:nvPr/>
        </p:nvSpPr>
        <p:spPr>
          <a:xfrm>
            <a:off x="3352800" y="2819400"/>
            <a:ext cx="1828800" cy="1295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5800" y="3276600"/>
            <a:ext cx="2196410" cy="833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 ক্লিক করি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19200" y="4300817"/>
            <a:ext cx="1828800" cy="49978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141260"/>
            <a:ext cx="1828800" cy="4213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15000" y="4267201"/>
            <a:ext cx="1524000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38800" y="5070290"/>
            <a:ext cx="1676400" cy="49231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4193892"/>
            <a:ext cx="533400" cy="5064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25680" y="4300817"/>
            <a:ext cx="533400" cy="5064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091046" y="5098721"/>
            <a:ext cx="533400" cy="5064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486400" y="5025136"/>
            <a:ext cx="533400" cy="5064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9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47" grpId="0" animBg="1"/>
      <p:bldP spid="8" grpId="0" animBg="1"/>
      <p:bldP spid="30" grpId="0" animBg="1"/>
      <p:bldP spid="33" grpId="0" animBg="1"/>
      <p:bldP spid="36" grpId="0" animBg="1"/>
      <p:bldP spid="39" grpId="0" animBg="1"/>
      <p:bldP spid="15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47900" y="457200"/>
            <a:ext cx="4572000" cy="1295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81000" y="2133600"/>
            <a:ext cx="8610600" cy="3886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তালিকার সংখ্যাগুলো লক্ষ করঃ  </a:t>
            </a:r>
          </a:p>
          <a:p>
            <a:r>
              <a:rPr lang="bn-BD" sz="3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0,1</a:t>
            </a:r>
            <a:r>
              <a:rPr lang="bn-BD" sz="3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1, 2, 3, .............।</a:t>
            </a:r>
          </a:p>
          <a:p>
            <a:r>
              <a:rPr lang="bn-BD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 প্যাটার্নটি কী নামে পরিচিত এবং কেন?</a:t>
            </a:r>
          </a:p>
          <a:p>
            <a:r>
              <a:rPr lang="bn-BD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তালিকার পরবর্তী সংখ্যাটি নির্ণয় কর?</a:t>
            </a:r>
          </a:p>
          <a:p>
            <a:r>
              <a:rPr lang="bn-BD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  তালিকার পরবর্তী সংখ্যাটির ম্যাজিক বর্গ নির্মাণ কর।</a:t>
            </a:r>
            <a:endParaRPr lang="en-US" sz="3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6019800"/>
          </a:xfrm>
        </p:spPr>
        <p:txBody>
          <a:bodyPr>
            <a:prstTxWarp prst="textDeflateBottom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87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7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533400"/>
            <a:ext cx="2895600" cy="2438400"/>
          </a:xfrm>
          <a:prstGeom prst="rect">
            <a:avLst/>
          </a:prstGeom>
          <a:noFill/>
        </p:spPr>
      </p:pic>
      <p:pic>
        <p:nvPicPr>
          <p:cNvPr id="1027" name="Picture 3" descr="C:\Documents and Settings\ttc\Desktop\Mizanur O.G\Earthquak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7632"/>
          <a:stretch>
            <a:fillRect/>
          </a:stretch>
        </p:blipFill>
        <p:spPr bwMode="auto">
          <a:xfrm>
            <a:off x="5486400" y="457200"/>
            <a:ext cx="2819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" name="Picture 3" descr="C:\Documents and Settings\ttc\Desktop\Mizanur O.G\Earthquake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53000" y="3124200"/>
            <a:ext cx="3654277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9600" y="3108785"/>
            <a:ext cx="4191000" cy="3236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2605"/>
          <a:stretch/>
        </p:blipFill>
        <p:spPr>
          <a:xfrm>
            <a:off x="4565288" y="457200"/>
            <a:ext cx="3892912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2957945"/>
            <a:ext cx="8153399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9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জ্যামিতিক চিত্রগুলো একটি বিশেষ নিয়মে সাজানো হয়েছে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1"/>
          <a:stretch/>
        </p:blipFill>
        <p:spPr>
          <a:xfrm>
            <a:off x="412476" y="381000"/>
            <a:ext cx="3854724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5714" r="5476" b="7777"/>
          <a:stretch/>
        </p:blipFill>
        <p:spPr>
          <a:xfrm>
            <a:off x="394061" y="3657600"/>
            <a:ext cx="3873139" cy="26037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37" name="Picture 8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3750"/>
          <a:stretch/>
        </p:blipFill>
        <p:spPr bwMode="auto">
          <a:xfrm>
            <a:off x="4566746" y="3671455"/>
            <a:ext cx="3871141" cy="2603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4876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609600" y="1447800"/>
            <a:ext cx="8001000" cy="43434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05000" y="2057400"/>
            <a:ext cx="5334000" cy="2667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2743200" y="533400"/>
            <a:ext cx="3810000" cy="152400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endParaRPr lang="en-US" sz="4000" b="1" u="sng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2565400"/>
            <a:ext cx="7846423" cy="6350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প্যাটার্ন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বলতে পারবে।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85800" y="5089160"/>
            <a:ext cx="77724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ম্যাজিক বর্গ নির্মাণ করতে পারবে।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bn-BD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09599" y="3352800"/>
            <a:ext cx="77724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প্যাটার্নের প্রকারভেদগুলো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85800" y="4205990"/>
            <a:ext cx="77724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প্যাটার্ন হতে পরবর্তী সংখ্যা নির্ণয় করতে পারবে ।</a:t>
            </a:r>
            <a:r>
              <a:rPr kumimoji="0" lang="bn-BD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096000" y="1295400"/>
            <a:ext cx="19050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33837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2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8137" y="3389236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3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89000" y="3008236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44" name="Straight Connector 43"/>
          <p:cNvCxnSpPr/>
          <p:nvPr/>
        </p:nvCxnSpPr>
        <p:spPr>
          <a:xfrm>
            <a:off x="7086600" y="3561518"/>
            <a:ext cx="12954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90600" y="13716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95600" y="1433286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891970" y="834570"/>
            <a:ext cx="9144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724400" y="14478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4640943" y="841827"/>
            <a:ext cx="696684" cy="537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5136243" y="869043"/>
            <a:ext cx="685800" cy="4717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81163" y="3403600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6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55900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7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36763" y="3028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8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30637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9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11500" y="3028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0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03663" y="3403600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1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78400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3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78400" y="3028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4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3137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5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3137" y="3028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8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11874" y="2647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60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24600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609600" y="4495800"/>
            <a:ext cx="533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3000" y="4495800"/>
            <a:ext cx="990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61030" y="4495800"/>
            <a:ext cx="914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19400" y="4495800"/>
            <a:ext cx="1143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2400" y="4495800"/>
            <a:ext cx="838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8200" y="4495800"/>
            <a:ext cx="1219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7400" y="4495800"/>
            <a:ext cx="2743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......... 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9300" y="457200"/>
            <a:ext cx="3454400" cy="2590800"/>
          </a:xfrm>
          <a:prstGeom prst="rect">
            <a:avLst/>
          </a:prstGeom>
          <a:noFill/>
        </p:spPr>
      </p:pic>
      <p:pic>
        <p:nvPicPr>
          <p:cNvPr id="1027" name="Picture 3" descr="C:\Documents and Settings\ttc\Desktop\Mizanur O.G\Earthquak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111" r="9259"/>
          <a:stretch>
            <a:fillRect/>
          </a:stretch>
        </p:blipFill>
        <p:spPr bwMode="auto">
          <a:xfrm>
            <a:off x="4953000" y="457200"/>
            <a:ext cx="3733800" cy="2590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" name="Picture 3" descr="C:\Documents and Settings\ttc\Desktop\Mizanur O.G\Earthquake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53000" y="3200400"/>
            <a:ext cx="3654277" cy="3124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62000" y="3164205"/>
            <a:ext cx="3429000" cy="323659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2743200"/>
            <a:ext cx="51054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প্যাটার্ন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200400" y="914400"/>
            <a:ext cx="2590800" cy="1143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512</Words>
  <Application>Microsoft Office PowerPoint</Application>
  <PresentationFormat>On-screen Show (4:3)</PresentationFormat>
  <Paragraphs>143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2_Office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৪।ক) ১,১,২,৩,৫,৮,১৩…. পরবর্তী দুটি স;খ্যা নির্নয় কর</vt:lpstr>
      <vt:lpstr>গ)-১,-১,০,১,৩,৬,১১…..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জাতীয় পতাকা</dc:title>
  <dc:creator/>
  <cp:lastModifiedBy>Renesa</cp:lastModifiedBy>
  <cp:revision>434</cp:revision>
  <dcterms:created xsi:type="dcterms:W3CDTF">2006-08-16T00:00:00Z</dcterms:created>
  <dcterms:modified xsi:type="dcterms:W3CDTF">2022-04-13T17:32:26Z</dcterms:modified>
</cp:coreProperties>
</file>