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1" r:id="rId6"/>
    <p:sldId id="262" r:id="rId7"/>
    <p:sldId id="279" r:id="rId8"/>
    <p:sldId id="266" r:id="rId9"/>
    <p:sldId id="278" r:id="rId10"/>
    <p:sldId id="280" r:id="rId11"/>
    <p:sldId id="268" r:id="rId12"/>
    <p:sldId id="282" r:id="rId13"/>
    <p:sldId id="27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7F4C-CD3A-4486-81A2-CFE012F1377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FACBB35-E675-4460-8E2A-590021A68E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465449-81E2-4331-87A9-9F4D7BC81398}" type="parTrans" cxnId="{A2365DFC-BE63-4BD6-9A27-65DB4D8D7C41}">
      <dgm:prSet/>
      <dgm:spPr/>
      <dgm:t>
        <a:bodyPr/>
        <a:lstStyle/>
        <a:p>
          <a:endParaRPr lang="en-US"/>
        </a:p>
      </dgm:t>
    </dgm:pt>
    <dgm:pt modelId="{EBA97535-E387-47A1-B97C-7B270C54A415}" type="sibTrans" cxnId="{A2365DFC-BE63-4BD6-9A27-65DB4D8D7C41}">
      <dgm:prSet/>
      <dgm:spPr/>
      <dgm:t>
        <a:bodyPr/>
        <a:lstStyle/>
        <a:p>
          <a:endParaRPr lang="en-US"/>
        </a:p>
      </dgm:t>
    </dgm:pt>
    <dgm:pt modelId="{7EEF8185-B448-4664-941A-E07DE866AD2D}" type="pres">
      <dgm:prSet presAssocID="{AA177F4C-CD3A-4486-81A2-CFE012F1377F}" presName="linearFlow" presStyleCnt="0">
        <dgm:presLayoutVars>
          <dgm:dir/>
          <dgm:resizeHandles val="exact"/>
        </dgm:presLayoutVars>
      </dgm:prSet>
      <dgm:spPr/>
    </dgm:pt>
    <dgm:pt modelId="{00AABAC3-3463-4C08-8EF8-9F6246A4F6E5}" type="pres">
      <dgm:prSet presAssocID="{7FACBB35-E675-4460-8E2A-590021A68E08}" presName="composite" presStyleCnt="0"/>
      <dgm:spPr/>
    </dgm:pt>
    <dgm:pt modelId="{2678806A-370E-49B9-97DB-72856BF3D903}" type="pres">
      <dgm:prSet presAssocID="{7FACBB35-E675-4460-8E2A-590021A68E08}" presName="imgShp" presStyleLbl="fgImgPlace1" presStyleIdx="0" presStyleCnt="1" custLinFactNeighborX="-32463" custLinFactNeighborY="-6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BB7C33-C8DE-4EB0-9628-EF1B702DC2F6}" type="pres">
      <dgm:prSet presAssocID="{7FACBB35-E675-4460-8E2A-590021A68E08}" presName="txShp" presStyleLbl="node1" presStyleIdx="0" presStyleCnt="1" custLinFactY="-7666" custLinFactNeighborX="-115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6ACA-CD42-4399-8706-B30D3A83C05D}" type="presOf" srcId="{7FACBB35-E675-4460-8E2A-590021A68E08}" destId="{46BB7C33-C8DE-4EB0-9628-EF1B702DC2F6}" srcOrd="0" destOrd="0" presId="urn:microsoft.com/office/officeart/2005/8/layout/vList3#1"/>
    <dgm:cxn modelId="{9B650A9F-3042-4BAA-857A-AE637833DF58}" type="presOf" srcId="{AA177F4C-CD3A-4486-81A2-CFE012F1377F}" destId="{7EEF8185-B448-4664-941A-E07DE866AD2D}" srcOrd="0" destOrd="0" presId="urn:microsoft.com/office/officeart/2005/8/layout/vList3#1"/>
    <dgm:cxn modelId="{A2365DFC-BE63-4BD6-9A27-65DB4D8D7C41}" srcId="{AA177F4C-CD3A-4486-81A2-CFE012F1377F}" destId="{7FACBB35-E675-4460-8E2A-590021A68E08}" srcOrd="0" destOrd="0" parTransId="{4C465449-81E2-4331-87A9-9F4D7BC81398}" sibTransId="{EBA97535-E387-47A1-B97C-7B270C54A415}"/>
    <dgm:cxn modelId="{098FE67D-EE0A-464A-8277-98FCC709560E}" type="presParOf" srcId="{7EEF8185-B448-4664-941A-E07DE866AD2D}" destId="{00AABAC3-3463-4C08-8EF8-9F6246A4F6E5}" srcOrd="0" destOrd="0" presId="urn:microsoft.com/office/officeart/2005/8/layout/vList3#1"/>
    <dgm:cxn modelId="{8082D0F5-1592-4ADF-9647-30EEDE996DAB}" type="presParOf" srcId="{00AABAC3-3463-4C08-8EF8-9F6246A4F6E5}" destId="{2678806A-370E-49B9-97DB-72856BF3D903}" srcOrd="0" destOrd="0" presId="urn:microsoft.com/office/officeart/2005/8/layout/vList3#1"/>
    <dgm:cxn modelId="{015939F2-09EF-4CB4-AC0B-46A78507083F}" type="presParOf" srcId="{00AABAC3-3463-4C08-8EF8-9F6246A4F6E5}" destId="{46BB7C33-C8DE-4EB0-9628-EF1B702DC2F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5CA7-942F-43B9-AB65-FD94D75EBE9F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7ADDEEF2-DEF1-445E-AE19-5F91A3E526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4B3C9-CEF6-4D11-A98E-F5548A8EE415}" type="parTrans" cxnId="{3C2BD41A-5F58-47D0-BACF-61A04871DE7A}">
      <dgm:prSet/>
      <dgm:spPr/>
      <dgm:t>
        <a:bodyPr/>
        <a:lstStyle/>
        <a:p>
          <a:endParaRPr lang="en-US"/>
        </a:p>
      </dgm:t>
    </dgm:pt>
    <dgm:pt modelId="{1AABEE96-C6DC-4DEE-942B-37EE71BAC61C}" type="sibTrans" cxnId="{3C2BD41A-5F58-47D0-BACF-61A04871DE7A}">
      <dgm:prSet/>
      <dgm:spPr/>
      <dgm:t>
        <a:bodyPr/>
        <a:lstStyle/>
        <a:p>
          <a:endParaRPr lang="en-US"/>
        </a:p>
      </dgm:t>
    </dgm:pt>
    <dgm:pt modelId="{2522D0AA-11D5-44C4-9680-3BD9F0610C6F}" type="pres">
      <dgm:prSet presAssocID="{F0105CA7-942F-43B9-AB65-FD94D75EBE9F}" presName="linearFlow" presStyleCnt="0">
        <dgm:presLayoutVars>
          <dgm:dir/>
          <dgm:resizeHandles val="exact"/>
        </dgm:presLayoutVars>
      </dgm:prSet>
      <dgm:spPr/>
    </dgm:pt>
    <dgm:pt modelId="{735E6362-02B3-45A4-A059-6CA35539984C}" type="pres">
      <dgm:prSet presAssocID="{7ADDEEF2-DEF1-445E-AE19-5F91A3E52618}" presName="composite" presStyleCnt="0"/>
      <dgm:spPr/>
    </dgm:pt>
    <dgm:pt modelId="{763254B3-702F-4427-8C1C-0E3701B66965}" type="pres">
      <dgm:prSet presAssocID="{7ADDEEF2-DEF1-445E-AE19-5F91A3E52618}" presName="imgShp" presStyleLbl="fgImgPlace1" presStyleIdx="0" presStyleCnt="1" custScaleY="77210" custLinFactNeighborX="8000" custLinFactNeighborY="-10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50F440-3BE3-4036-BC7A-CFBF089C3515}" type="pres">
      <dgm:prSet presAssocID="{7ADDEEF2-DEF1-445E-AE19-5F91A3E52618}" presName="txShp" presStyleLbl="node1" presStyleIdx="0" presStyleCnt="1" custScaleY="72240" custLinFactNeighborX="-2632" custLinFactNeighborY="-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7694-F8C4-4FE4-B1B3-1F743925A144}" type="presOf" srcId="{7ADDEEF2-DEF1-445E-AE19-5F91A3E52618}" destId="{6D50F440-3BE3-4036-BC7A-CFBF089C3515}" srcOrd="0" destOrd="0" presId="urn:microsoft.com/office/officeart/2005/8/layout/vList3#4"/>
    <dgm:cxn modelId="{42814AAF-9C1F-4284-8171-870B74D9F41E}" type="presOf" srcId="{F0105CA7-942F-43B9-AB65-FD94D75EBE9F}" destId="{2522D0AA-11D5-44C4-9680-3BD9F0610C6F}" srcOrd="0" destOrd="0" presId="urn:microsoft.com/office/officeart/2005/8/layout/vList3#4"/>
    <dgm:cxn modelId="{3C2BD41A-5F58-47D0-BACF-61A04871DE7A}" srcId="{F0105CA7-942F-43B9-AB65-FD94D75EBE9F}" destId="{7ADDEEF2-DEF1-445E-AE19-5F91A3E52618}" srcOrd="0" destOrd="0" parTransId="{E444B3C9-CEF6-4D11-A98E-F5548A8EE415}" sibTransId="{1AABEE96-C6DC-4DEE-942B-37EE71BAC61C}"/>
    <dgm:cxn modelId="{A2F9FBC3-1AD3-4E31-99C7-B90539016374}" type="presParOf" srcId="{2522D0AA-11D5-44C4-9680-3BD9F0610C6F}" destId="{735E6362-02B3-45A4-A059-6CA35539984C}" srcOrd="0" destOrd="0" presId="urn:microsoft.com/office/officeart/2005/8/layout/vList3#4"/>
    <dgm:cxn modelId="{FDE6AF65-CD83-437D-97C4-908741A9EA1E}" type="presParOf" srcId="{735E6362-02B3-45A4-A059-6CA35539984C}" destId="{763254B3-702F-4427-8C1C-0E3701B66965}" srcOrd="0" destOrd="0" presId="urn:microsoft.com/office/officeart/2005/8/layout/vList3#4"/>
    <dgm:cxn modelId="{71AF932A-4E50-4B12-90FB-4D68FDA44A36}" type="presParOf" srcId="{735E6362-02B3-45A4-A059-6CA35539984C}" destId="{6D50F440-3BE3-4036-BC7A-CFBF089C3515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F2077-F2CC-4766-93C0-35061866F670}" type="doc">
      <dgm:prSet loTypeId="urn:microsoft.com/office/officeart/2005/8/layout/vList3#5" loCatId="picture" qsTypeId="urn:microsoft.com/office/officeart/2005/8/quickstyle/simple1" qsCatId="simple" csTypeId="urn:microsoft.com/office/officeart/2005/8/colors/accent1_2" csCatId="accent1" phldr="1"/>
      <dgm:spPr/>
    </dgm:pt>
    <dgm:pt modelId="{6D037DC5-082D-4C87-B63F-05A3A007A9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্যায়ন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7B2155-3F47-4436-9250-FDBE905E720A}" type="parTrans" cxnId="{8FE439A4-0BCA-4710-A505-7BFC53CC134D}">
      <dgm:prSet/>
      <dgm:spPr/>
      <dgm:t>
        <a:bodyPr/>
        <a:lstStyle/>
        <a:p>
          <a:endParaRPr lang="en-US"/>
        </a:p>
      </dgm:t>
    </dgm:pt>
    <dgm:pt modelId="{E47826C3-3E2A-46E8-A7FD-05956595837F}" type="sibTrans" cxnId="{8FE439A4-0BCA-4710-A505-7BFC53CC134D}">
      <dgm:prSet/>
      <dgm:spPr/>
      <dgm:t>
        <a:bodyPr/>
        <a:lstStyle/>
        <a:p>
          <a:endParaRPr lang="en-US"/>
        </a:p>
      </dgm:t>
    </dgm:pt>
    <dgm:pt modelId="{93FCE2BB-8265-4DFC-9A2C-6B7447AA7776}" type="pres">
      <dgm:prSet presAssocID="{C98F2077-F2CC-4766-93C0-35061866F670}" presName="linearFlow" presStyleCnt="0">
        <dgm:presLayoutVars>
          <dgm:dir/>
          <dgm:resizeHandles val="exact"/>
        </dgm:presLayoutVars>
      </dgm:prSet>
      <dgm:spPr/>
    </dgm:pt>
    <dgm:pt modelId="{30F95350-BF15-4F6B-98A6-692B8749292B}" type="pres">
      <dgm:prSet presAssocID="{6D037DC5-082D-4C87-B63F-05A3A007A902}" presName="composite" presStyleCnt="0"/>
      <dgm:spPr/>
    </dgm:pt>
    <dgm:pt modelId="{8DE814B1-1D93-4B36-8C63-7BFAAE2DCAC5}" type="pres">
      <dgm:prSet presAssocID="{6D037DC5-082D-4C87-B63F-05A3A007A902}" presName="imgShp" presStyleLbl="fgImgPlace1" presStyleIdx="0" presStyleCnt="1" custScaleX="71643" custScaleY="71641" custLinFactNeighborX="12313" custLinFactNeighborY="-4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684F8F8-8541-4F11-8B6A-27C07C061A08}" type="pres">
      <dgm:prSet presAssocID="{6D037DC5-082D-4C87-B63F-05A3A007A902}" presName="txShp" presStyleLbl="node1" presStyleIdx="0" presStyleCnt="1" custScaleY="64178" custLinFactNeighborX="-188" custLinFactNeighborY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74A8-EF74-44F0-B33C-68EED0E7FC26}" type="presOf" srcId="{6D037DC5-082D-4C87-B63F-05A3A007A902}" destId="{E684F8F8-8541-4F11-8B6A-27C07C061A08}" srcOrd="0" destOrd="0" presId="urn:microsoft.com/office/officeart/2005/8/layout/vList3#5"/>
    <dgm:cxn modelId="{8FE439A4-0BCA-4710-A505-7BFC53CC134D}" srcId="{C98F2077-F2CC-4766-93C0-35061866F670}" destId="{6D037DC5-082D-4C87-B63F-05A3A007A902}" srcOrd="0" destOrd="0" parTransId="{0F7B2155-3F47-4436-9250-FDBE905E720A}" sibTransId="{E47826C3-3E2A-46E8-A7FD-05956595837F}"/>
    <dgm:cxn modelId="{C76E891F-C501-482A-B544-9EFEB1E96914}" type="presOf" srcId="{C98F2077-F2CC-4766-93C0-35061866F670}" destId="{93FCE2BB-8265-4DFC-9A2C-6B7447AA7776}" srcOrd="0" destOrd="0" presId="urn:microsoft.com/office/officeart/2005/8/layout/vList3#5"/>
    <dgm:cxn modelId="{195E2CA7-6AEE-4720-ACB6-2B1B6517449B}" type="presParOf" srcId="{93FCE2BB-8265-4DFC-9A2C-6B7447AA7776}" destId="{30F95350-BF15-4F6B-98A6-692B8749292B}" srcOrd="0" destOrd="0" presId="urn:microsoft.com/office/officeart/2005/8/layout/vList3#5"/>
    <dgm:cxn modelId="{B7C4C379-298B-44CC-9684-0A329E8D265C}" type="presParOf" srcId="{30F95350-BF15-4F6B-98A6-692B8749292B}" destId="{8DE814B1-1D93-4B36-8C63-7BFAAE2DCAC5}" srcOrd="0" destOrd="0" presId="urn:microsoft.com/office/officeart/2005/8/layout/vList3#5"/>
    <dgm:cxn modelId="{ED52B3FA-EB15-4C39-9A06-E8487DFD11AC}" type="presParOf" srcId="{30F95350-BF15-4F6B-98A6-692B8749292B}" destId="{E684F8F8-8541-4F11-8B6A-27C07C061A08}" srcOrd="1" destOrd="0" presId="urn:microsoft.com/office/officeart/2005/8/layout/vList3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C33-C8DE-4EB0-9628-EF1B702DC2F6}">
      <dsp:nvSpPr>
        <dsp:cNvPr id="0" name=""/>
        <dsp:cNvSpPr/>
      </dsp:nvSpPr>
      <dsp:spPr>
        <a:xfrm rot="10800000">
          <a:off x="876630" y="0"/>
          <a:ext cx="4053840" cy="12954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2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200480" y="0"/>
        <a:ext cx="3729990" cy="1295400"/>
      </dsp:txXfrm>
    </dsp:sp>
    <dsp:sp modelId="{2678806A-370E-49B9-97DB-72856BF3D903}">
      <dsp:nvSpPr>
        <dsp:cNvPr id="0" name=""/>
        <dsp:cNvSpPr/>
      </dsp:nvSpPr>
      <dsp:spPr>
        <a:xfrm>
          <a:off x="276704" y="0"/>
          <a:ext cx="1295400" cy="12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F440-3BE3-4036-BC7A-CFBF089C3515}">
      <dsp:nvSpPr>
        <dsp:cNvPr id="0" name=""/>
        <dsp:cNvSpPr/>
      </dsp:nvSpPr>
      <dsp:spPr>
        <a:xfrm rot="10800000">
          <a:off x="1295382" y="76200"/>
          <a:ext cx="4053840" cy="1100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04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70616" y="76200"/>
        <a:ext cx="3778606" cy="1100937"/>
      </dsp:txXfrm>
    </dsp:sp>
    <dsp:sp modelId="{763254B3-702F-4427-8C1C-0E3701B66965}">
      <dsp:nvSpPr>
        <dsp:cNvPr id="0" name=""/>
        <dsp:cNvSpPr/>
      </dsp:nvSpPr>
      <dsp:spPr>
        <a:xfrm>
          <a:off x="761999" y="6934"/>
          <a:ext cx="1524000" cy="117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F8F8-8541-4F11-8B6A-27C07C061A08}">
      <dsp:nvSpPr>
        <dsp:cNvPr id="0" name=""/>
        <dsp:cNvSpPr/>
      </dsp:nvSpPr>
      <dsp:spPr>
        <a:xfrm rot="10800000">
          <a:off x="1341010" y="241127"/>
          <a:ext cx="4053840" cy="1173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4432" y="241127"/>
        <a:ext cx="3760418" cy="1173687"/>
      </dsp:txXfrm>
    </dsp:sp>
    <dsp:sp modelId="{8DE814B1-1D93-4B36-8C63-7BFAAE2DCAC5}">
      <dsp:nvSpPr>
        <dsp:cNvPr id="0" name=""/>
        <dsp:cNvSpPr/>
      </dsp:nvSpPr>
      <dsp:spPr>
        <a:xfrm>
          <a:off x="918708" y="172885"/>
          <a:ext cx="1310207" cy="1310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দেশি ফুল - ভ্রমরের ডানা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ages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0"/>
            <a:ext cx="302198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স্বাগতম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3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6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৮৩২২৬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৩২ 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দ্বারা ভাগ  করি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45719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1524000"/>
            <a:ext cx="3505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764281"/>
            <a:ext cx="251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4724400"/>
            <a:ext cx="251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33600" y="6126481"/>
            <a:ext cx="251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48400" y="16764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1600" dirty="0" smtClean="0"/>
              <a:t>সমান সংখ্যা পেলে নিবে</a:t>
            </a:r>
          </a:p>
          <a:p>
            <a:pPr marL="342900" indent="-342900">
              <a:buAutoNum type="arabicParenR"/>
            </a:pPr>
            <a:r>
              <a:rPr lang="bn-IN" sz="1600" dirty="0" smtClean="0"/>
              <a:t>সমান না পেলে নিকটতম ছোট সংখ্যা নিতে হবে </a:t>
            </a:r>
          </a:p>
          <a:p>
            <a:pPr marL="342900" indent="-342900">
              <a:buAutoNum type="arabicParenR"/>
            </a:pPr>
            <a:r>
              <a:rPr lang="bn-IN" sz="1600" dirty="0" smtClean="0"/>
              <a:t>কোন মতেই বড় সংখ্যা নেয়া যাবে না  </a:t>
            </a:r>
            <a:endParaRPr lang="en-US" sz="16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5943600"/>
            <a:ext cx="2657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457200" y="1600200"/>
            <a:ext cx="12954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৩২</a:t>
            </a:r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0600" y="1676400"/>
            <a:ext cx="685800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4800" y="1676400"/>
            <a:ext cx="68580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9000" y="1676400"/>
            <a:ext cx="685800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1676400"/>
            <a:ext cx="6858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7400" y="1676400"/>
            <a:ext cx="6858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766467124"/>
              </p:ext>
            </p:extLst>
          </p:nvPr>
        </p:nvGraphicFramePr>
        <p:xfrm>
          <a:off x="1524000" y="1524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7216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অনুশীলনী-১  (ক) ৮৩৪২৬    ৩২        ? )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047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(খ) ৩৩৩৮৪      ১০৪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(গ) ভাজ্য  , ভাজক ,ভাগফল এবং ভাগশেষ সম্পর্ক ও ফলাফল যাচাই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962400" y="2514600"/>
            <a:ext cx="914400" cy="3048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vision 11"/>
          <p:cNvSpPr/>
          <p:nvPr/>
        </p:nvSpPr>
        <p:spPr>
          <a:xfrm>
            <a:off x="4038600" y="1752600"/>
            <a:ext cx="609600" cy="381000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5105400" y="1828800"/>
            <a:ext cx="914400" cy="3048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vision 14"/>
          <p:cNvSpPr/>
          <p:nvPr/>
        </p:nvSpPr>
        <p:spPr>
          <a:xfrm>
            <a:off x="2590800" y="2438400"/>
            <a:ext cx="609600" cy="381000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042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ভাগফল ২৬০৭ ভাগশেষ ২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1524000" y="15240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ভাগফল ৩২১  ভাগশেষ ০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46388"/>
            <a:ext cx="5714999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0096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124690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 -২ এর (১) ভাগ কর থেকে ৮,৯, ১০,১১,১২ সমস্যা সমাধান করে আনবে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42" y="2514601"/>
            <a:ext cx="957106" cy="685800"/>
          </a:xfrm>
          <a:prstGeom prst="rect">
            <a:avLst/>
          </a:prstGeom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763"/>
            <a:ext cx="9144000" cy="3424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096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-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95" y="152400"/>
            <a:ext cx="2590705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934670"/>
            <a:ext cx="772038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মাক্স পড়ি করোনা থেকে দূরে থাকি  </a:t>
            </a:r>
          </a:p>
        </p:txBody>
      </p:sp>
    </p:spTree>
    <p:extLst>
      <p:ext uri="{BB962C8B-B14F-4D97-AF65-F5344CB8AC3E}">
        <p14:creationId xmlns="" xmlns:p14="http://schemas.microsoft.com/office/powerpoint/2010/main" val="402715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4953000" cy="3816429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জাবের দেওয়ান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নামঃ আরপাঙ্গাশিয়া সরকারী প্রাথমিক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237601"/>
            <a:ext cx="4724400" cy="4093428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প্রাথমিক গণিত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ভাগ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ভাগ করার প্রক্রিয়া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২২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351643157"/>
              </p:ext>
            </p:extLst>
          </p:nvPr>
        </p:nvGraphicFramePr>
        <p:xfrm>
          <a:off x="1676400" y="4572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086002" cy="58110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185845110_466845924383037_1417365736174765562_n.jpg"/>
          <p:cNvPicPr>
            <a:picLocks noChangeAspect="1"/>
          </p:cNvPicPr>
          <p:nvPr/>
        </p:nvPicPr>
        <p:blipFill>
          <a:blip r:embed="rId7" cstate="print"/>
          <a:srcRect l="5556" r="22222"/>
          <a:stretch>
            <a:fillRect/>
          </a:stretch>
        </p:blipFill>
        <p:spPr>
          <a:xfrm>
            <a:off x="3200400" y="297180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442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0"/>
            <a:ext cx="4495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6125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24000" y="60198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গুণ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58674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32766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যোগ 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Plus 16"/>
          <p:cNvSpPr/>
          <p:nvPr/>
        </p:nvSpPr>
        <p:spPr>
          <a:xfrm>
            <a:off x="1219200" y="1600200"/>
            <a:ext cx="2362200" cy="1524000"/>
          </a:xfrm>
          <a:prstGeom prst="mathPlus">
            <a:avLst>
              <a:gd name="adj1" fmla="val 25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5029200" y="1676400"/>
            <a:ext cx="2743200" cy="1600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143000" y="4191000"/>
            <a:ext cx="2286000" cy="1752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5181600" y="3810000"/>
            <a:ext cx="2438400" cy="1905000"/>
          </a:xfrm>
          <a:prstGeom prst="mathDivide">
            <a:avLst>
              <a:gd name="adj1" fmla="val 23520"/>
              <a:gd name="adj2" fmla="val 0"/>
              <a:gd name="adj3" fmla="val 124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1259" y="31242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বিয়োগ 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725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83190462"/>
              </p:ext>
            </p:extLst>
          </p:nvPr>
        </p:nvGraphicFramePr>
        <p:xfrm>
          <a:off x="1524000" y="3048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4636" y="2286000"/>
            <a:ext cx="91440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 </a:t>
            </a:r>
            <a:endParaRPr lang="bn-BD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ভাগ করার প্রক্রিয়া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649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0" y="0"/>
            <a:ext cx="6172200" cy="1143000"/>
          </a:xfrm>
          <a:prstGeom prst="wedgeEllipseCallout">
            <a:avLst>
              <a:gd name="adj1" fmla="val -66288"/>
              <a:gd name="adj2" fmla="val 78662"/>
            </a:avLst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86000"/>
            <a:ext cx="6858000" cy="144780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---------  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4200525"/>
            <a:ext cx="80025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284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চেষ্টা করি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12467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৮৩২২৬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 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৩২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দ্বারা ভাগ করি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ent Arrow 4"/>
          <p:cNvSpPr/>
          <p:nvPr/>
        </p:nvSpPr>
        <p:spPr>
          <a:xfrm flipV="1">
            <a:off x="1143000" y="2819400"/>
            <a:ext cx="228600" cy="685800"/>
          </a:xfrm>
          <a:prstGeom prst="bentArrow">
            <a:avLst>
              <a:gd name="adj1" fmla="val 30769"/>
              <a:gd name="adj2" fmla="val 31154"/>
              <a:gd name="adj3" fmla="val 157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V="1">
            <a:off x="3733800" y="2819400"/>
            <a:ext cx="228600" cy="685800"/>
          </a:xfrm>
          <a:prstGeom prst="bentArrow">
            <a:avLst>
              <a:gd name="adj1" fmla="val 30769"/>
              <a:gd name="adj2" fmla="val 31154"/>
              <a:gd name="adj3" fmla="val 157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048000"/>
            <a:ext cx="1600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ভাজ্য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048000"/>
            <a:ext cx="1981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ভাজক 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048000"/>
            <a:ext cx="3200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ভাগফল = ? 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সমস্যাটি কিভাবে সমাধান করা যায় তার চেষ্টা কর।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25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আলোচনার মাধ্যমে সমস্যার সমাধান খুজে বের  কর।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197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Jaber</dc:creator>
  <cp:lastModifiedBy>ARPANGASHIA GPS</cp:lastModifiedBy>
  <cp:revision>183</cp:revision>
  <dcterms:created xsi:type="dcterms:W3CDTF">2006-08-16T00:00:00Z</dcterms:created>
  <dcterms:modified xsi:type="dcterms:W3CDTF">2022-04-15T17:21:16Z</dcterms:modified>
</cp:coreProperties>
</file>