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3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56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56" y="7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81497-D090-421A-92D4-ADF35341F6FB}" type="datetimeFigureOut">
              <a:rPr lang="en-US" smtClean="0"/>
              <a:t>15-Apr-22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543A4-A0FD-4825-99AC-40F829AE3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24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AB7D5-D3AC-444E-8163-6AB7D6D771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45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65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ADCE3-6205-459B-95C8-22AEB0506B9F}" type="datetimeFigureOut">
              <a:rPr lang="en-US" smtClean="0"/>
              <a:t>15-Apr-22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FD1E-026A-4238-A9A8-150AB00D3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75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ADCE3-6205-459B-95C8-22AEB0506B9F}" type="datetimeFigureOut">
              <a:rPr lang="en-US" smtClean="0"/>
              <a:t>15-Apr-22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FD1E-026A-4238-A9A8-150AB00D3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54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ADCE3-6205-459B-95C8-22AEB0506B9F}" type="datetimeFigureOut">
              <a:rPr lang="en-US" smtClean="0"/>
              <a:t>15-Apr-22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FD1E-026A-4238-A9A8-150AB00D3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737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ADCE3-6205-459B-95C8-22AEB0506B9F}" type="datetimeFigureOut">
              <a:rPr lang="en-US" smtClean="0"/>
              <a:t>15-Apr-22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FD1E-026A-4238-A9A8-150AB00D3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15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ADCE3-6205-459B-95C8-22AEB0506B9F}" type="datetimeFigureOut">
              <a:rPr lang="en-US" smtClean="0"/>
              <a:t>15-Apr-22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FD1E-026A-4238-A9A8-150AB00D3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04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ADCE3-6205-459B-95C8-22AEB0506B9F}" type="datetimeFigureOut">
              <a:rPr lang="en-US" smtClean="0"/>
              <a:t>15-Apr-22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FD1E-026A-4238-A9A8-150AB00D3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75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ADCE3-6205-459B-95C8-22AEB0506B9F}" type="datetimeFigureOut">
              <a:rPr lang="en-US" smtClean="0"/>
              <a:t>15-Apr-22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FD1E-026A-4238-A9A8-150AB00D3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886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ADCE3-6205-459B-95C8-22AEB0506B9F}" type="datetimeFigureOut">
              <a:rPr lang="en-US" smtClean="0"/>
              <a:t>15-Apr-22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FD1E-026A-4238-A9A8-150AB00D3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99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ADCE3-6205-459B-95C8-22AEB0506B9F}" type="datetimeFigureOut">
              <a:rPr lang="en-US" smtClean="0"/>
              <a:t>15-Apr-22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FD1E-026A-4238-A9A8-150AB00D3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47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ADCE3-6205-459B-95C8-22AEB0506B9F}" type="datetimeFigureOut">
              <a:rPr lang="en-US" smtClean="0"/>
              <a:t>15-Apr-22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FD1E-026A-4238-A9A8-150AB00D3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3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ADCE3-6205-459B-95C8-22AEB0506B9F}" type="datetimeFigureOut">
              <a:rPr lang="en-US" smtClean="0"/>
              <a:t>15-Apr-22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FD1E-026A-4238-A9A8-150AB00D3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38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ADCE3-6205-459B-95C8-22AEB0506B9F}" type="datetimeFigureOut">
              <a:rPr lang="en-US" smtClean="0"/>
              <a:t>15-Apr-22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9FD1E-026A-4238-A9A8-150AB00D3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60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C8321F-4120-4A94-8EA5-37E3DB420C54}"/>
              </a:ext>
            </a:extLst>
          </p:cNvPr>
          <p:cNvGrpSpPr/>
          <p:nvPr/>
        </p:nvGrpSpPr>
        <p:grpSpPr>
          <a:xfrm>
            <a:off x="722584" y="517070"/>
            <a:ext cx="10480436" cy="1175757"/>
            <a:chOff x="820415" y="1640113"/>
            <a:chExt cx="10480436" cy="1175757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9D3B1F4-5CB2-4C78-8B8F-906432F6EE41}"/>
                </a:ext>
              </a:extLst>
            </p:cNvPr>
            <p:cNvSpPr/>
            <p:nvPr/>
          </p:nvSpPr>
          <p:spPr>
            <a:xfrm>
              <a:off x="914400" y="1640113"/>
              <a:ext cx="10275728" cy="268899"/>
            </a:xfrm>
            <a:prstGeom prst="roundRect">
              <a:avLst/>
            </a:prstGeom>
            <a:gradFill>
              <a:gsLst>
                <a:gs pos="65500">
                  <a:srgbClr val="75ECEF"/>
                </a:gs>
                <a:gs pos="31000">
                  <a:srgbClr val="E5F7A5"/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2000">
                  <a:srgbClr val="FFFF00"/>
                </a:gs>
              </a:gsLst>
              <a:lin ang="2700000" scaled="1"/>
            </a:gradFill>
            <a:ln w="3175"/>
            <a:effectLst>
              <a:outerShdw blurRad="1257300" dist="1689100" dir="14040000" sx="1000" sy="1000" algn="ctr" rotWithShape="0">
                <a:srgbClr val="000000">
                  <a:alpha val="7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  <a:bevelB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0C3BCE1-0C4B-454F-B78F-C4FC79451C15}"/>
                </a:ext>
              </a:extLst>
            </p:cNvPr>
            <p:cNvSpPr/>
            <p:nvPr/>
          </p:nvSpPr>
          <p:spPr>
            <a:xfrm rot="600000">
              <a:off x="953010" y="2539641"/>
              <a:ext cx="9589748" cy="276229"/>
            </a:xfrm>
            <a:prstGeom prst="rect">
              <a:avLst/>
            </a:prstGeom>
            <a:solidFill>
              <a:schemeClr val="bg1">
                <a:lumMod val="85000"/>
                <a:alpha val="22000"/>
              </a:schemeClr>
            </a:solidFill>
            <a:ln>
              <a:noFill/>
            </a:ln>
            <a:effectLst>
              <a:glow>
                <a:schemeClr val="accent1">
                  <a:alpha val="40000"/>
                </a:schemeClr>
              </a:glow>
              <a:outerShdw sx="97000" sy="97000" algn="ctr" rotWithShape="0">
                <a:srgbClr val="000000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3A8FC1D-143C-4076-A5E0-2721B735BA0C}"/>
                </a:ext>
              </a:extLst>
            </p:cNvPr>
            <p:cNvSpPr/>
            <p:nvPr/>
          </p:nvSpPr>
          <p:spPr>
            <a:xfrm>
              <a:off x="11012014" y="1640159"/>
              <a:ext cx="288837" cy="26889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A6BB40E-3BCE-4719-BE24-929D17616151}"/>
                </a:ext>
              </a:extLst>
            </p:cNvPr>
            <p:cNvSpPr/>
            <p:nvPr/>
          </p:nvSpPr>
          <p:spPr>
            <a:xfrm>
              <a:off x="820415" y="1656157"/>
              <a:ext cx="218146" cy="25285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>
                  <a:lumMod val="85000"/>
                </a:schemeClr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F794A3D-9644-4142-901C-3C00213D625B}"/>
              </a:ext>
            </a:extLst>
          </p:cNvPr>
          <p:cNvGrpSpPr/>
          <p:nvPr/>
        </p:nvGrpSpPr>
        <p:grpSpPr>
          <a:xfrm>
            <a:off x="402329" y="241472"/>
            <a:ext cx="2946400" cy="6030453"/>
            <a:chOff x="402329" y="241472"/>
            <a:chExt cx="2946400" cy="6030453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5FCAD6B-1F6E-48A7-9F47-FFDC8F790E39}"/>
                </a:ext>
              </a:extLst>
            </p:cNvPr>
            <p:cNvSpPr/>
            <p:nvPr/>
          </p:nvSpPr>
          <p:spPr>
            <a:xfrm flipH="1">
              <a:off x="1492624" y="241472"/>
              <a:ext cx="765807" cy="912734"/>
            </a:xfrm>
            <a:custGeom>
              <a:avLst/>
              <a:gdLst>
                <a:gd name="connsiteX0" fmla="*/ 390001 w 765807"/>
                <a:gd name="connsiteY0" fmla="*/ 0 h 912734"/>
                <a:gd name="connsiteX1" fmla="*/ 749354 w 765807"/>
                <a:gd name="connsiteY1" fmla="*/ 278728 h 912734"/>
                <a:gd name="connsiteX2" fmla="*/ 755815 w 765807"/>
                <a:gd name="connsiteY2" fmla="*/ 303083 h 912734"/>
                <a:gd name="connsiteX3" fmla="*/ 599166 w 765807"/>
                <a:gd name="connsiteY3" fmla="*/ 303083 h 912734"/>
                <a:gd name="connsiteX4" fmla="*/ 590939 w 765807"/>
                <a:gd name="connsiteY4" fmla="*/ 283776 h 912734"/>
                <a:gd name="connsiteX5" fmla="*/ 390001 w 765807"/>
                <a:gd name="connsiteY5" fmla="*/ 147678 h 912734"/>
                <a:gd name="connsiteX6" fmla="*/ 147678 w 765807"/>
                <a:gd name="connsiteY6" fmla="*/ 456367 h 912734"/>
                <a:gd name="connsiteX7" fmla="*/ 390001 w 765807"/>
                <a:gd name="connsiteY7" fmla="*/ 765056 h 912734"/>
                <a:gd name="connsiteX8" fmla="*/ 613281 w 765807"/>
                <a:gd name="connsiteY8" fmla="*/ 576523 h 912734"/>
                <a:gd name="connsiteX9" fmla="*/ 614001 w 765807"/>
                <a:gd name="connsiteY9" fmla="*/ 571982 h 912734"/>
                <a:gd name="connsiteX10" fmla="*/ 765807 w 765807"/>
                <a:gd name="connsiteY10" fmla="*/ 571982 h 912734"/>
                <a:gd name="connsiteX11" fmla="*/ 749354 w 765807"/>
                <a:gd name="connsiteY11" fmla="*/ 634006 h 912734"/>
                <a:gd name="connsiteX12" fmla="*/ 390001 w 765807"/>
                <a:gd name="connsiteY12" fmla="*/ 912734 h 912734"/>
                <a:gd name="connsiteX13" fmla="*/ 0 w 765807"/>
                <a:gd name="connsiteY13" fmla="*/ 456367 h 912734"/>
                <a:gd name="connsiteX14" fmla="*/ 390001 w 765807"/>
                <a:gd name="connsiteY14" fmla="*/ 0 h 912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5807" h="912734">
                  <a:moveTo>
                    <a:pt x="390001" y="0"/>
                  </a:moveTo>
                  <a:cubicBezTo>
                    <a:pt x="551545" y="0"/>
                    <a:pt x="690149" y="114931"/>
                    <a:pt x="749354" y="278728"/>
                  </a:cubicBezTo>
                  <a:lnTo>
                    <a:pt x="755815" y="303083"/>
                  </a:lnTo>
                  <a:lnTo>
                    <a:pt x="599166" y="303083"/>
                  </a:lnTo>
                  <a:lnTo>
                    <a:pt x="590939" y="283776"/>
                  </a:lnTo>
                  <a:cubicBezTo>
                    <a:pt x="547392" y="201664"/>
                    <a:pt x="473646" y="147678"/>
                    <a:pt x="390001" y="147678"/>
                  </a:cubicBezTo>
                  <a:cubicBezTo>
                    <a:pt x="256170" y="147678"/>
                    <a:pt x="147678" y="285883"/>
                    <a:pt x="147678" y="456367"/>
                  </a:cubicBezTo>
                  <a:cubicBezTo>
                    <a:pt x="147678" y="626851"/>
                    <a:pt x="256170" y="765056"/>
                    <a:pt x="390001" y="765056"/>
                  </a:cubicBezTo>
                  <a:cubicBezTo>
                    <a:pt x="490375" y="765056"/>
                    <a:pt x="576495" y="687316"/>
                    <a:pt x="613281" y="576523"/>
                  </a:cubicBezTo>
                  <a:lnTo>
                    <a:pt x="614001" y="571982"/>
                  </a:lnTo>
                  <a:lnTo>
                    <a:pt x="765807" y="571982"/>
                  </a:lnTo>
                  <a:lnTo>
                    <a:pt x="749354" y="634006"/>
                  </a:lnTo>
                  <a:cubicBezTo>
                    <a:pt x="690149" y="797803"/>
                    <a:pt x="551545" y="912734"/>
                    <a:pt x="390001" y="912734"/>
                  </a:cubicBezTo>
                  <a:cubicBezTo>
                    <a:pt x="174609" y="912734"/>
                    <a:pt x="0" y="708412"/>
                    <a:pt x="0" y="456367"/>
                  </a:cubicBezTo>
                  <a:cubicBezTo>
                    <a:pt x="0" y="204322"/>
                    <a:pt x="174609" y="0"/>
                    <a:pt x="39000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B887320-BD34-46AF-9F75-FEF51AE747EC}"/>
                </a:ext>
              </a:extLst>
            </p:cNvPr>
            <p:cNvGrpSpPr/>
            <p:nvPr/>
          </p:nvGrpSpPr>
          <p:grpSpPr>
            <a:xfrm>
              <a:off x="402329" y="1141362"/>
              <a:ext cx="2946400" cy="5130563"/>
              <a:chOff x="402329" y="1141362"/>
              <a:chExt cx="2946400" cy="5130563"/>
            </a:xfrm>
          </p:grpSpPr>
          <p:sp>
            <p:nvSpPr>
              <p:cNvPr id="2" name="Teardrop 1">
                <a:extLst>
                  <a:ext uri="{FF2B5EF4-FFF2-40B4-BE49-F238E27FC236}">
                    <a16:creationId xmlns:a16="http://schemas.microsoft.com/office/drawing/2014/main" id="{A842D5E5-D2DB-47D8-953E-BDA49E858995}"/>
                  </a:ext>
                </a:extLst>
              </p:cNvPr>
              <p:cNvSpPr/>
              <p:nvPr/>
            </p:nvSpPr>
            <p:spPr>
              <a:xfrm rot="18848308">
                <a:off x="329757" y="3252954"/>
                <a:ext cx="3091543" cy="2946400"/>
              </a:xfrm>
              <a:prstGeom prst="teardrop">
                <a:avLst/>
              </a:pr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35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accent1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D8048D1-B50B-4BBE-BC5D-CB7FEA53D9D1}"/>
                  </a:ext>
                </a:extLst>
              </p:cNvPr>
              <p:cNvSpPr/>
              <p:nvPr/>
            </p:nvSpPr>
            <p:spPr>
              <a:xfrm>
                <a:off x="1838748" y="1141362"/>
                <a:ext cx="88388" cy="1611086"/>
              </a:xfrm>
              <a:custGeom>
                <a:avLst/>
                <a:gdLst>
                  <a:gd name="connsiteX0" fmla="*/ 30060 w 88388"/>
                  <a:gd name="connsiteY0" fmla="*/ 0 h 1611086"/>
                  <a:gd name="connsiteX1" fmla="*/ 15546 w 88388"/>
                  <a:gd name="connsiteY1" fmla="*/ 101600 h 1611086"/>
                  <a:gd name="connsiteX2" fmla="*/ 1032 w 88388"/>
                  <a:gd name="connsiteY2" fmla="*/ 145143 h 1611086"/>
                  <a:gd name="connsiteX3" fmla="*/ 44575 w 88388"/>
                  <a:gd name="connsiteY3" fmla="*/ 827314 h 1611086"/>
                  <a:gd name="connsiteX4" fmla="*/ 59089 w 88388"/>
                  <a:gd name="connsiteY4" fmla="*/ 870857 h 1611086"/>
                  <a:gd name="connsiteX5" fmla="*/ 15546 w 88388"/>
                  <a:gd name="connsiteY5" fmla="*/ 957943 h 1611086"/>
                  <a:gd name="connsiteX6" fmla="*/ 30060 w 88388"/>
                  <a:gd name="connsiteY6" fmla="*/ 1001486 h 1611086"/>
                  <a:gd name="connsiteX7" fmla="*/ 44575 w 88388"/>
                  <a:gd name="connsiteY7" fmla="*/ 1103086 h 1611086"/>
                  <a:gd name="connsiteX8" fmla="*/ 88117 w 88388"/>
                  <a:gd name="connsiteY8" fmla="*/ 1117600 h 1611086"/>
                  <a:gd name="connsiteX9" fmla="*/ 59089 w 88388"/>
                  <a:gd name="connsiteY9" fmla="*/ 1219200 h 1611086"/>
                  <a:gd name="connsiteX10" fmla="*/ 73603 w 88388"/>
                  <a:gd name="connsiteY10" fmla="*/ 1277257 h 1611086"/>
                  <a:gd name="connsiteX11" fmla="*/ 59089 w 88388"/>
                  <a:gd name="connsiteY11" fmla="*/ 1320800 h 1611086"/>
                  <a:gd name="connsiteX12" fmla="*/ 88117 w 88388"/>
                  <a:gd name="connsiteY12" fmla="*/ 1378857 h 1611086"/>
                  <a:gd name="connsiteX13" fmla="*/ 1032 w 88388"/>
                  <a:gd name="connsiteY13" fmla="*/ 1480457 h 1611086"/>
                  <a:gd name="connsiteX14" fmla="*/ 30060 w 88388"/>
                  <a:gd name="connsiteY14" fmla="*/ 1611086 h 1611086"/>
                  <a:gd name="connsiteX15" fmla="*/ 73603 w 88388"/>
                  <a:gd name="connsiteY15" fmla="*/ 1596571 h 1611086"/>
                  <a:gd name="connsiteX16" fmla="*/ 73603 w 88388"/>
                  <a:gd name="connsiteY16" fmla="*/ 1509486 h 1611086"/>
                  <a:gd name="connsiteX17" fmla="*/ 44575 w 88388"/>
                  <a:gd name="connsiteY17" fmla="*/ 1524000 h 1611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8388" h="1611086">
                    <a:moveTo>
                      <a:pt x="30060" y="0"/>
                    </a:moveTo>
                    <a:cubicBezTo>
                      <a:pt x="25222" y="33867"/>
                      <a:pt x="22255" y="68054"/>
                      <a:pt x="15546" y="101600"/>
                    </a:cubicBezTo>
                    <a:cubicBezTo>
                      <a:pt x="12546" y="116602"/>
                      <a:pt x="1032" y="129844"/>
                      <a:pt x="1032" y="145143"/>
                    </a:cubicBezTo>
                    <a:cubicBezTo>
                      <a:pt x="1032" y="485410"/>
                      <a:pt x="-10651" y="569593"/>
                      <a:pt x="44575" y="827314"/>
                    </a:cubicBezTo>
                    <a:cubicBezTo>
                      <a:pt x="47781" y="842274"/>
                      <a:pt x="54251" y="856343"/>
                      <a:pt x="59089" y="870857"/>
                    </a:cubicBezTo>
                    <a:cubicBezTo>
                      <a:pt x="44411" y="892873"/>
                      <a:pt x="15546" y="927896"/>
                      <a:pt x="15546" y="957943"/>
                    </a:cubicBezTo>
                    <a:cubicBezTo>
                      <a:pt x="15546" y="973242"/>
                      <a:pt x="25222" y="986972"/>
                      <a:pt x="30060" y="1001486"/>
                    </a:cubicBezTo>
                    <a:cubicBezTo>
                      <a:pt x="34898" y="1035353"/>
                      <a:pt x="29276" y="1072487"/>
                      <a:pt x="44575" y="1103086"/>
                    </a:cubicBezTo>
                    <a:cubicBezTo>
                      <a:pt x="51417" y="1116770"/>
                      <a:pt x="82435" y="1103395"/>
                      <a:pt x="88117" y="1117600"/>
                    </a:cubicBezTo>
                    <a:cubicBezTo>
                      <a:pt x="91431" y="1125884"/>
                      <a:pt x="63392" y="1206291"/>
                      <a:pt x="59089" y="1219200"/>
                    </a:cubicBezTo>
                    <a:cubicBezTo>
                      <a:pt x="63927" y="1238552"/>
                      <a:pt x="73603" y="1257309"/>
                      <a:pt x="73603" y="1277257"/>
                    </a:cubicBezTo>
                    <a:cubicBezTo>
                      <a:pt x="73603" y="1292556"/>
                      <a:pt x="56925" y="1305654"/>
                      <a:pt x="59089" y="1320800"/>
                    </a:cubicBezTo>
                    <a:cubicBezTo>
                      <a:pt x="62149" y="1342219"/>
                      <a:pt x="78441" y="1359505"/>
                      <a:pt x="88117" y="1378857"/>
                    </a:cubicBezTo>
                    <a:cubicBezTo>
                      <a:pt x="73551" y="1393424"/>
                      <a:pt x="2584" y="1460288"/>
                      <a:pt x="1032" y="1480457"/>
                    </a:cubicBezTo>
                    <a:cubicBezTo>
                      <a:pt x="-2389" y="1524931"/>
                      <a:pt x="20384" y="1567543"/>
                      <a:pt x="30060" y="1611086"/>
                    </a:cubicBezTo>
                    <a:cubicBezTo>
                      <a:pt x="44574" y="1606248"/>
                      <a:pt x="62785" y="1607389"/>
                      <a:pt x="73603" y="1596571"/>
                    </a:cubicBezTo>
                    <a:cubicBezTo>
                      <a:pt x="89084" y="1581089"/>
                      <a:pt x="96826" y="1524968"/>
                      <a:pt x="73603" y="1509486"/>
                    </a:cubicBezTo>
                    <a:cubicBezTo>
                      <a:pt x="64602" y="1503485"/>
                      <a:pt x="54251" y="1519162"/>
                      <a:pt x="44575" y="152400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09D67A62-2121-4322-86F9-51DC61AA39A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0711"/>
              <a:stretch/>
            </p:blipFill>
            <p:spPr>
              <a:xfrm>
                <a:off x="940729" y="3419399"/>
                <a:ext cx="1958425" cy="2722094"/>
              </a:xfrm>
              <a:prstGeom prst="rect">
                <a:avLst/>
              </a:prstGeom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B577312-75E8-469E-8804-546376EE5043}"/>
              </a:ext>
            </a:extLst>
          </p:cNvPr>
          <p:cNvGrpSpPr/>
          <p:nvPr/>
        </p:nvGrpSpPr>
        <p:grpSpPr>
          <a:xfrm>
            <a:off x="2852502" y="241472"/>
            <a:ext cx="2946400" cy="6030453"/>
            <a:chOff x="2852502" y="241472"/>
            <a:chExt cx="2946400" cy="6030453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1442228-CE01-4BD6-97D7-688774567045}"/>
                </a:ext>
              </a:extLst>
            </p:cNvPr>
            <p:cNvGrpSpPr/>
            <p:nvPr/>
          </p:nvGrpSpPr>
          <p:grpSpPr>
            <a:xfrm>
              <a:off x="2852502" y="241472"/>
              <a:ext cx="2946400" cy="6030453"/>
              <a:chOff x="72035" y="769253"/>
              <a:chExt cx="2946400" cy="6030453"/>
            </a:xfr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p:grpSpPr>
          <p:sp>
            <p:nvSpPr>
              <p:cNvPr id="21" name="Teardrop 20">
                <a:extLst>
                  <a:ext uri="{FF2B5EF4-FFF2-40B4-BE49-F238E27FC236}">
                    <a16:creationId xmlns:a16="http://schemas.microsoft.com/office/drawing/2014/main" id="{517C92D2-9BE1-46AB-BA58-24D475804E47}"/>
                  </a:ext>
                </a:extLst>
              </p:cNvPr>
              <p:cNvSpPr/>
              <p:nvPr/>
            </p:nvSpPr>
            <p:spPr>
              <a:xfrm rot="18848308">
                <a:off x="-537" y="3780735"/>
                <a:ext cx="3091543" cy="2946400"/>
              </a:xfrm>
              <a:prstGeom prst="teardrop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30C662DC-B004-4CCE-9ECD-2B9AA995FFEA}"/>
                  </a:ext>
                </a:extLst>
              </p:cNvPr>
              <p:cNvSpPr/>
              <p:nvPr/>
            </p:nvSpPr>
            <p:spPr>
              <a:xfrm flipH="1">
                <a:off x="1162330" y="769253"/>
                <a:ext cx="765807" cy="912734"/>
              </a:xfrm>
              <a:custGeom>
                <a:avLst/>
                <a:gdLst>
                  <a:gd name="connsiteX0" fmla="*/ 390001 w 765807"/>
                  <a:gd name="connsiteY0" fmla="*/ 0 h 912734"/>
                  <a:gd name="connsiteX1" fmla="*/ 749354 w 765807"/>
                  <a:gd name="connsiteY1" fmla="*/ 278728 h 912734"/>
                  <a:gd name="connsiteX2" fmla="*/ 755815 w 765807"/>
                  <a:gd name="connsiteY2" fmla="*/ 303083 h 912734"/>
                  <a:gd name="connsiteX3" fmla="*/ 599166 w 765807"/>
                  <a:gd name="connsiteY3" fmla="*/ 303083 h 912734"/>
                  <a:gd name="connsiteX4" fmla="*/ 590939 w 765807"/>
                  <a:gd name="connsiteY4" fmla="*/ 283776 h 912734"/>
                  <a:gd name="connsiteX5" fmla="*/ 390001 w 765807"/>
                  <a:gd name="connsiteY5" fmla="*/ 147678 h 912734"/>
                  <a:gd name="connsiteX6" fmla="*/ 147678 w 765807"/>
                  <a:gd name="connsiteY6" fmla="*/ 456367 h 912734"/>
                  <a:gd name="connsiteX7" fmla="*/ 390001 w 765807"/>
                  <a:gd name="connsiteY7" fmla="*/ 765056 h 912734"/>
                  <a:gd name="connsiteX8" fmla="*/ 613281 w 765807"/>
                  <a:gd name="connsiteY8" fmla="*/ 576523 h 912734"/>
                  <a:gd name="connsiteX9" fmla="*/ 614001 w 765807"/>
                  <a:gd name="connsiteY9" fmla="*/ 571982 h 912734"/>
                  <a:gd name="connsiteX10" fmla="*/ 765807 w 765807"/>
                  <a:gd name="connsiteY10" fmla="*/ 571982 h 912734"/>
                  <a:gd name="connsiteX11" fmla="*/ 749354 w 765807"/>
                  <a:gd name="connsiteY11" fmla="*/ 634006 h 912734"/>
                  <a:gd name="connsiteX12" fmla="*/ 390001 w 765807"/>
                  <a:gd name="connsiteY12" fmla="*/ 912734 h 912734"/>
                  <a:gd name="connsiteX13" fmla="*/ 0 w 765807"/>
                  <a:gd name="connsiteY13" fmla="*/ 456367 h 912734"/>
                  <a:gd name="connsiteX14" fmla="*/ 390001 w 765807"/>
                  <a:gd name="connsiteY14" fmla="*/ 0 h 912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65807" h="912734">
                    <a:moveTo>
                      <a:pt x="390001" y="0"/>
                    </a:moveTo>
                    <a:cubicBezTo>
                      <a:pt x="551545" y="0"/>
                      <a:pt x="690149" y="114931"/>
                      <a:pt x="749354" y="278728"/>
                    </a:cubicBezTo>
                    <a:lnTo>
                      <a:pt x="755815" y="303083"/>
                    </a:lnTo>
                    <a:lnTo>
                      <a:pt x="599166" y="303083"/>
                    </a:lnTo>
                    <a:lnTo>
                      <a:pt x="590939" y="283776"/>
                    </a:lnTo>
                    <a:cubicBezTo>
                      <a:pt x="547392" y="201664"/>
                      <a:pt x="473646" y="147678"/>
                      <a:pt x="390001" y="147678"/>
                    </a:cubicBezTo>
                    <a:cubicBezTo>
                      <a:pt x="256170" y="147678"/>
                      <a:pt x="147678" y="285883"/>
                      <a:pt x="147678" y="456367"/>
                    </a:cubicBezTo>
                    <a:cubicBezTo>
                      <a:pt x="147678" y="626851"/>
                      <a:pt x="256170" y="765056"/>
                      <a:pt x="390001" y="765056"/>
                    </a:cubicBezTo>
                    <a:cubicBezTo>
                      <a:pt x="490375" y="765056"/>
                      <a:pt x="576495" y="687316"/>
                      <a:pt x="613281" y="576523"/>
                    </a:cubicBezTo>
                    <a:lnTo>
                      <a:pt x="614001" y="571982"/>
                    </a:lnTo>
                    <a:lnTo>
                      <a:pt x="765807" y="571982"/>
                    </a:lnTo>
                    <a:lnTo>
                      <a:pt x="749354" y="634006"/>
                    </a:lnTo>
                    <a:cubicBezTo>
                      <a:pt x="690149" y="797803"/>
                      <a:pt x="551545" y="912734"/>
                      <a:pt x="390001" y="912734"/>
                    </a:cubicBezTo>
                    <a:cubicBezTo>
                      <a:pt x="174609" y="912734"/>
                      <a:pt x="0" y="708412"/>
                      <a:pt x="0" y="456367"/>
                    </a:cubicBezTo>
                    <a:cubicBezTo>
                      <a:pt x="0" y="204322"/>
                      <a:pt x="174609" y="0"/>
                      <a:pt x="390001" y="0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E14FE8BB-0DD1-4F03-B968-7301C5E8B7F6}"/>
                  </a:ext>
                </a:extLst>
              </p:cNvPr>
              <p:cNvSpPr/>
              <p:nvPr/>
            </p:nvSpPr>
            <p:spPr>
              <a:xfrm>
                <a:off x="1508454" y="1669143"/>
                <a:ext cx="88388" cy="1611086"/>
              </a:xfrm>
              <a:custGeom>
                <a:avLst/>
                <a:gdLst>
                  <a:gd name="connsiteX0" fmla="*/ 30060 w 88388"/>
                  <a:gd name="connsiteY0" fmla="*/ 0 h 1611086"/>
                  <a:gd name="connsiteX1" fmla="*/ 15546 w 88388"/>
                  <a:gd name="connsiteY1" fmla="*/ 101600 h 1611086"/>
                  <a:gd name="connsiteX2" fmla="*/ 1032 w 88388"/>
                  <a:gd name="connsiteY2" fmla="*/ 145143 h 1611086"/>
                  <a:gd name="connsiteX3" fmla="*/ 44575 w 88388"/>
                  <a:gd name="connsiteY3" fmla="*/ 827314 h 1611086"/>
                  <a:gd name="connsiteX4" fmla="*/ 59089 w 88388"/>
                  <a:gd name="connsiteY4" fmla="*/ 870857 h 1611086"/>
                  <a:gd name="connsiteX5" fmla="*/ 15546 w 88388"/>
                  <a:gd name="connsiteY5" fmla="*/ 957943 h 1611086"/>
                  <a:gd name="connsiteX6" fmla="*/ 30060 w 88388"/>
                  <a:gd name="connsiteY6" fmla="*/ 1001486 h 1611086"/>
                  <a:gd name="connsiteX7" fmla="*/ 44575 w 88388"/>
                  <a:gd name="connsiteY7" fmla="*/ 1103086 h 1611086"/>
                  <a:gd name="connsiteX8" fmla="*/ 88117 w 88388"/>
                  <a:gd name="connsiteY8" fmla="*/ 1117600 h 1611086"/>
                  <a:gd name="connsiteX9" fmla="*/ 59089 w 88388"/>
                  <a:gd name="connsiteY9" fmla="*/ 1219200 h 1611086"/>
                  <a:gd name="connsiteX10" fmla="*/ 73603 w 88388"/>
                  <a:gd name="connsiteY10" fmla="*/ 1277257 h 1611086"/>
                  <a:gd name="connsiteX11" fmla="*/ 59089 w 88388"/>
                  <a:gd name="connsiteY11" fmla="*/ 1320800 h 1611086"/>
                  <a:gd name="connsiteX12" fmla="*/ 88117 w 88388"/>
                  <a:gd name="connsiteY12" fmla="*/ 1378857 h 1611086"/>
                  <a:gd name="connsiteX13" fmla="*/ 1032 w 88388"/>
                  <a:gd name="connsiteY13" fmla="*/ 1480457 h 1611086"/>
                  <a:gd name="connsiteX14" fmla="*/ 30060 w 88388"/>
                  <a:gd name="connsiteY14" fmla="*/ 1611086 h 1611086"/>
                  <a:gd name="connsiteX15" fmla="*/ 73603 w 88388"/>
                  <a:gd name="connsiteY15" fmla="*/ 1596571 h 1611086"/>
                  <a:gd name="connsiteX16" fmla="*/ 73603 w 88388"/>
                  <a:gd name="connsiteY16" fmla="*/ 1509486 h 1611086"/>
                  <a:gd name="connsiteX17" fmla="*/ 44575 w 88388"/>
                  <a:gd name="connsiteY17" fmla="*/ 1524000 h 1611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8388" h="1611086">
                    <a:moveTo>
                      <a:pt x="30060" y="0"/>
                    </a:moveTo>
                    <a:cubicBezTo>
                      <a:pt x="25222" y="33867"/>
                      <a:pt x="22255" y="68054"/>
                      <a:pt x="15546" y="101600"/>
                    </a:cubicBezTo>
                    <a:cubicBezTo>
                      <a:pt x="12546" y="116602"/>
                      <a:pt x="1032" y="129844"/>
                      <a:pt x="1032" y="145143"/>
                    </a:cubicBezTo>
                    <a:cubicBezTo>
                      <a:pt x="1032" y="485410"/>
                      <a:pt x="-10651" y="569593"/>
                      <a:pt x="44575" y="827314"/>
                    </a:cubicBezTo>
                    <a:cubicBezTo>
                      <a:pt x="47781" y="842274"/>
                      <a:pt x="54251" y="856343"/>
                      <a:pt x="59089" y="870857"/>
                    </a:cubicBezTo>
                    <a:cubicBezTo>
                      <a:pt x="44411" y="892873"/>
                      <a:pt x="15546" y="927896"/>
                      <a:pt x="15546" y="957943"/>
                    </a:cubicBezTo>
                    <a:cubicBezTo>
                      <a:pt x="15546" y="973242"/>
                      <a:pt x="25222" y="986972"/>
                      <a:pt x="30060" y="1001486"/>
                    </a:cubicBezTo>
                    <a:cubicBezTo>
                      <a:pt x="34898" y="1035353"/>
                      <a:pt x="29276" y="1072487"/>
                      <a:pt x="44575" y="1103086"/>
                    </a:cubicBezTo>
                    <a:cubicBezTo>
                      <a:pt x="51417" y="1116770"/>
                      <a:pt x="82435" y="1103395"/>
                      <a:pt x="88117" y="1117600"/>
                    </a:cubicBezTo>
                    <a:cubicBezTo>
                      <a:pt x="91431" y="1125884"/>
                      <a:pt x="63392" y="1206291"/>
                      <a:pt x="59089" y="1219200"/>
                    </a:cubicBezTo>
                    <a:cubicBezTo>
                      <a:pt x="63927" y="1238552"/>
                      <a:pt x="73603" y="1257309"/>
                      <a:pt x="73603" y="1277257"/>
                    </a:cubicBezTo>
                    <a:cubicBezTo>
                      <a:pt x="73603" y="1292556"/>
                      <a:pt x="56925" y="1305654"/>
                      <a:pt x="59089" y="1320800"/>
                    </a:cubicBezTo>
                    <a:cubicBezTo>
                      <a:pt x="62149" y="1342219"/>
                      <a:pt x="78441" y="1359505"/>
                      <a:pt x="88117" y="1378857"/>
                    </a:cubicBezTo>
                    <a:cubicBezTo>
                      <a:pt x="73551" y="1393424"/>
                      <a:pt x="2584" y="1460288"/>
                      <a:pt x="1032" y="1480457"/>
                    </a:cubicBezTo>
                    <a:cubicBezTo>
                      <a:pt x="-2389" y="1524931"/>
                      <a:pt x="20384" y="1567543"/>
                      <a:pt x="30060" y="1611086"/>
                    </a:cubicBezTo>
                    <a:cubicBezTo>
                      <a:pt x="44574" y="1606248"/>
                      <a:pt x="62785" y="1607389"/>
                      <a:pt x="73603" y="1596571"/>
                    </a:cubicBezTo>
                    <a:cubicBezTo>
                      <a:pt x="89084" y="1581089"/>
                      <a:pt x="96826" y="1524968"/>
                      <a:pt x="73603" y="1509486"/>
                    </a:cubicBezTo>
                    <a:cubicBezTo>
                      <a:pt x="64602" y="1503485"/>
                      <a:pt x="54251" y="1519162"/>
                      <a:pt x="44575" y="1524000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B2C1352-D464-4217-8801-8017DFC898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93"/>
            <a:stretch/>
          </p:blipFill>
          <p:spPr>
            <a:xfrm>
              <a:off x="3163997" y="3429000"/>
              <a:ext cx="2185330" cy="2616958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422C208-13A6-470A-AFBB-697F60B9FFCF}"/>
              </a:ext>
            </a:extLst>
          </p:cNvPr>
          <p:cNvGrpSpPr/>
          <p:nvPr/>
        </p:nvGrpSpPr>
        <p:grpSpPr>
          <a:xfrm>
            <a:off x="5504341" y="241472"/>
            <a:ext cx="2946400" cy="6030453"/>
            <a:chOff x="5504341" y="241472"/>
            <a:chExt cx="2946400" cy="6030453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A2FCC74-0BDB-43D9-BEA5-B862E44B59AC}"/>
                </a:ext>
              </a:extLst>
            </p:cNvPr>
            <p:cNvGrpSpPr/>
            <p:nvPr/>
          </p:nvGrpSpPr>
          <p:grpSpPr>
            <a:xfrm>
              <a:off x="5504341" y="241472"/>
              <a:ext cx="2946400" cy="6030453"/>
              <a:chOff x="72035" y="769253"/>
              <a:chExt cx="2946400" cy="6030453"/>
            </a:xfrm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grpSpPr>
          <p:sp>
            <p:nvSpPr>
              <p:cNvPr id="25" name="Teardrop 24">
                <a:extLst>
                  <a:ext uri="{FF2B5EF4-FFF2-40B4-BE49-F238E27FC236}">
                    <a16:creationId xmlns:a16="http://schemas.microsoft.com/office/drawing/2014/main" id="{DDC540BE-0C00-40CA-AE60-ECFAE35445C5}"/>
                  </a:ext>
                </a:extLst>
              </p:cNvPr>
              <p:cNvSpPr/>
              <p:nvPr/>
            </p:nvSpPr>
            <p:spPr>
              <a:xfrm rot="18848308">
                <a:off x="-537" y="3780735"/>
                <a:ext cx="3091543" cy="2946400"/>
              </a:xfrm>
              <a:prstGeom prst="teardrop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C4C8406A-ADCD-433F-9E32-465BCE3A6DE9}"/>
                  </a:ext>
                </a:extLst>
              </p:cNvPr>
              <p:cNvSpPr/>
              <p:nvPr/>
            </p:nvSpPr>
            <p:spPr>
              <a:xfrm flipH="1">
                <a:off x="1162330" y="769253"/>
                <a:ext cx="765807" cy="912734"/>
              </a:xfrm>
              <a:custGeom>
                <a:avLst/>
                <a:gdLst>
                  <a:gd name="connsiteX0" fmla="*/ 390001 w 765807"/>
                  <a:gd name="connsiteY0" fmla="*/ 0 h 912734"/>
                  <a:gd name="connsiteX1" fmla="*/ 749354 w 765807"/>
                  <a:gd name="connsiteY1" fmla="*/ 278728 h 912734"/>
                  <a:gd name="connsiteX2" fmla="*/ 755815 w 765807"/>
                  <a:gd name="connsiteY2" fmla="*/ 303083 h 912734"/>
                  <a:gd name="connsiteX3" fmla="*/ 599166 w 765807"/>
                  <a:gd name="connsiteY3" fmla="*/ 303083 h 912734"/>
                  <a:gd name="connsiteX4" fmla="*/ 590939 w 765807"/>
                  <a:gd name="connsiteY4" fmla="*/ 283776 h 912734"/>
                  <a:gd name="connsiteX5" fmla="*/ 390001 w 765807"/>
                  <a:gd name="connsiteY5" fmla="*/ 147678 h 912734"/>
                  <a:gd name="connsiteX6" fmla="*/ 147678 w 765807"/>
                  <a:gd name="connsiteY6" fmla="*/ 456367 h 912734"/>
                  <a:gd name="connsiteX7" fmla="*/ 390001 w 765807"/>
                  <a:gd name="connsiteY7" fmla="*/ 765056 h 912734"/>
                  <a:gd name="connsiteX8" fmla="*/ 613281 w 765807"/>
                  <a:gd name="connsiteY8" fmla="*/ 576523 h 912734"/>
                  <a:gd name="connsiteX9" fmla="*/ 614001 w 765807"/>
                  <a:gd name="connsiteY9" fmla="*/ 571982 h 912734"/>
                  <a:gd name="connsiteX10" fmla="*/ 765807 w 765807"/>
                  <a:gd name="connsiteY10" fmla="*/ 571982 h 912734"/>
                  <a:gd name="connsiteX11" fmla="*/ 749354 w 765807"/>
                  <a:gd name="connsiteY11" fmla="*/ 634006 h 912734"/>
                  <a:gd name="connsiteX12" fmla="*/ 390001 w 765807"/>
                  <a:gd name="connsiteY12" fmla="*/ 912734 h 912734"/>
                  <a:gd name="connsiteX13" fmla="*/ 0 w 765807"/>
                  <a:gd name="connsiteY13" fmla="*/ 456367 h 912734"/>
                  <a:gd name="connsiteX14" fmla="*/ 390001 w 765807"/>
                  <a:gd name="connsiteY14" fmla="*/ 0 h 912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65807" h="912734">
                    <a:moveTo>
                      <a:pt x="390001" y="0"/>
                    </a:moveTo>
                    <a:cubicBezTo>
                      <a:pt x="551545" y="0"/>
                      <a:pt x="690149" y="114931"/>
                      <a:pt x="749354" y="278728"/>
                    </a:cubicBezTo>
                    <a:lnTo>
                      <a:pt x="755815" y="303083"/>
                    </a:lnTo>
                    <a:lnTo>
                      <a:pt x="599166" y="303083"/>
                    </a:lnTo>
                    <a:lnTo>
                      <a:pt x="590939" y="283776"/>
                    </a:lnTo>
                    <a:cubicBezTo>
                      <a:pt x="547392" y="201664"/>
                      <a:pt x="473646" y="147678"/>
                      <a:pt x="390001" y="147678"/>
                    </a:cubicBezTo>
                    <a:cubicBezTo>
                      <a:pt x="256170" y="147678"/>
                      <a:pt x="147678" y="285883"/>
                      <a:pt x="147678" y="456367"/>
                    </a:cubicBezTo>
                    <a:cubicBezTo>
                      <a:pt x="147678" y="626851"/>
                      <a:pt x="256170" y="765056"/>
                      <a:pt x="390001" y="765056"/>
                    </a:cubicBezTo>
                    <a:cubicBezTo>
                      <a:pt x="490375" y="765056"/>
                      <a:pt x="576495" y="687316"/>
                      <a:pt x="613281" y="576523"/>
                    </a:cubicBezTo>
                    <a:lnTo>
                      <a:pt x="614001" y="571982"/>
                    </a:lnTo>
                    <a:lnTo>
                      <a:pt x="765807" y="571982"/>
                    </a:lnTo>
                    <a:lnTo>
                      <a:pt x="749354" y="634006"/>
                    </a:lnTo>
                    <a:cubicBezTo>
                      <a:pt x="690149" y="797803"/>
                      <a:pt x="551545" y="912734"/>
                      <a:pt x="390001" y="912734"/>
                    </a:cubicBezTo>
                    <a:cubicBezTo>
                      <a:pt x="174609" y="912734"/>
                      <a:pt x="0" y="708412"/>
                      <a:pt x="0" y="456367"/>
                    </a:cubicBezTo>
                    <a:cubicBezTo>
                      <a:pt x="0" y="204322"/>
                      <a:pt x="174609" y="0"/>
                      <a:pt x="390001" y="0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1CB92A4-2326-4F21-BDB6-4E2E69CAC63C}"/>
                  </a:ext>
                </a:extLst>
              </p:cNvPr>
              <p:cNvSpPr/>
              <p:nvPr/>
            </p:nvSpPr>
            <p:spPr>
              <a:xfrm>
                <a:off x="1508454" y="1669143"/>
                <a:ext cx="88388" cy="1611086"/>
              </a:xfrm>
              <a:custGeom>
                <a:avLst/>
                <a:gdLst>
                  <a:gd name="connsiteX0" fmla="*/ 30060 w 88388"/>
                  <a:gd name="connsiteY0" fmla="*/ 0 h 1611086"/>
                  <a:gd name="connsiteX1" fmla="*/ 15546 w 88388"/>
                  <a:gd name="connsiteY1" fmla="*/ 101600 h 1611086"/>
                  <a:gd name="connsiteX2" fmla="*/ 1032 w 88388"/>
                  <a:gd name="connsiteY2" fmla="*/ 145143 h 1611086"/>
                  <a:gd name="connsiteX3" fmla="*/ 44575 w 88388"/>
                  <a:gd name="connsiteY3" fmla="*/ 827314 h 1611086"/>
                  <a:gd name="connsiteX4" fmla="*/ 59089 w 88388"/>
                  <a:gd name="connsiteY4" fmla="*/ 870857 h 1611086"/>
                  <a:gd name="connsiteX5" fmla="*/ 15546 w 88388"/>
                  <a:gd name="connsiteY5" fmla="*/ 957943 h 1611086"/>
                  <a:gd name="connsiteX6" fmla="*/ 30060 w 88388"/>
                  <a:gd name="connsiteY6" fmla="*/ 1001486 h 1611086"/>
                  <a:gd name="connsiteX7" fmla="*/ 44575 w 88388"/>
                  <a:gd name="connsiteY7" fmla="*/ 1103086 h 1611086"/>
                  <a:gd name="connsiteX8" fmla="*/ 88117 w 88388"/>
                  <a:gd name="connsiteY8" fmla="*/ 1117600 h 1611086"/>
                  <a:gd name="connsiteX9" fmla="*/ 59089 w 88388"/>
                  <a:gd name="connsiteY9" fmla="*/ 1219200 h 1611086"/>
                  <a:gd name="connsiteX10" fmla="*/ 73603 w 88388"/>
                  <a:gd name="connsiteY10" fmla="*/ 1277257 h 1611086"/>
                  <a:gd name="connsiteX11" fmla="*/ 59089 w 88388"/>
                  <a:gd name="connsiteY11" fmla="*/ 1320800 h 1611086"/>
                  <a:gd name="connsiteX12" fmla="*/ 88117 w 88388"/>
                  <a:gd name="connsiteY12" fmla="*/ 1378857 h 1611086"/>
                  <a:gd name="connsiteX13" fmla="*/ 1032 w 88388"/>
                  <a:gd name="connsiteY13" fmla="*/ 1480457 h 1611086"/>
                  <a:gd name="connsiteX14" fmla="*/ 30060 w 88388"/>
                  <a:gd name="connsiteY14" fmla="*/ 1611086 h 1611086"/>
                  <a:gd name="connsiteX15" fmla="*/ 73603 w 88388"/>
                  <a:gd name="connsiteY15" fmla="*/ 1596571 h 1611086"/>
                  <a:gd name="connsiteX16" fmla="*/ 73603 w 88388"/>
                  <a:gd name="connsiteY16" fmla="*/ 1509486 h 1611086"/>
                  <a:gd name="connsiteX17" fmla="*/ 44575 w 88388"/>
                  <a:gd name="connsiteY17" fmla="*/ 1524000 h 1611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8388" h="1611086">
                    <a:moveTo>
                      <a:pt x="30060" y="0"/>
                    </a:moveTo>
                    <a:cubicBezTo>
                      <a:pt x="25222" y="33867"/>
                      <a:pt x="22255" y="68054"/>
                      <a:pt x="15546" y="101600"/>
                    </a:cubicBezTo>
                    <a:cubicBezTo>
                      <a:pt x="12546" y="116602"/>
                      <a:pt x="1032" y="129844"/>
                      <a:pt x="1032" y="145143"/>
                    </a:cubicBezTo>
                    <a:cubicBezTo>
                      <a:pt x="1032" y="485410"/>
                      <a:pt x="-10651" y="569593"/>
                      <a:pt x="44575" y="827314"/>
                    </a:cubicBezTo>
                    <a:cubicBezTo>
                      <a:pt x="47781" y="842274"/>
                      <a:pt x="54251" y="856343"/>
                      <a:pt x="59089" y="870857"/>
                    </a:cubicBezTo>
                    <a:cubicBezTo>
                      <a:pt x="44411" y="892873"/>
                      <a:pt x="15546" y="927896"/>
                      <a:pt x="15546" y="957943"/>
                    </a:cubicBezTo>
                    <a:cubicBezTo>
                      <a:pt x="15546" y="973242"/>
                      <a:pt x="25222" y="986972"/>
                      <a:pt x="30060" y="1001486"/>
                    </a:cubicBezTo>
                    <a:cubicBezTo>
                      <a:pt x="34898" y="1035353"/>
                      <a:pt x="29276" y="1072487"/>
                      <a:pt x="44575" y="1103086"/>
                    </a:cubicBezTo>
                    <a:cubicBezTo>
                      <a:pt x="51417" y="1116770"/>
                      <a:pt x="82435" y="1103395"/>
                      <a:pt x="88117" y="1117600"/>
                    </a:cubicBezTo>
                    <a:cubicBezTo>
                      <a:pt x="91431" y="1125884"/>
                      <a:pt x="63392" y="1206291"/>
                      <a:pt x="59089" y="1219200"/>
                    </a:cubicBezTo>
                    <a:cubicBezTo>
                      <a:pt x="63927" y="1238552"/>
                      <a:pt x="73603" y="1257309"/>
                      <a:pt x="73603" y="1277257"/>
                    </a:cubicBezTo>
                    <a:cubicBezTo>
                      <a:pt x="73603" y="1292556"/>
                      <a:pt x="56925" y="1305654"/>
                      <a:pt x="59089" y="1320800"/>
                    </a:cubicBezTo>
                    <a:cubicBezTo>
                      <a:pt x="62149" y="1342219"/>
                      <a:pt x="78441" y="1359505"/>
                      <a:pt x="88117" y="1378857"/>
                    </a:cubicBezTo>
                    <a:cubicBezTo>
                      <a:pt x="73551" y="1393424"/>
                      <a:pt x="2584" y="1460288"/>
                      <a:pt x="1032" y="1480457"/>
                    </a:cubicBezTo>
                    <a:cubicBezTo>
                      <a:pt x="-2389" y="1524931"/>
                      <a:pt x="20384" y="1567543"/>
                      <a:pt x="30060" y="1611086"/>
                    </a:cubicBezTo>
                    <a:cubicBezTo>
                      <a:pt x="44574" y="1606248"/>
                      <a:pt x="62785" y="1607389"/>
                      <a:pt x="73603" y="1596571"/>
                    </a:cubicBezTo>
                    <a:cubicBezTo>
                      <a:pt x="89084" y="1581089"/>
                      <a:pt x="96826" y="1524968"/>
                      <a:pt x="73603" y="1509486"/>
                    </a:cubicBezTo>
                    <a:cubicBezTo>
                      <a:pt x="64602" y="1503485"/>
                      <a:pt x="54251" y="1519162"/>
                      <a:pt x="44575" y="1524000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8EF764E-5368-4D23-ACB9-70E3D9755C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304"/>
            <a:stretch/>
          </p:blipFill>
          <p:spPr>
            <a:xfrm>
              <a:off x="5851090" y="3581400"/>
              <a:ext cx="2185330" cy="2690525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A261E62-5779-41FD-879E-BDA736A4EBB1}"/>
              </a:ext>
            </a:extLst>
          </p:cNvPr>
          <p:cNvGrpSpPr/>
          <p:nvPr/>
        </p:nvGrpSpPr>
        <p:grpSpPr>
          <a:xfrm>
            <a:off x="8088609" y="241472"/>
            <a:ext cx="2946400" cy="6030453"/>
            <a:chOff x="8088609" y="241472"/>
            <a:chExt cx="2946400" cy="6030453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42531C9-D27C-4AEC-9A08-74F7A66EDE98}"/>
                </a:ext>
              </a:extLst>
            </p:cNvPr>
            <p:cNvGrpSpPr/>
            <p:nvPr/>
          </p:nvGrpSpPr>
          <p:grpSpPr>
            <a:xfrm>
              <a:off x="8088609" y="241472"/>
              <a:ext cx="2946400" cy="6030453"/>
              <a:chOff x="72035" y="769253"/>
              <a:chExt cx="2946400" cy="6030453"/>
            </a:xfr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9" name="Teardrop 28">
                <a:extLst>
                  <a:ext uri="{FF2B5EF4-FFF2-40B4-BE49-F238E27FC236}">
                    <a16:creationId xmlns:a16="http://schemas.microsoft.com/office/drawing/2014/main" id="{978B1710-7062-4728-98EF-6C2935BE05FD}"/>
                  </a:ext>
                </a:extLst>
              </p:cNvPr>
              <p:cNvSpPr/>
              <p:nvPr/>
            </p:nvSpPr>
            <p:spPr>
              <a:xfrm rot="18848308">
                <a:off x="-537" y="3780735"/>
                <a:ext cx="3091543" cy="2946400"/>
              </a:xfrm>
              <a:prstGeom prst="teardrop">
                <a:avLst/>
              </a:prstGeom>
              <a:grpFill/>
              <a:ln>
                <a:gradFill flip="none" rotWithShape="1">
                  <a:gsLst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4308FF39-0556-4CDA-9BED-601C736665C3}"/>
                  </a:ext>
                </a:extLst>
              </p:cNvPr>
              <p:cNvSpPr/>
              <p:nvPr/>
            </p:nvSpPr>
            <p:spPr>
              <a:xfrm flipH="1">
                <a:off x="1162330" y="769253"/>
                <a:ext cx="765807" cy="912734"/>
              </a:xfrm>
              <a:custGeom>
                <a:avLst/>
                <a:gdLst>
                  <a:gd name="connsiteX0" fmla="*/ 390001 w 765807"/>
                  <a:gd name="connsiteY0" fmla="*/ 0 h 912734"/>
                  <a:gd name="connsiteX1" fmla="*/ 749354 w 765807"/>
                  <a:gd name="connsiteY1" fmla="*/ 278728 h 912734"/>
                  <a:gd name="connsiteX2" fmla="*/ 755815 w 765807"/>
                  <a:gd name="connsiteY2" fmla="*/ 303083 h 912734"/>
                  <a:gd name="connsiteX3" fmla="*/ 599166 w 765807"/>
                  <a:gd name="connsiteY3" fmla="*/ 303083 h 912734"/>
                  <a:gd name="connsiteX4" fmla="*/ 590939 w 765807"/>
                  <a:gd name="connsiteY4" fmla="*/ 283776 h 912734"/>
                  <a:gd name="connsiteX5" fmla="*/ 390001 w 765807"/>
                  <a:gd name="connsiteY5" fmla="*/ 147678 h 912734"/>
                  <a:gd name="connsiteX6" fmla="*/ 147678 w 765807"/>
                  <a:gd name="connsiteY6" fmla="*/ 456367 h 912734"/>
                  <a:gd name="connsiteX7" fmla="*/ 390001 w 765807"/>
                  <a:gd name="connsiteY7" fmla="*/ 765056 h 912734"/>
                  <a:gd name="connsiteX8" fmla="*/ 613281 w 765807"/>
                  <a:gd name="connsiteY8" fmla="*/ 576523 h 912734"/>
                  <a:gd name="connsiteX9" fmla="*/ 614001 w 765807"/>
                  <a:gd name="connsiteY9" fmla="*/ 571982 h 912734"/>
                  <a:gd name="connsiteX10" fmla="*/ 765807 w 765807"/>
                  <a:gd name="connsiteY10" fmla="*/ 571982 h 912734"/>
                  <a:gd name="connsiteX11" fmla="*/ 749354 w 765807"/>
                  <a:gd name="connsiteY11" fmla="*/ 634006 h 912734"/>
                  <a:gd name="connsiteX12" fmla="*/ 390001 w 765807"/>
                  <a:gd name="connsiteY12" fmla="*/ 912734 h 912734"/>
                  <a:gd name="connsiteX13" fmla="*/ 0 w 765807"/>
                  <a:gd name="connsiteY13" fmla="*/ 456367 h 912734"/>
                  <a:gd name="connsiteX14" fmla="*/ 390001 w 765807"/>
                  <a:gd name="connsiteY14" fmla="*/ 0 h 912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65807" h="912734">
                    <a:moveTo>
                      <a:pt x="390001" y="0"/>
                    </a:moveTo>
                    <a:cubicBezTo>
                      <a:pt x="551545" y="0"/>
                      <a:pt x="690149" y="114931"/>
                      <a:pt x="749354" y="278728"/>
                    </a:cubicBezTo>
                    <a:lnTo>
                      <a:pt x="755815" y="303083"/>
                    </a:lnTo>
                    <a:lnTo>
                      <a:pt x="599166" y="303083"/>
                    </a:lnTo>
                    <a:lnTo>
                      <a:pt x="590939" y="283776"/>
                    </a:lnTo>
                    <a:cubicBezTo>
                      <a:pt x="547392" y="201664"/>
                      <a:pt x="473646" y="147678"/>
                      <a:pt x="390001" y="147678"/>
                    </a:cubicBezTo>
                    <a:cubicBezTo>
                      <a:pt x="256170" y="147678"/>
                      <a:pt x="147678" y="285883"/>
                      <a:pt x="147678" y="456367"/>
                    </a:cubicBezTo>
                    <a:cubicBezTo>
                      <a:pt x="147678" y="626851"/>
                      <a:pt x="256170" y="765056"/>
                      <a:pt x="390001" y="765056"/>
                    </a:cubicBezTo>
                    <a:cubicBezTo>
                      <a:pt x="490375" y="765056"/>
                      <a:pt x="576495" y="687316"/>
                      <a:pt x="613281" y="576523"/>
                    </a:cubicBezTo>
                    <a:lnTo>
                      <a:pt x="614001" y="571982"/>
                    </a:lnTo>
                    <a:lnTo>
                      <a:pt x="765807" y="571982"/>
                    </a:lnTo>
                    <a:lnTo>
                      <a:pt x="749354" y="634006"/>
                    </a:lnTo>
                    <a:cubicBezTo>
                      <a:pt x="690149" y="797803"/>
                      <a:pt x="551545" y="912734"/>
                      <a:pt x="390001" y="912734"/>
                    </a:cubicBezTo>
                    <a:cubicBezTo>
                      <a:pt x="174609" y="912734"/>
                      <a:pt x="0" y="708412"/>
                      <a:pt x="0" y="456367"/>
                    </a:cubicBezTo>
                    <a:cubicBezTo>
                      <a:pt x="0" y="204322"/>
                      <a:pt x="174609" y="0"/>
                      <a:pt x="390001" y="0"/>
                    </a:cubicBezTo>
                    <a:close/>
                  </a:path>
                </a:pathLst>
              </a:custGeom>
              <a:grpFill/>
              <a:ln>
                <a:gradFill flip="none" rotWithShape="1">
                  <a:gsLst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B8FFB450-3BE7-42B9-B92B-119FDA3B50A5}"/>
                  </a:ext>
                </a:extLst>
              </p:cNvPr>
              <p:cNvSpPr/>
              <p:nvPr/>
            </p:nvSpPr>
            <p:spPr>
              <a:xfrm>
                <a:off x="1508454" y="1669143"/>
                <a:ext cx="88388" cy="1611086"/>
              </a:xfrm>
              <a:custGeom>
                <a:avLst/>
                <a:gdLst>
                  <a:gd name="connsiteX0" fmla="*/ 30060 w 88388"/>
                  <a:gd name="connsiteY0" fmla="*/ 0 h 1611086"/>
                  <a:gd name="connsiteX1" fmla="*/ 15546 w 88388"/>
                  <a:gd name="connsiteY1" fmla="*/ 101600 h 1611086"/>
                  <a:gd name="connsiteX2" fmla="*/ 1032 w 88388"/>
                  <a:gd name="connsiteY2" fmla="*/ 145143 h 1611086"/>
                  <a:gd name="connsiteX3" fmla="*/ 44575 w 88388"/>
                  <a:gd name="connsiteY3" fmla="*/ 827314 h 1611086"/>
                  <a:gd name="connsiteX4" fmla="*/ 59089 w 88388"/>
                  <a:gd name="connsiteY4" fmla="*/ 870857 h 1611086"/>
                  <a:gd name="connsiteX5" fmla="*/ 15546 w 88388"/>
                  <a:gd name="connsiteY5" fmla="*/ 957943 h 1611086"/>
                  <a:gd name="connsiteX6" fmla="*/ 30060 w 88388"/>
                  <a:gd name="connsiteY6" fmla="*/ 1001486 h 1611086"/>
                  <a:gd name="connsiteX7" fmla="*/ 44575 w 88388"/>
                  <a:gd name="connsiteY7" fmla="*/ 1103086 h 1611086"/>
                  <a:gd name="connsiteX8" fmla="*/ 88117 w 88388"/>
                  <a:gd name="connsiteY8" fmla="*/ 1117600 h 1611086"/>
                  <a:gd name="connsiteX9" fmla="*/ 59089 w 88388"/>
                  <a:gd name="connsiteY9" fmla="*/ 1219200 h 1611086"/>
                  <a:gd name="connsiteX10" fmla="*/ 73603 w 88388"/>
                  <a:gd name="connsiteY10" fmla="*/ 1277257 h 1611086"/>
                  <a:gd name="connsiteX11" fmla="*/ 59089 w 88388"/>
                  <a:gd name="connsiteY11" fmla="*/ 1320800 h 1611086"/>
                  <a:gd name="connsiteX12" fmla="*/ 88117 w 88388"/>
                  <a:gd name="connsiteY12" fmla="*/ 1378857 h 1611086"/>
                  <a:gd name="connsiteX13" fmla="*/ 1032 w 88388"/>
                  <a:gd name="connsiteY13" fmla="*/ 1480457 h 1611086"/>
                  <a:gd name="connsiteX14" fmla="*/ 30060 w 88388"/>
                  <a:gd name="connsiteY14" fmla="*/ 1611086 h 1611086"/>
                  <a:gd name="connsiteX15" fmla="*/ 73603 w 88388"/>
                  <a:gd name="connsiteY15" fmla="*/ 1596571 h 1611086"/>
                  <a:gd name="connsiteX16" fmla="*/ 73603 w 88388"/>
                  <a:gd name="connsiteY16" fmla="*/ 1509486 h 1611086"/>
                  <a:gd name="connsiteX17" fmla="*/ 44575 w 88388"/>
                  <a:gd name="connsiteY17" fmla="*/ 1524000 h 1611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8388" h="1611086">
                    <a:moveTo>
                      <a:pt x="30060" y="0"/>
                    </a:moveTo>
                    <a:cubicBezTo>
                      <a:pt x="25222" y="33867"/>
                      <a:pt x="22255" y="68054"/>
                      <a:pt x="15546" y="101600"/>
                    </a:cubicBezTo>
                    <a:cubicBezTo>
                      <a:pt x="12546" y="116602"/>
                      <a:pt x="1032" y="129844"/>
                      <a:pt x="1032" y="145143"/>
                    </a:cubicBezTo>
                    <a:cubicBezTo>
                      <a:pt x="1032" y="485410"/>
                      <a:pt x="-10651" y="569593"/>
                      <a:pt x="44575" y="827314"/>
                    </a:cubicBezTo>
                    <a:cubicBezTo>
                      <a:pt x="47781" y="842274"/>
                      <a:pt x="54251" y="856343"/>
                      <a:pt x="59089" y="870857"/>
                    </a:cubicBezTo>
                    <a:cubicBezTo>
                      <a:pt x="44411" y="892873"/>
                      <a:pt x="15546" y="927896"/>
                      <a:pt x="15546" y="957943"/>
                    </a:cubicBezTo>
                    <a:cubicBezTo>
                      <a:pt x="15546" y="973242"/>
                      <a:pt x="25222" y="986972"/>
                      <a:pt x="30060" y="1001486"/>
                    </a:cubicBezTo>
                    <a:cubicBezTo>
                      <a:pt x="34898" y="1035353"/>
                      <a:pt x="29276" y="1072487"/>
                      <a:pt x="44575" y="1103086"/>
                    </a:cubicBezTo>
                    <a:cubicBezTo>
                      <a:pt x="51417" y="1116770"/>
                      <a:pt x="82435" y="1103395"/>
                      <a:pt x="88117" y="1117600"/>
                    </a:cubicBezTo>
                    <a:cubicBezTo>
                      <a:pt x="91431" y="1125884"/>
                      <a:pt x="63392" y="1206291"/>
                      <a:pt x="59089" y="1219200"/>
                    </a:cubicBezTo>
                    <a:cubicBezTo>
                      <a:pt x="63927" y="1238552"/>
                      <a:pt x="73603" y="1257309"/>
                      <a:pt x="73603" y="1277257"/>
                    </a:cubicBezTo>
                    <a:cubicBezTo>
                      <a:pt x="73603" y="1292556"/>
                      <a:pt x="56925" y="1305654"/>
                      <a:pt x="59089" y="1320800"/>
                    </a:cubicBezTo>
                    <a:cubicBezTo>
                      <a:pt x="62149" y="1342219"/>
                      <a:pt x="78441" y="1359505"/>
                      <a:pt x="88117" y="1378857"/>
                    </a:cubicBezTo>
                    <a:cubicBezTo>
                      <a:pt x="73551" y="1393424"/>
                      <a:pt x="2584" y="1460288"/>
                      <a:pt x="1032" y="1480457"/>
                    </a:cubicBezTo>
                    <a:cubicBezTo>
                      <a:pt x="-2389" y="1524931"/>
                      <a:pt x="20384" y="1567543"/>
                      <a:pt x="30060" y="1611086"/>
                    </a:cubicBezTo>
                    <a:cubicBezTo>
                      <a:pt x="44574" y="1606248"/>
                      <a:pt x="62785" y="1607389"/>
                      <a:pt x="73603" y="1596571"/>
                    </a:cubicBezTo>
                    <a:cubicBezTo>
                      <a:pt x="89084" y="1581089"/>
                      <a:pt x="96826" y="1524968"/>
                      <a:pt x="73603" y="1509486"/>
                    </a:cubicBezTo>
                    <a:cubicBezTo>
                      <a:pt x="64602" y="1503485"/>
                      <a:pt x="54251" y="1519162"/>
                      <a:pt x="44575" y="1524000"/>
                    </a:cubicBezTo>
                  </a:path>
                </a:pathLst>
              </a:custGeom>
              <a:grpFill/>
              <a:ln>
                <a:gradFill flip="none" rotWithShape="1">
                  <a:gsLst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B617717-33A6-42DA-AA25-AD1D0EB7BD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30"/>
            <a:stretch/>
          </p:blipFill>
          <p:spPr>
            <a:xfrm>
              <a:off x="8538182" y="3530191"/>
              <a:ext cx="2110837" cy="26113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161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7090" y="526473"/>
            <a:ext cx="2103120" cy="7315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শব্দার্থ </a:t>
            </a:r>
            <a:endParaRPr lang="en-US" sz="6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164" y="1533438"/>
            <a:ext cx="3796145" cy="15838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4399" y="1909856"/>
            <a:ext cx="1920103" cy="83099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atin typeface="Kalpurush" panose="02000600000000000000" pitchFamily="2" charset="0"/>
                <a:cs typeface="Kalpurush" panose="02000600000000000000" pitchFamily="2" charset="0"/>
              </a:rPr>
              <a:t>দধীচি</a:t>
            </a:r>
            <a:r>
              <a:rPr lang="bn-IN" sz="4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164" y="3228109"/>
            <a:ext cx="3796145" cy="16348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3881643"/>
            <a:ext cx="2521527" cy="76944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atin typeface="Kalpurush" panose="02000600000000000000" pitchFamily="2" charset="0"/>
                <a:cs typeface="Kalpurush" panose="02000600000000000000" pitchFamily="2" charset="0"/>
              </a:rPr>
              <a:t>বাষ্প শকট</a:t>
            </a:r>
            <a:endParaRPr lang="en-US" sz="4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165" y="4989595"/>
            <a:ext cx="3796144" cy="15906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199" y="5422542"/>
            <a:ext cx="2072502" cy="769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ক্রোর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730836" y="1725189"/>
            <a:ext cx="4017818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পুরাণে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উল্লিখিত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একজন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ত্যাগী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মুনি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06145" y="3881643"/>
            <a:ext cx="4142509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বাস্প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দ্বারা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চালিত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গাড়ি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30836" y="5708073"/>
            <a:ext cx="4017818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কোটি</a:t>
            </a:r>
            <a:r>
              <a:rPr lang="bn-IN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62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196" y="671512"/>
            <a:ext cx="3527714" cy="16859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9710" y="972188"/>
            <a:ext cx="2438400" cy="70788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অট্টালিকা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196" y="2564173"/>
            <a:ext cx="3527714" cy="17296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196" y="4500563"/>
            <a:ext cx="3629890" cy="20504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5964" y="3429000"/>
            <a:ext cx="2272146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শাবল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9710" y="5205635"/>
            <a:ext cx="2743199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গাঁইতি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800109" y="1076749"/>
            <a:ext cx="3061854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প্রাসাদ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7578435" y="3105834"/>
            <a:ext cx="3893127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মাটি খোঁড়ার হাতিয়ার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800109" y="5171856"/>
            <a:ext cx="259080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পাথর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73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0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1938" y="1500188"/>
            <a:ext cx="3929062" cy="769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জোড়ায় কাজ </a:t>
            </a:r>
            <a:endParaRPr lang="en-US" sz="4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7326" y="3586163"/>
            <a:ext cx="97869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দধীচি,বাস্প-শকট,গাঁইতি,শব্দগুলোর </a:t>
            </a:r>
            <a:r>
              <a:rPr lang="bn-IN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অর্থসহ দুইটি করে বাক্য গঠন কর।  </a:t>
            </a:r>
            <a:r>
              <a:rPr lang="bn-IN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22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49" y="407409"/>
            <a:ext cx="3720378" cy="30596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164" y="472353"/>
            <a:ext cx="3463636" cy="29947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22"/>
          <a:stretch/>
        </p:blipFill>
        <p:spPr>
          <a:xfrm>
            <a:off x="8049492" y="472353"/>
            <a:ext cx="3608676" cy="29774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69127" y="4006380"/>
            <a:ext cx="92890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b="1" dirty="0" smtClean="0">
                <a:latin typeface="NikoshBAN" pitchFamily="2" charset="0"/>
                <a:cs typeface="NikoshBAN" pitchFamily="2" charset="0"/>
              </a:rPr>
              <a:t>                                                                        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দেখিনু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সেদিন রেলে,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কুলি বলে এক বাবু সাব তারে ঠেলে দিলে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নিচে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ফেলে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!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69127" y="5031617"/>
            <a:ext cx="87283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চোখ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জুড়িয়া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দুর্বল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62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94" y="413905"/>
            <a:ext cx="3571006" cy="33129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56340" y="3097768"/>
            <a:ext cx="16259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400" dirty="0">
                <a:solidFill>
                  <a:srgbClr val="FFFF00"/>
                </a:solidFill>
              </a:rPr>
              <a:t>দধীচি মুনি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747" y="413905"/>
            <a:ext cx="3533343" cy="33129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12328" y="731920"/>
            <a:ext cx="22495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srgbClr val="FF0000"/>
                </a:solidFill>
              </a:rPr>
              <a:t>বাষ্প শকট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37" y="437717"/>
            <a:ext cx="3692668" cy="32891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204909" y="2913102"/>
            <a:ext cx="1677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>
                <a:solidFill>
                  <a:srgbClr val="FFFF00"/>
                </a:solidFill>
              </a:rPr>
              <a:t>ট্রেনে ওঠার </a:t>
            </a:r>
            <a:r>
              <a:rPr lang="bn-IN" dirty="0" smtClean="0">
                <a:solidFill>
                  <a:srgbClr val="FFFF00"/>
                </a:solidFill>
              </a:rPr>
              <a:t>ছবি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56340" y="3885521"/>
            <a:ext cx="90796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দধিচিদের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বাষ্প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বাবু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চড়িল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তাহাতে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কুলিরা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56340" y="5166078"/>
            <a:ext cx="86325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বেতন দিয়াছ?- চুপ রও যত মিথ্যাবাদীর দল!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কত পাই দিয়ে কুলিদের তুই কত ক্রোর পেলি বল!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90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398" y="416936"/>
            <a:ext cx="4015220" cy="28804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40" y="416936"/>
            <a:ext cx="3324657" cy="28804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28" y="416936"/>
            <a:ext cx="3319896" cy="28804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45673" y="3798562"/>
            <a:ext cx="95319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রাজপথে তব চলিছে মোটর, সাগরে জাহাজ চলে,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রেলপথে চলে বাস্প-শকট, দেশ ছেয়ে গেল কলে, 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413164" y="4875780"/>
            <a:ext cx="98644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বল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কাহাদের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!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অট্টালিকা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রাঙা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ঠুলি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43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3826271"/>
            <a:ext cx="9296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তুমি জান নাকো, কিন্তু পথের প্রতি ধূলিকণা জানে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ঐ পথ, ঐ জাহাজ, শকট, অট্টালিকা মানে !   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31817" y="4903489"/>
            <a:ext cx="85205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আসিতেছে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শুভদিন,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দিনে দিনে বহু বাড়িয়াছে দেনা, শুধিতে হইবে ঋণ।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হাতুড়ি শাবল গাঁইতি চালায়ে ভাঙিল যারা পাহাড়,  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4"/>
          <a:stretch/>
        </p:blipFill>
        <p:spPr>
          <a:xfrm>
            <a:off x="4059381" y="457201"/>
            <a:ext cx="4100945" cy="2867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018" y="457201"/>
            <a:ext cx="3505200" cy="2867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4" y="457201"/>
            <a:ext cx="3408216" cy="286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4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E6E0F4-CAB5-4007-BF75-005DAC7593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" r="58243"/>
          <a:stretch/>
        </p:blipFill>
        <p:spPr>
          <a:xfrm>
            <a:off x="4087091" y="377536"/>
            <a:ext cx="3629891" cy="3089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8" y="377536"/>
            <a:ext cx="3380509" cy="3089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946" y="377536"/>
            <a:ext cx="3726872" cy="30895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37854" y="3729335"/>
            <a:ext cx="91162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পাহাড়-কাটা সে পথের দু পাশে পড়িয়া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যাদের হাড়,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তোমারে সেবিতে হইল যাহারা মজুর, মুটে ও কুলি,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তোমারে বহিতে যারা পবিত্র অঙ্গে লাগাল ধূলি;    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17964" y="5298995"/>
            <a:ext cx="89361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তারাই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তারাই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দেবতা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গাহি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তাহাদেরি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ব্যথিত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বক্ষে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উত্থান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34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0526" y="1657350"/>
            <a:ext cx="3338511" cy="76944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দলীয় কাজ </a:t>
            </a:r>
            <a:endParaRPr lang="en-US" sz="4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7788" y="3467100"/>
            <a:ext cx="104441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কুলি-মজুর কবিতায় কবি শ্রমজীবীদের জয়গান করেছেন তার কারণ ব্যাখ্যা কর।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22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0075" y="1171576"/>
            <a:ext cx="3086100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মূল্যায়ণ </a:t>
            </a:r>
            <a:endParaRPr lang="en-US" sz="4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5913" y="2802493"/>
            <a:ext cx="99441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কুলি-মজুর</a:t>
            </a:r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কবিতার লেখকের নাম কি? </a:t>
            </a:r>
          </a:p>
          <a:p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২। তিনি কত সালে জন্মগ্রহণ করেন? </a:t>
            </a:r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bn-IN" sz="36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৩।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শ্রমজীবী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মানুষদের শোষণ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কারা ? </a:t>
            </a:r>
            <a:endParaRPr lang="bn-IN" sz="28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৪।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বাষ্প-শকট কোন পথে চলে ? </a:t>
            </a:r>
            <a:endParaRPr lang="bn-IN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৫</a:t>
            </a:r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কবি কত সালে মৃত্যু বরণ করেন? 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88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3276600"/>
            <a:ext cx="3200400" cy="2060278"/>
          </a:xfrm>
          <a:prstGeom prst="rect">
            <a:avLst/>
          </a:prstGeom>
        </p:spPr>
      </p:pic>
      <p:pic>
        <p:nvPicPr>
          <p:cNvPr id="7" name="Picture 6" descr="mitali sark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560" y="2286000"/>
            <a:ext cx="1005840" cy="1051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Flowchart: Delay 9"/>
          <p:cNvSpPr/>
          <p:nvPr/>
        </p:nvSpPr>
        <p:spPr>
          <a:xfrm rot="16200000">
            <a:off x="3992881" y="1"/>
            <a:ext cx="4206240" cy="6858000"/>
          </a:xfrm>
          <a:prstGeom prst="flowChartDelay">
            <a:avLst/>
          </a:prstGeom>
          <a:noFill/>
          <a:ln w="38100" cap="sq" cmpd="dbl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16200000">
            <a:off x="4358640" y="3428208"/>
            <a:ext cx="3474720" cy="1588"/>
          </a:xfrm>
          <a:prstGeom prst="line">
            <a:avLst/>
          </a:prstGeom>
          <a:ln w="38100">
            <a:solidFill>
              <a:srgbClr val="C0000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>
            <a:off x="4694714" y="3458687"/>
            <a:ext cx="3108960" cy="1588"/>
          </a:xfrm>
          <a:prstGeom prst="line">
            <a:avLst/>
          </a:prstGeom>
          <a:ln w="38100">
            <a:solidFill>
              <a:srgbClr val="00B05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>
            <a:off x="4389914" y="3458687"/>
            <a:ext cx="3108960" cy="1588"/>
          </a:xfrm>
          <a:prstGeom prst="line">
            <a:avLst/>
          </a:prstGeom>
          <a:ln w="38100">
            <a:solidFill>
              <a:srgbClr val="00B05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FB4BAC3C-327D-417E-BEE6-98DD89675D8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2286000"/>
            <a:ext cx="914400" cy="990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TextBox 1"/>
          <p:cNvSpPr txBox="1"/>
          <p:nvPr/>
        </p:nvSpPr>
        <p:spPr>
          <a:xfrm>
            <a:off x="6636327" y="3429000"/>
            <a:ext cx="27370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বিষয়ঃ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সপ্তবর্ণা</a:t>
            </a:r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r>
              <a:rPr lang="en-US" sz="2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শ্রেণিঃ</a:t>
            </a:r>
            <a:r>
              <a:rPr lang="en-US" sz="2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সপ্তম</a:t>
            </a:r>
            <a:endParaRPr lang="en-US" sz="20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পাঠের</a:t>
            </a:r>
            <a:r>
              <a:rPr lang="en-US" sz="2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বিষয়ঃ</a:t>
            </a:r>
            <a:r>
              <a:rPr lang="en-US" sz="2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কবিতা</a:t>
            </a:r>
            <a:endParaRPr lang="en-US" sz="20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সময়ঃ</a:t>
            </a:r>
            <a:r>
              <a:rPr lang="en-US" sz="2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৫০ </a:t>
            </a:r>
            <a:r>
              <a:rPr lang="en-US" sz="2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মিনিট</a:t>
            </a:r>
            <a:endParaRPr lang="en-US" sz="20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0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তারিখঃ</a:t>
            </a:r>
            <a:r>
              <a:rPr lang="en-US" sz="2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১৫/০৪/২২ইং </a:t>
            </a:r>
            <a:endParaRPr lang="en-US" sz="2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99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4776" y="571500"/>
            <a:ext cx="3586162" cy="769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বাড়ীর কাজ </a:t>
            </a:r>
            <a:endParaRPr lang="en-US" sz="4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813" y="1600200"/>
            <a:ext cx="5829300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উদ্দীপক পড় এবং প্রশ্নগুলোর উত্তর দাওঃ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6737" y="2382679"/>
            <a:ext cx="11058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একুশে ফেব্রয়ারী উপলক্ষে আমাদের প্রধান শিক্ষক বলেন ‘৭১’সালে দীর্ঘ নয় মাস যুদ্ধের পর আমরা পেয়েছি এই মুক্ত আকাশ-বাতাস,সুনিবিড় শান্তির নীড়,এই বাংলাদেশ।তিনি আরও বলেন তোমরা আজকের শিশু আগামী দিনের ভবিষ্যৎ । শুধু দেশ ও জাতির জন্য নয়,শিশুরা সারা বিশ্বের সম্ভবনা। </a:t>
            </a:r>
            <a:endParaRPr lang="en-US" sz="2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6324" y="4071938"/>
            <a:ext cx="105489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ক) </a:t>
            </a:r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কুলি-মজুর কবিতায় রেলপথে কোনটি চলে?</a:t>
            </a:r>
          </a:p>
          <a:p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খ) ‘শুধিতে হইবে ঋন-কথাটি দ্বারা কী বোঝানো হয়েছে?  </a:t>
            </a:r>
          </a:p>
          <a:p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গ</a:t>
            </a:r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) প্রধান শিক্ষকের বক্তব্যে </a:t>
            </a:r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‘</a:t>
            </a:r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কুলি-মজুর</a:t>
            </a:r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’ </a:t>
            </a:r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কবিতার কোন দিকটি ফুটে উঠেছে? ব্যাখা কর। </a:t>
            </a:r>
          </a:p>
          <a:p>
            <a:r>
              <a:rPr lang="bn-IN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ঘ) কবিতার মূল বিষয়বস্ত তোমার নিজের ভাষায় বিশ্লেষণ কর</a:t>
            </a:r>
            <a:r>
              <a:rPr lang="bn-IN" sz="2800" smtClean="0">
                <a:latin typeface="Kalpurush" panose="02000600000000000000" pitchFamily="2" charset="0"/>
                <a:cs typeface="Kalpurush" panose="02000600000000000000" pitchFamily="2" charset="0"/>
              </a:rPr>
              <a:t>।  </a:t>
            </a:r>
            <a:r>
              <a:rPr lang="bn-IN" sz="280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61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8" y="142875"/>
            <a:ext cx="11858625" cy="66008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1" t="17377" r="20893" b="38016"/>
          <a:stretch/>
        </p:blipFill>
        <p:spPr>
          <a:xfrm>
            <a:off x="4772026" y="385762"/>
            <a:ext cx="6826228" cy="235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3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18.png"/>
          <p:cNvPicPr>
            <a:picLocks noChangeAspect="1"/>
          </p:cNvPicPr>
          <p:nvPr/>
        </p:nvPicPr>
        <p:blipFill>
          <a:blip r:embed="rId2"/>
          <a:srcRect l="1326" t="24864" r="7958" b="8288"/>
          <a:stretch>
            <a:fillRect/>
          </a:stretch>
        </p:blipFill>
        <p:spPr>
          <a:xfrm>
            <a:off x="2711407" y="466533"/>
            <a:ext cx="6253838" cy="7375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6" y="1440873"/>
            <a:ext cx="5230523" cy="45027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870" y="1440873"/>
            <a:ext cx="5236530" cy="45027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4704" y="6124996"/>
            <a:ext cx="39042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কুলি মজুরের ছবি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16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1828800"/>
            <a:ext cx="516255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u="sng" dirty="0" smtClean="0">
                <a:latin typeface="NikoshBAN" pitchFamily="2" charset="0"/>
                <a:cs typeface="NikoshBAN" pitchFamily="2" charset="0"/>
              </a:rPr>
              <a:t>কুলি-মজুর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কাজী নজরুল ইসলাম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98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repeatCount="indefinite" fill="hold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6" repeatCount="indefinite" fill="hold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i pathsheSh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63" y="1093850"/>
            <a:ext cx="5588000" cy="609600"/>
          </a:xfrm>
          <a:prstGeom prst="rect">
            <a:avLst/>
          </a:prstGeom>
          <a:ln w="28575">
            <a:noFill/>
            <a:prstDash val="lgDash"/>
          </a:ln>
        </p:spPr>
      </p:pic>
      <p:sp>
        <p:nvSpPr>
          <p:cNvPr id="4" name="TextBox 3"/>
          <p:cNvSpPr txBox="1"/>
          <p:nvPr/>
        </p:nvSpPr>
        <p:spPr>
          <a:xfrm>
            <a:off x="928255" y="2576945"/>
            <a:ext cx="109450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১। কবি কাজী নজরুল ইসলামের কয়েকটি কাব্যগ্রন্থের নাম বলতে পারবে, </a:t>
            </a:r>
          </a:p>
          <a:p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২। কবিতাটি সঠিক উচ্চারণে পাঠ করতে পারবে,</a:t>
            </a:r>
          </a:p>
          <a:p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৩। কঠীন শব্দের অর্থসহ বাক্য গঠন করতে পারবে, </a:t>
            </a:r>
          </a:p>
          <a:p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৪। কবিতাটির মূলভাব বিশ্লেষণ করতে পারবে। 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84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8874" y="5585752"/>
            <a:ext cx="2937162" cy="461665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কাজী</a:t>
            </a:r>
            <a:r>
              <a:rPr lang="en-US" sz="2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নজরুল</a:t>
            </a:r>
            <a:r>
              <a:rPr lang="en-US" sz="2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ইসলাম</a:t>
            </a:r>
            <a:r>
              <a:rPr lang="en-US" sz="2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6036" y="762000"/>
            <a:ext cx="7232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জন্মঃ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৮৯৯</a:t>
            </a:r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খ্রিস্টাব্দে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বর্ধমান</a:t>
            </a:r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জেলায়।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16036" y="1469886"/>
            <a:ext cx="3089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গ্রন্থসমূহঃ</a:t>
            </a:r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5199" y="5388113"/>
            <a:ext cx="5877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মৃত্যুঃ</a:t>
            </a:r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১৯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৭৬ </a:t>
            </a:r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খ্রিস্টাব্দে ঢাকায়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874" y="354081"/>
            <a:ext cx="2209799" cy="76944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কবি</a:t>
            </a:r>
            <a:r>
              <a:rPr lang="bn-IN" sz="4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9" r="20699"/>
          <a:stretch/>
        </p:blipFill>
        <p:spPr>
          <a:xfrm>
            <a:off x="557213" y="1643064"/>
            <a:ext cx="2857283" cy="34432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660" y="2214353"/>
            <a:ext cx="1695450" cy="2705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164" y="2214353"/>
            <a:ext cx="1847850" cy="2705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068" y="2214354"/>
            <a:ext cx="180022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0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12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2218" y="3823855"/>
            <a:ext cx="1084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কবি কাজী নজরুল ইসলামের কয়েকটি কাব্যগ্রন্থের নাম লিখ।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55818" y="1260763"/>
            <a:ext cx="4516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একক কাজ </a:t>
            </a:r>
            <a:endParaRPr lang="en-US" sz="4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43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401" y="275574"/>
            <a:ext cx="10099962" cy="6416172"/>
          </a:xfrm>
          <a:prstGeom prst="rect">
            <a:avLst/>
          </a:prstGeom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33660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MG_20140821_001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1200" y="457200"/>
            <a:ext cx="5283200" cy="452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IMG_20140821_0012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97600" y="457200"/>
            <a:ext cx="5384800" cy="452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4" name="Picture 13" descr="Picture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487" y="5239656"/>
            <a:ext cx="4055537" cy="769257"/>
          </a:xfrm>
          <a:prstGeom prst="rect">
            <a:avLst/>
          </a:prstGeom>
        </p:spPr>
      </p:pic>
      <p:pic>
        <p:nvPicPr>
          <p:cNvPr id="18" name="Picture 17" descr="Picture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0686" y="5090886"/>
            <a:ext cx="3576024" cy="9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63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479</Words>
  <Application>Microsoft Office PowerPoint</Application>
  <PresentationFormat>Widescreen</PresentationFormat>
  <Paragraphs>77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Kalpurush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50</cp:revision>
  <dcterms:created xsi:type="dcterms:W3CDTF">2022-04-14T14:30:40Z</dcterms:created>
  <dcterms:modified xsi:type="dcterms:W3CDTF">2022-04-15T17:39:22Z</dcterms:modified>
</cp:coreProperties>
</file>