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77" r:id="rId6"/>
    <p:sldId id="259" r:id="rId7"/>
    <p:sldId id="260" r:id="rId8"/>
    <p:sldId id="276" r:id="rId9"/>
    <p:sldId id="279" r:id="rId10"/>
    <p:sldId id="287" r:id="rId11"/>
    <p:sldId id="280" r:id="rId12"/>
    <p:sldId id="281" r:id="rId13"/>
    <p:sldId id="282" r:id="rId14"/>
    <p:sldId id="283" r:id="rId15"/>
    <p:sldId id="285" r:id="rId16"/>
    <p:sldId id="286" r:id="rId17"/>
    <p:sldId id="264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1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52AF3-B99C-43EB-9C50-DE63C1053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95589A-B2C7-4B8B-B7CE-3CF6B2A45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2077E-4F5D-4D02-BA02-313AAC5E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8B9E7-32F2-4929-B41C-5FB72E15DEF8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A0F02-9B08-48CB-B0A2-B29551A41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50E5-6334-4DFB-9A49-ED062FCA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CBC30A-DB41-4EFC-9AF2-923750D56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1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8DF93-F820-473B-A4EE-4381B34F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C9A27-AA0C-4D95-8967-89BDB4A60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7A5D4-B5C5-4D00-86A3-448AAAFA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8B9E7-32F2-4929-B41C-5FB72E15DEF8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3648-D3FA-4085-AA19-84FAAC18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5DE32-EC25-44E9-A7B2-228B3429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CBC30A-DB41-4EFC-9AF2-923750D56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7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8B8769-6327-408F-B494-6DC301064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E4A21-9C5F-4B31-88E8-9A4B15DA9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3A589-EC7A-4CF5-845E-412FA09BB5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8B9E7-32F2-4929-B41C-5FB72E15DEF8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768F5-904C-4788-8950-D624DD1D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1DBC8-178D-4EC0-9FEC-7EEA9AE54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CBC30A-DB41-4EFC-9AF2-923750D56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99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A551-E09A-4A61-A148-C7DB718B4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1A663-6499-4749-97EA-4A4F6A449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44254-16E7-4DE0-8CF6-879B7DDA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1615-3BA6-445E-B410-76A9118D10E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BED7A-0234-44AC-91FD-F015DB27F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6E2F-7358-4F48-9A59-2F7EE1C8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E1-844C-4F4A-94B7-548FE8E07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62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BA131-F341-4FB2-855A-0EBAEBFF9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67BC2-44ED-467F-AB8D-0A004A1C1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01622-7378-4D92-B75A-D96D51D5D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1615-3BA6-445E-B410-76A9118D10E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EAD75-4C55-44D0-9DA8-B79E70FE4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040AC-EA0A-4CD6-AE3B-DE64D181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E1-844C-4F4A-94B7-548FE8E07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90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6B553-294F-4360-9CA5-907AECB31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C0FAE-EB8C-4CA7-BDA0-3B304CF94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3B74F-8D80-46FD-AD3B-8BDA00086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1615-3BA6-445E-B410-76A9118D10E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15305-051F-4086-8207-C3D4968B6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4D73B-AC23-4B56-A3B7-46B2103B8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E1-844C-4F4A-94B7-548FE8E07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53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13BA2-6632-4DAE-9DD5-F9226885D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5F527-6DD3-4029-9B04-3FB272642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E02FD-F6D7-4207-8300-05529B460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C053E-A109-45C0-9F5D-7403BEFE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1615-3BA6-445E-B410-76A9118D10E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8B25C-BEEC-4173-A62A-469B5E679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CE27A-9753-4633-8280-2759650F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E1-844C-4F4A-94B7-548FE8E07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8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15B97-8DFA-4668-AC2D-0C555264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C6F60-8E30-4EB7-9CEB-33B7D7316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DA1F2-0D0F-4B35-93AA-F7EB21228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5F01A-A498-410A-B295-9FE455304E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8233D-54FF-48C4-8ACE-107C94CE2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B75EED-CA35-4BFA-84BB-1B3073F90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1615-3BA6-445E-B410-76A9118D10E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778807-749B-4D79-85C1-19079410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30BDB3-6728-43E3-BC0F-05C81D44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E1-844C-4F4A-94B7-548FE8E07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4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163DF-C9D5-491E-A15D-B2A12A52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529250-E2E9-4843-96F6-7D9BC357E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1615-3BA6-445E-B410-76A9118D10E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D37AF3-101F-4D2B-B077-4FD0435C5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1E7DA-7A58-445A-9AA1-90F8BCB3A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E1-844C-4F4A-94B7-548FE8E07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80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F867E-21DD-43F4-BAD1-E6C3ED443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1615-3BA6-445E-B410-76A9118D10E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4C0B4-46A9-4E58-A218-DFC3A09C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F842-4B64-4A94-9753-BBE95C88E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E1-844C-4F4A-94B7-548FE8E07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92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F37CC-1274-4B28-858C-AED3EA811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3D1B-BCCA-4E22-98BB-E07BFF46E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51A97-766C-4CE6-8A49-24FB69A5A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E3D04-160F-4D2B-A594-70A0C3A5E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1615-3BA6-445E-B410-76A9118D10E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6CBBD-7D0B-4CDB-A461-B53FDCB5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4887F-8C20-479C-B8CF-CA6B0B94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E1-844C-4F4A-94B7-548FE8E07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65519-1944-4276-81DC-4D53AA1DE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14F6F-D248-4D7B-A683-E29E24E41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FBAE9-0A20-4FC9-A8A1-FE19674E7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8B9E7-32F2-4929-B41C-5FB72E15DEF8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A43DB-9544-4C62-AEB5-E60236F7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FE7D6-234D-4F13-B128-BAFB48BD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CBC30A-DB41-4EFC-9AF2-923750D56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10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FA1A2-3FDA-4F46-9139-F7943F2D7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164A7E-0F28-415C-A14D-0531116FE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8149F-8DD2-463B-AA84-84B3CD545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B349A-C747-42F6-BB6C-64F2A01B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1615-3BA6-445E-B410-76A9118D10E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03B72-D2A8-46B0-AEE3-96F29A2D2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7C8CE-0166-4F9C-9D0A-A2EB5DBC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E1-844C-4F4A-94B7-548FE8E07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18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183A1-1357-4DA8-ABB8-56DE79F6D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684D8-01A3-484F-B5CC-A2C10E525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2EBEA-590B-4C21-872D-E35099DA7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1615-3BA6-445E-B410-76A9118D10E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3A4EB-7CD3-4DF1-B29D-5866F60F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1096A-397C-4E0F-B50C-98768069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E1-844C-4F4A-94B7-548FE8E07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61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DB0AD5-2951-483A-A074-3750A0ECB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83505F-01B2-4414-AB2C-A297706CC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5C7C1-3F00-40D0-B6FA-E927908E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1615-3BA6-445E-B410-76A9118D10E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78355-3305-45F0-B953-7D33CF34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350C3-BA0D-4003-B041-74E936C4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E1-844C-4F4A-94B7-548FE8E07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7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DED01-2B57-4EF7-96B5-80168F386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9AC03-FFE4-4D01-AB6D-D523AA915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5A987-2CE0-4008-9ACC-5C2A58E31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8B9E7-32F2-4929-B41C-5FB72E15DEF8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39A10-2CB2-4C7C-8D0F-5195837D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8F41E-6E58-443A-A1C5-5DA9D9F3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CBC30A-DB41-4EFC-9AF2-923750D56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6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F4741-1761-47D1-AC0F-D55777107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7505-6D3F-4010-A583-885E418AB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32939E-FC0F-4B4C-9A30-193EDA9A0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5EA84-8F69-4141-BE62-43D46A176E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8B9E7-32F2-4929-B41C-5FB72E15DEF8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4A618-9D1E-4DD7-86C3-5E7644C7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D4BCA-61E0-4BCA-816B-9B8049EA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CBC30A-DB41-4EFC-9AF2-923750D56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1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C652-FD79-4177-BB28-1C481889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EB43A-8024-4657-94C6-A2A0AAB38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6C56B-0EDF-4052-8F72-B812A7068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2AD586-CEC8-44EA-AF9F-5A805761B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9BA3BD-D2FC-407A-8532-7E86DA4FD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8AEEF1-39E3-46F2-8E99-1A2BE63605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8B9E7-32F2-4929-B41C-5FB72E15DEF8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18CAFD-07AE-4B6A-9A1F-08287292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154266-D920-49B9-8FD4-7650027F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CBC30A-DB41-4EFC-9AF2-923750D56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96C3A-8CEB-45EA-AE0A-CF3F8BE5D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7C109F-BF34-4AAE-979D-AADB2BBDB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8B9E7-32F2-4929-B41C-5FB72E15DEF8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1041B0-1712-4C68-9782-EA6DC02E7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17D68-35EE-4A8A-9B2C-58363124A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CBC30A-DB41-4EFC-9AF2-923750D56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9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8B3B33-DA37-4DF6-AC57-21A930D9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8B9E7-32F2-4929-B41C-5FB72E15DEF8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573D2F-138D-4808-836D-C653962F7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16010-B410-4304-ACAC-756E22F82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CBC30A-DB41-4EFC-9AF2-923750D56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8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85FE-88D1-4C90-B7F0-6894C3B0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F2937-7846-48B6-8BFD-2C4D44103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5F79C-43F7-48F2-98DF-1864714FF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B59B7-B6CC-4E4F-9EBD-3DF077E5B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8B9E7-32F2-4929-B41C-5FB72E15DEF8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2D74D-97DE-438C-97E3-CD9503235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2D558-9D19-4709-828E-8546ACB2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CBC30A-DB41-4EFC-9AF2-923750D56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6F0CD-5630-4F61-AE12-4E6C02A13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31357-7811-42E4-830C-955F1DC23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6CB35-5A55-457D-BB1B-7ECCB1F24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0C3E9-9835-4D76-AAFF-E83A79D3D5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8B9E7-32F2-4929-B41C-5FB72E15DEF8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FD370-3B6B-4053-B918-01947910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3B748-D0D8-40BA-856C-6E89A3A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CBC30A-DB41-4EFC-9AF2-923750D56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9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B3BC651-25FB-4ACC-8C3F-302FB80F3BF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5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AF978-3C0B-42A2-A3D5-4B9F326C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5F10A-0A28-402F-B2C5-26A89C0E6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A344D-040C-4982-9188-83A675697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01615-3BA6-445E-B410-76A9118D10E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718F8-CEE1-4775-A65A-72A52972E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6777F-F000-4179-A590-38F50A3B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FC3E1-844C-4F4A-94B7-548FE8E07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0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hyperlink" Target="mailto:tapasom86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freepngimg.com/png/37417-tulip-pictur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ject_manager" TargetMode="External"/><Relationship Id="rId7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hyperlink" Target="https://en.wikipedia.org/wiki/Football_Manager_2017" TargetMode="Externa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tail.com/chem1tech/2014/05/13/shifting-roles-teachers-and-student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946623-8485-4A1A-B00D-DE9EB6F79F7C}"/>
              </a:ext>
            </a:extLst>
          </p:cNvPr>
          <p:cNvSpPr txBox="1"/>
          <p:nvPr/>
        </p:nvSpPr>
        <p:spPr>
          <a:xfrm>
            <a:off x="5918965" y="2896937"/>
            <a:ext cx="49660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ক্লাসে</a:t>
            </a:r>
            <a:r>
              <a:rPr lang="en-US" sz="4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4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স্বাগত</a:t>
            </a:r>
            <a:r>
              <a:rPr lang="en-US" sz="4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3E23F5-3416-4F25-B050-94626289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39" y="2192525"/>
            <a:ext cx="5076221" cy="2855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899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4B3B28-BA8F-4BA1-B994-53AA8CAD439C}"/>
              </a:ext>
            </a:extLst>
          </p:cNvPr>
          <p:cNvSpPr txBox="1"/>
          <p:nvPr/>
        </p:nvSpPr>
        <p:spPr>
          <a:xfrm>
            <a:off x="1689650" y="653454"/>
            <a:ext cx="8918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ভ্যান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চিত্রটি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বলিঃ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F2E26-C347-4867-9475-022514BA6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423" y="1484451"/>
            <a:ext cx="3783171" cy="3475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3BBC42-AABB-4790-83EA-1C93763B9CAE}"/>
              </a:ext>
            </a:extLst>
          </p:cNvPr>
          <p:cNvSpPr txBox="1"/>
          <p:nvPr/>
        </p:nvSpPr>
        <p:spPr>
          <a:xfrm>
            <a:off x="2073964" y="5510726"/>
            <a:ext cx="815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ভ্যান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চিত্রটির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F7BA44-A220-4D13-829E-DD15DBE6D9EA}"/>
              </a:ext>
            </a:extLst>
          </p:cNvPr>
          <p:cNvSpPr txBox="1"/>
          <p:nvPr/>
        </p:nvSpPr>
        <p:spPr>
          <a:xfrm>
            <a:off x="4558748" y="2743200"/>
            <a:ext cx="3180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ব্যবস্থাপনার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কার্যাবলী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26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33F945-5168-4641-A847-B83A414F03FE}"/>
              </a:ext>
            </a:extLst>
          </p:cNvPr>
          <p:cNvSpPr txBox="1"/>
          <p:nvPr/>
        </p:nvSpPr>
        <p:spPr>
          <a:xfrm>
            <a:off x="4300329" y="689110"/>
            <a:ext cx="359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A7BD93-6134-44C8-A690-DED0DF207D34}"/>
              </a:ext>
            </a:extLst>
          </p:cNvPr>
          <p:cNvSpPr txBox="1"/>
          <p:nvPr/>
        </p:nvSpPr>
        <p:spPr>
          <a:xfrm>
            <a:off x="576470" y="5256266"/>
            <a:ext cx="11039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পরিকল্পনা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অনুযায়ী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কোনো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করলে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সুবিধা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পাওয়া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তালিকা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C28F40-143E-4A0A-A7C6-88003C7EB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146" y="2340534"/>
            <a:ext cx="2459705" cy="209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3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05846F-E73A-48AD-A564-CAE284A09CF8}"/>
              </a:ext>
            </a:extLst>
          </p:cNvPr>
          <p:cNvSpPr txBox="1"/>
          <p:nvPr/>
        </p:nvSpPr>
        <p:spPr>
          <a:xfrm>
            <a:off x="4161182" y="516834"/>
            <a:ext cx="386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1EEFE-103F-4412-A91C-E06FB38E95A8}"/>
              </a:ext>
            </a:extLst>
          </p:cNvPr>
          <p:cNvSpPr txBox="1"/>
          <p:nvPr/>
        </p:nvSpPr>
        <p:spPr>
          <a:xfrm>
            <a:off x="520145" y="1520106"/>
            <a:ext cx="8130211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পরিকল্পনার</a:t>
            </a:r>
            <a:r>
              <a:rPr lang="en-US" sz="3200" u="sng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u="sng" dirty="0" err="1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সুবিধাঃ</a:t>
            </a:r>
            <a:endParaRPr lang="en-US" sz="3200" u="sng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u="sng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পরিকল্পনার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ফলে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কোনো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অর্ধেক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সম্পন্ন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স্বল্প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সময়ে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সুশৃঙ্খল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পরিবেশে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সম্পন্ন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৫।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নির্দিষ্ট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সময়ে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সমাপ্ত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৬।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উদ্দেশ্য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অর্জন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সম্ভব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৭।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কর্মীদের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দায়িত্ব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বন্টন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৮।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দক্ষতা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বৃদ্ধি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EC82D5-488E-4FDA-81E0-6D076ABAF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458" y="3135435"/>
            <a:ext cx="4670977" cy="3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DCEDA4-A3CE-4102-8FFC-2519FBB7B5F5}"/>
              </a:ext>
            </a:extLst>
          </p:cNvPr>
          <p:cNvSpPr/>
          <p:nvPr/>
        </p:nvSpPr>
        <p:spPr>
          <a:xfrm>
            <a:off x="1318592" y="1258956"/>
            <a:ext cx="4572000" cy="18685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গণতান্ত্রিক</a:t>
            </a:r>
            <a:r>
              <a:rPr lang="en-US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FE770C-FA1A-4882-A900-E274A700FCAA}"/>
              </a:ext>
            </a:extLst>
          </p:cNvPr>
          <p:cNvSpPr/>
          <p:nvPr/>
        </p:nvSpPr>
        <p:spPr>
          <a:xfrm>
            <a:off x="6301409" y="1258956"/>
            <a:ext cx="4572000" cy="18685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স্বৈরতান্ত্রিক</a:t>
            </a:r>
            <a:r>
              <a:rPr lang="en-US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06B6E7-E773-4340-B0A6-552EEC1B7916}"/>
              </a:ext>
            </a:extLst>
          </p:cNvPr>
          <p:cNvSpPr/>
          <p:nvPr/>
        </p:nvSpPr>
        <p:spPr>
          <a:xfrm>
            <a:off x="1318592" y="3317723"/>
            <a:ext cx="4572000" cy="18685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মুক্ত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C63A16-BD09-4137-A1CE-2195D7883666}"/>
              </a:ext>
            </a:extLst>
          </p:cNvPr>
          <p:cNvSpPr/>
          <p:nvPr/>
        </p:nvSpPr>
        <p:spPr>
          <a:xfrm>
            <a:off x="6301409" y="3317723"/>
            <a:ext cx="4572000" cy="18685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আমলাতান্ত্রিক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A1ABE4-E20C-4FA8-A30F-3CAFBFA285C5}"/>
              </a:ext>
            </a:extLst>
          </p:cNvPr>
          <p:cNvSpPr txBox="1"/>
          <p:nvPr/>
        </p:nvSpPr>
        <p:spPr>
          <a:xfrm>
            <a:off x="3094382" y="382947"/>
            <a:ext cx="6003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দেখিঃ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7D5AB-6959-4696-8876-7444C6A4B623}"/>
              </a:ext>
            </a:extLst>
          </p:cNvPr>
          <p:cNvSpPr txBox="1"/>
          <p:nvPr/>
        </p:nvSpPr>
        <p:spPr>
          <a:xfrm>
            <a:off x="2574823" y="5467887"/>
            <a:ext cx="7042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ছবিগুলোর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পারলে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C30B1E-E95D-46FC-9AF5-68D0A76E84B4}"/>
              </a:ext>
            </a:extLst>
          </p:cNvPr>
          <p:cNvSpPr txBox="1"/>
          <p:nvPr/>
        </p:nvSpPr>
        <p:spPr>
          <a:xfrm>
            <a:off x="3516570" y="6153421"/>
            <a:ext cx="507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নেতৃত্ব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190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EAB6E-385A-424C-BF11-066B1223062C}"/>
              </a:ext>
            </a:extLst>
          </p:cNvPr>
          <p:cNvSpPr txBox="1"/>
          <p:nvPr/>
        </p:nvSpPr>
        <p:spPr>
          <a:xfrm>
            <a:off x="4346712" y="663914"/>
            <a:ext cx="349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AC1AC5-17BF-46A6-86E0-B441F09680C8}"/>
              </a:ext>
            </a:extLst>
          </p:cNvPr>
          <p:cNvSpPr txBox="1"/>
          <p:nvPr/>
        </p:nvSpPr>
        <p:spPr>
          <a:xfrm>
            <a:off x="526774" y="5175767"/>
            <a:ext cx="11138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তোমাদের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দৃষ্টিতে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কোনো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ব্যবসায়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প্রতিষ্ঠান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অর্জনের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নেতৃত্ব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উচিত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54A093-12ED-4107-9452-FF9163525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884" y="1759955"/>
            <a:ext cx="2882229" cy="217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9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528854-C386-45C7-8EFC-343FC3CEA931}"/>
              </a:ext>
            </a:extLst>
          </p:cNvPr>
          <p:cNvSpPr txBox="1"/>
          <p:nvPr/>
        </p:nvSpPr>
        <p:spPr>
          <a:xfrm>
            <a:off x="4151243" y="1139687"/>
            <a:ext cx="3889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C42C26-E2EB-4EC1-9003-40C5B7565800}"/>
              </a:ext>
            </a:extLst>
          </p:cNvPr>
          <p:cNvSpPr txBox="1"/>
          <p:nvPr/>
        </p:nvSpPr>
        <p:spPr>
          <a:xfrm>
            <a:off x="377687" y="3429000"/>
            <a:ext cx="71561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ব্যবস্থাপনার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কার্যাবলী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কয়টি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পরিকল্পনা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  <a:p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ব্যবস্থাপনার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সর্বশেষ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কোনটি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  <a:p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প্রেষণা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  <a:p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৫।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নেতৃত্ব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228684-C84A-44C2-B166-3A005DC52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61" y="2310767"/>
            <a:ext cx="3407546" cy="340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1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17B19-ECA8-491F-8B70-A8B72D0E14A9}"/>
              </a:ext>
            </a:extLst>
          </p:cNvPr>
          <p:cNvSpPr txBox="1"/>
          <p:nvPr/>
        </p:nvSpPr>
        <p:spPr>
          <a:xfrm>
            <a:off x="3491948" y="800919"/>
            <a:ext cx="5208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নেইঃ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9F07E6-96CC-41DD-B565-73171BC07E39}"/>
              </a:ext>
            </a:extLst>
          </p:cNvPr>
          <p:cNvSpPr txBox="1"/>
          <p:nvPr/>
        </p:nvSpPr>
        <p:spPr>
          <a:xfrm>
            <a:off x="1358348" y="2471483"/>
            <a:ext cx="73417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সাতটি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কোনো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কাজের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পূর্বানুমান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নিয়ন্ত্রণ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দুই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৫।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12EA9-4CA7-4D8B-BF11-6656A548E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17" y="1930927"/>
            <a:ext cx="3306418" cy="320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4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B601C5-CEC4-4A8E-86A0-A56A30FE618A}"/>
              </a:ext>
            </a:extLst>
          </p:cNvPr>
          <p:cNvSpPr txBox="1"/>
          <p:nvPr/>
        </p:nvSpPr>
        <p:spPr>
          <a:xfrm>
            <a:off x="4280452" y="1020417"/>
            <a:ext cx="3631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F16421-214C-4D80-9C9B-1395A0975C08}"/>
              </a:ext>
            </a:extLst>
          </p:cNvPr>
          <p:cNvSpPr txBox="1"/>
          <p:nvPr/>
        </p:nvSpPr>
        <p:spPr>
          <a:xfrm>
            <a:off x="609595" y="5831762"/>
            <a:ext cx="11105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ব্যবসায়ে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সফলতা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অর্জনের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নিয়ন্ত্রনের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প্রয়োজনীয়তা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CD34D5-DF79-4CA8-AEEA-9466BC796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86" y="2488675"/>
            <a:ext cx="4062339" cy="256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0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1E65D1-71D3-49A3-B176-02B43E410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2" y="848139"/>
            <a:ext cx="11277596" cy="58773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D5BA93-B563-4F38-BA2E-1DBDBDDA5663}"/>
              </a:ext>
            </a:extLst>
          </p:cNvPr>
          <p:cNvSpPr txBox="1"/>
          <p:nvPr/>
        </p:nvSpPr>
        <p:spPr>
          <a:xfrm>
            <a:off x="4326449" y="3013501"/>
            <a:ext cx="4479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123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0BD591-C76B-4D8D-84D2-23BA516E20B8}"/>
              </a:ext>
            </a:extLst>
          </p:cNvPr>
          <p:cNvSpPr txBox="1"/>
          <p:nvPr/>
        </p:nvSpPr>
        <p:spPr>
          <a:xfrm>
            <a:off x="3599264" y="425173"/>
            <a:ext cx="364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2FC6B8-4617-42B2-89B9-C1510B323075}"/>
              </a:ext>
            </a:extLst>
          </p:cNvPr>
          <p:cNvSpPr txBox="1"/>
          <p:nvPr/>
        </p:nvSpPr>
        <p:spPr>
          <a:xfrm>
            <a:off x="403408" y="3584559"/>
            <a:ext cx="70199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তাপস</a:t>
            </a:r>
            <a:r>
              <a:rPr lang="en-US" sz="3200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চন্দ্র</a:t>
            </a:r>
            <a:r>
              <a:rPr lang="en-US" sz="3200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সূত্রধর</a:t>
            </a:r>
            <a:endParaRPr lang="en-US" sz="3200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হিসাববিজ্ঞান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হাজী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আব্দুল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হেকিম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ভূঁইয়া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হাইস্কুল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এন্ড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কলেজ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আজমিরীগঞ্জ,হবিগঞ্জ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মোবাইলঃ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01722660690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Email: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  <a:hlinkClick r:id="rId2"/>
              </a:rPr>
              <a:t>tapasom86@gmail.com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E4CE2B-5695-4C6D-8499-FC20CD6EC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40348" y="571477"/>
            <a:ext cx="1087372" cy="531055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B1CDE7-9B75-43B6-B874-5B7217915E6C}"/>
              </a:ext>
            </a:extLst>
          </p:cNvPr>
          <p:cNvGrpSpPr/>
          <p:nvPr/>
        </p:nvGrpSpPr>
        <p:grpSpPr>
          <a:xfrm>
            <a:off x="8831139" y="840672"/>
            <a:ext cx="2561341" cy="3502838"/>
            <a:chOff x="7965667" y="-1957368"/>
            <a:chExt cx="2362200" cy="3429000"/>
          </a:xfrm>
          <a:effectLst/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3F9064B-B13F-4D1D-81B4-3613A77D3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667" y="-1957368"/>
              <a:ext cx="2362200" cy="3429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2F8034D-2AA1-40AB-AB0A-E4C2541A4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5822" y="-1845491"/>
              <a:ext cx="413752" cy="302054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6C7DDC0-15D7-4500-8AFB-BB3DDE32447C}"/>
              </a:ext>
            </a:extLst>
          </p:cNvPr>
          <p:cNvSpPr txBox="1"/>
          <p:nvPr/>
        </p:nvSpPr>
        <p:spPr>
          <a:xfrm>
            <a:off x="8278619" y="4804813"/>
            <a:ext cx="3863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বিষয়ঃ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ব্যবসায়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উদ্যোগ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শ্রেণিঃ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নবম-দশম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0A8E6C-6972-4488-8C3C-270550A5317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3163" r="5148" b="3729"/>
          <a:stretch/>
        </p:blipFill>
        <p:spPr>
          <a:xfrm>
            <a:off x="1063364" y="807302"/>
            <a:ext cx="1774839" cy="22709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072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1DEF77-7B4E-4C7E-96A8-8A89DA794547}"/>
              </a:ext>
            </a:extLst>
          </p:cNvPr>
          <p:cNvSpPr txBox="1"/>
          <p:nvPr/>
        </p:nvSpPr>
        <p:spPr>
          <a:xfrm>
            <a:off x="2937857" y="275500"/>
            <a:ext cx="6617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কিছু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দেখিঃ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0F1D97-D5D1-4DDE-9944-F0C7DB48E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88439" y="975488"/>
            <a:ext cx="4456818" cy="22924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B1B6B9-E646-4529-9833-AFD0201FB7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53861"/>
          <a:stretch/>
        </p:blipFill>
        <p:spPr>
          <a:xfrm>
            <a:off x="6098538" y="3881735"/>
            <a:ext cx="4456818" cy="22924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55612D-3EEC-466F-A0D6-14947DAC8C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39" y="3881735"/>
            <a:ext cx="4456818" cy="22924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0A2B40-9B0C-452F-A076-065B724828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38" y="997904"/>
            <a:ext cx="4456818" cy="22924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3A3CB65-ED37-45F5-809A-77A98992BB4E}"/>
              </a:ext>
            </a:extLst>
          </p:cNvPr>
          <p:cNvSpPr txBox="1"/>
          <p:nvPr/>
        </p:nvSpPr>
        <p:spPr>
          <a:xfrm>
            <a:off x="1994063" y="3364254"/>
            <a:ext cx="344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নির্মান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DFD10F-2175-49C3-BB63-61D323E04CE1}"/>
              </a:ext>
            </a:extLst>
          </p:cNvPr>
          <p:cNvSpPr txBox="1"/>
          <p:nvPr/>
        </p:nvSpPr>
        <p:spPr>
          <a:xfrm>
            <a:off x="6604163" y="3330521"/>
            <a:ext cx="344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ব্যংকের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ম্যানেজার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C07593-4F03-4654-8735-C84405112450}"/>
              </a:ext>
            </a:extLst>
          </p:cNvPr>
          <p:cNvSpPr txBox="1"/>
          <p:nvPr/>
        </p:nvSpPr>
        <p:spPr>
          <a:xfrm>
            <a:off x="1994064" y="6270501"/>
            <a:ext cx="344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কোম্পানীর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ব্যবস্থাপক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1B890F-79BF-4531-8149-1178942BA30E}"/>
              </a:ext>
            </a:extLst>
          </p:cNvPr>
          <p:cNvSpPr txBox="1"/>
          <p:nvPr/>
        </p:nvSpPr>
        <p:spPr>
          <a:xfrm>
            <a:off x="6604164" y="6242655"/>
            <a:ext cx="344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ফুটবল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দলের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কোচ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3192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46CC42-78C5-4CCC-9FDB-B4BCB0E1840D}"/>
              </a:ext>
            </a:extLst>
          </p:cNvPr>
          <p:cNvSpPr txBox="1"/>
          <p:nvPr/>
        </p:nvSpPr>
        <p:spPr>
          <a:xfrm>
            <a:off x="6940929" y="784113"/>
            <a:ext cx="32865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উপরের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পেরেছ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1CA1C4-3EF4-4ACF-A980-7A666235C4D5}"/>
              </a:ext>
            </a:extLst>
          </p:cNvPr>
          <p:cNvSpPr txBox="1"/>
          <p:nvPr/>
        </p:nvSpPr>
        <p:spPr>
          <a:xfrm>
            <a:off x="6202017" y="5136848"/>
            <a:ext cx="425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ব্যবস্থাপনা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ADE72-414F-46C3-9042-A8D2330992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615" b="6822"/>
          <a:stretch/>
        </p:blipFill>
        <p:spPr>
          <a:xfrm>
            <a:off x="963923" y="832857"/>
            <a:ext cx="4287149" cy="51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4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4DAA15-4EF4-47D6-9C3E-2A242E06AB0D}"/>
              </a:ext>
            </a:extLst>
          </p:cNvPr>
          <p:cNvSpPr txBox="1"/>
          <p:nvPr/>
        </p:nvSpPr>
        <p:spPr>
          <a:xfrm>
            <a:off x="370304" y="5122467"/>
            <a:ext cx="7156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ব্যবসায়</a:t>
            </a:r>
            <a:r>
              <a:rPr lang="en-US" sz="4800" u="sng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প্রতিষ্ঠানের</a:t>
            </a:r>
            <a:r>
              <a:rPr lang="en-US" sz="4800" u="sng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ব্যবস্থাপনা</a:t>
            </a:r>
            <a:r>
              <a:rPr lang="en-US" sz="4800" u="sng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BE026B-E90D-46C8-8AF6-B36AC36E70FC}"/>
              </a:ext>
            </a:extLst>
          </p:cNvPr>
          <p:cNvSpPr txBox="1"/>
          <p:nvPr/>
        </p:nvSpPr>
        <p:spPr>
          <a:xfrm>
            <a:off x="7253432" y="2329955"/>
            <a:ext cx="4277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অধ্যায়ঃ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অষ্টম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ব্যবস্থাপনার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ধারণা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পৃষ্ঠা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নংঃ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৯৬।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820EDB-7DD7-491F-8FBD-22A35855E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8" y="1382365"/>
            <a:ext cx="6159715" cy="34648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70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1A6530-9181-47DD-AF73-E62232AD80D2}"/>
              </a:ext>
            </a:extLst>
          </p:cNvPr>
          <p:cNvSpPr/>
          <p:nvPr/>
        </p:nvSpPr>
        <p:spPr>
          <a:xfrm>
            <a:off x="3511520" y="1033820"/>
            <a:ext cx="5168960" cy="6893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BBB7C7-89FD-413C-86F6-24CFEA7AE80C}"/>
              </a:ext>
            </a:extLst>
          </p:cNvPr>
          <p:cNvSpPr txBox="1"/>
          <p:nvPr/>
        </p:nvSpPr>
        <p:spPr>
          <a:xfrm>
            <a:off x="1046921" y="3329217"/>
            <a:ext cx="6471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400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400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4400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4400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---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18F39A-07AD-41C7-A695-EBDA10A9E24A}"/>
              </a:ext>
            </a:extLst>
          </p:cNvPr>
          <p:cNvSpPr txBox="1"/>
          <p:nvPr/>
        </p:nvSpPr>
        <p:spPr>
          <a:xfrm>
            <a:off x="1154976" y="4379870"/>
            <a:ext cx="9595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ব্যবস্থাপনা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ব্যবস্থাপনার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কার্যাবলী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4000"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নেতৃত্বের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প্রকারভেদ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বিশ্লেষণ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2265C-5D2A-4ED1-84ED-2B3489142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73" y="1186048"/>
            <a:ext cx="3397511" cy="373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49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2D1392-0A4E-4F9A-B3FB-2C525B63F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12" y="4033085"/>
            <a:ext cx="4099189" cy="2128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6F8A85-5A8C-4069-AECF-0F767951D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11" y="1336488"/>
            <a:ext cx="4099189" cy="2128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74C83E-E816-46BB-9AB4-91F6C8712E59}"/>
              </a:ext>
            </a:extLst>
          </p:cNvPr>
          <p:cNvSpPr txBox="1"/>
          <p:nvPr/>
        </p:nvSpPr>
        <p:spPr>
          <a:xfrm>
            <a:off x="1725031" y="352817"/>
            <a:ext cx="5499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লক্ষ্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‌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করিঃ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43151D-1885-44DC-A677-B8A480776ADE}"/>
              </a:ext>
            </a:extLst>
          </p:cNvPr>
          <p:cNvSpPr txBox="1"/>
          <p:nvPr/>
        </p:nvSpPr>
        <p:spPr>
          <a:xfrm>
            <a:off x="371056" y="3457923"/>
            <a:ext cx="7469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অধস্থন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কর্মীদের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বিষয়ে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পরামর্শ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দিচ্ছেন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71A012-E5D1-44DD-A71A-BBE6849250BC}"/>
              </a:ext>
            </a:extLst>
          </p:cNvPr>
          <p:cNvSpPr txBox="1"/>
          <p:nvPr/>
        </p:nvSpPr>
        <p:spPr>
          <a:xfrm>
            <a:off x="395432" y="6185061"/>
            <a:ext cx="8741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শিক্ষার্থীদের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বিষয়ে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নির্দেশনা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দিচ্ছেন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DDAD57-2F4C-4BA5-91C9-D2BBA97A0029}"/>
              </a:ext>
            </a:extLst>
          </p:cNvPr>
          <p:cNvSpPr txBox="1"/>
          <p:nvPr/>
        </p:nvSpPr>
        <p:spPr>
          <a:xfrm>
            <a:off x="7118666" y="2442774"/>
            <a:ext cx="4609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উপরের</a:t>
            </a:r>
            <a:r>
              <a:rPr lang="en-US" sz="32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32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32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32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পারলে</a:t>
            </a:r>
            <a:r>
              <a:rPr lang="en-US" sz="32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D9A0A6-A6DB-4452-BB11-48DAEAEC71DD}"/>
              </a:ext>
            </a:extLst>
          </p:cNvPr>
          <p:cNvSpPr txBox="1"/>
          <p:nvPr/>
        </p:nvSpPr>
        <p:spPr>
          <a:xfrm>
            <a:off x="7449969" y="4415226"/>
            <a:ext cx="4158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ব্যবস্থাপনার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ধারনা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53504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F5962E-5375-4CD4-A863-04C306A270EB}"/>
              </a:ext>
            </a:extLst>
          </p:cNvPr>
          <p:cNvSpPr txBox="1"/>
          <p:nvPr/>
        </p:nvSpPr>
        <p:spPr>
          <a:xfrm>
            <a:off x="4075038" y="983814"/>
            <a:ext cx="4041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4FE17-D7E0-4861-9EB1-4603D02FF6E2}"/>
              </a:ext>
            </a:extLst>
          </p:cNvPr>
          <p:cNvSpPr txBox="1"/>
          <p:nvPr/>
        </p:nvSpPr>
        <p:spPr>
          <a:xfrm>
            <a:off x="2835961" y="3478696"/>
            <a:ext cx="3260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ব্যবস্থাপনা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0AB657-5ADB-44BF-A2FE-9BB8FE252398}"/>
              </a:ext>
            </a:extLst>
          </p:cNvPr>
          <p:cNvSpPr txBox="1"/>
          <p:nvPr/>
        </p:nvSpPr>
        <p:spPr>
          <a:xfrm>
            <a:off x="649353" y="5479008"/>
            <a:ext cx="10893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কর্মীদের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সামর্থকে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লাগিয়ে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কোনো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করিয়ে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নেওয়ার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দক্ষতা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কৌশল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DFA9D0-50AC-4F8D-A69F-FF15341AF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5" y="983814"/>
            <a:ext cx="3790476" cy="4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8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F75EF2-794B-42F3-A517-1DDDC908E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645" y="1149049"/>
            <a:ext cx="4002156" cy="2180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D66FFC-7A42-4D29-82D7-047A96102F10}"/>
              </a:ext>
            </a:extLst>
          </p:cNvPr>
          <p:cNvSpPr txBox="1"/>
          <p:nvPr/>
        </p:nvSpPr>
        <p:spPr>
          <a:xfrm>
            <a:off x="2093842" y="318052"/>
            <a:ext cx="800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ছবিটিগুলো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8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বলিঃ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BFE2A4-4B4E-4B46-8316-F44FFA542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914624"/>
            <a:ext cx="4002156" cy="218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764600-2622-4219-99AF-02719ABE9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645" y="3936649"/>
            <a:ext cx="4002156" cy="218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D27724-BAA6-43EB-BB2E-38C4475B72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9049"/>
            <a:ext cx="4002156" cy="2180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F20612-0F93-48D1-A943-96553F16B30F}"/>
              </a:ext>
            </a:extLst>
          </p:cNvPr>
          <p:cNvSpPr txBox="1"/>
          <p:nvPr/>
        </p:nvSpPr>
        <p:spPr>
          <a:xfrm>
            <a:off x="1700499" y="3355187"/>
            <a:ext cx="4026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পূর্বে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ধারনা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গ্রহন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311C49-1938-4480-A2AC-0E4164CEC83C}"/>
              </a:ext>
            </a:extLst>
          </p:cNvPr>
          <p:cNvSpPr txBox="1"/>
          <p:nvPr/>
        </p:nvSpPr>
        <p:spPr>
          <a:xfrm>
            <a:off x="6071856" y="3383683"/>
            <a:ext cx="402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দায়িত্ব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বন্টন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1B4EC-8448-4BC7-817D-0F219C60FB17}"/>
              </a:ext>
            </a:extLst>
          </p:cNvPr>
          <p:cNvSpPr txBox="1"/>
          <p:nvPr/>
        </p:nvSpPr>
        <p:spPr>
          <a:xfrm>
            <a:off x="1592370" y="6139474"/>
            <a:ext cx="4242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ভূল-ত্রুটি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সংশোধন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D6E1B7-5E19-463A-B9F2-F929E11F55D1}"/>
              </a:ext>
            </a:extLst>
          </p:cNvPr>
          <p:cNvSpPr txBox="1"/>
          <p:nvPr/>
        </p:nvSpPr>
        <p:spPr>
          <a:xfrm>
            <a:off x="6095999" y="6142786"/>
            <a:ext cx="4002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পরামর্শ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প্রদান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6808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386</Words>
  <Application>Microsoft Office PowerPoint</Application>
  <PresentationFormat>Widescreen</PresentationFormat>
  <Paragraphs>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136</cp:revision>
  <dcterms:created xsi:type="dcterms:W3CDTF">2021-10-15T09:17:07Z</dcterms:created>
  <dcterms:modified xsi:type="dcterms:W3CDTF">2022-04-17T09:59:19Z</dcterms:modified>
</cp:coreProperties>
</file>