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2" r:id="rId2"/>
    <p:sldId id="285" r:id="rId3"/>
    <p:sldId id="259" r:id="rId4"/>
    <p:sldId id="260" r:id="rId5"/>
    <p:sldId id="261" r:id="rId6"/>
    <p:sldId id="293" r:id="rId7"/>
    <p:sldId id="256" r:id="rId8"/>
    <p:sldId id="262" r:id="rId9"/>
    <p:sldId id="284" r:id="rId10"/>
    <p:sldId id="279" r:id="rId11"/>
    <p:sldId id="287" r:id="rId12"/>
    <p:sldId id="277" r:id="rId13"/>
    <p:sldId id="280" r:id="rId14"/>
    <p:sldId id="278" r:id="rId15"/>
    <p:sldId id="265" r:id="rId16"/>
    <p:sldId id="267" r:id="rId17"/>
    <p:sldId id="288" r:id="rId18"/>
    <p:sldId id="268" r:id="rId19"/>
    <p:sldId id="269" r:id="rId20"/>
    <p:sldId id="270" r:id="rId21"/>
  </p:sldIdLst>
  <p:sldSz cx="10972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1297" autoAdjust="0"/>
  </p:normalViewPr>
  <p:slideViewPr>
    <p:cSldViewPr>
      <p:cViewPr varScale="1">
        <p:scale>
          <a:sx n="62" d="100"/>
          <a:sy n="62" d="100"/>
        </p:scale>
        <p:origin x="1284" y="72"/>
      </p:cViewPr>
      <p:guideLst>
        <p:guide orient="horz" pos="2304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BB9B-414E-4F4D-BEFF-7A5F5502379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54CB8-D200-4F7C-B6FF-D784D53A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প্রশ্ন-উত্তরের</a:t>
            </a:r>
            <a:r>
              <a:rPr lang="bn-BD" baseline="0" dirty="0"/>
              <a:t> মাধ্যমে </a:t>
            </a:r>
            <a:r>
              <a:rPr lang="bn-BD" dirty="0"/>
              <a:t>পাঠ</a:t>
            </a:r>
            <a:r>
              <a:rPr lang="bn-BD" baseline="0" dirty="0"/>
              <a:t> শিরোনাম শিক্ষার্থীদের দ্বারা </a:t>
            </a:r>
            <a:r>
              <a:rPr lang="en-US" baseline="0" dirty="0" err="1"/>
              <a:t>ঘোষণা</a:t>
            </a:r>
            <a:r>
              <a:rPr lang="bn-BD" baseline="0" dirty="0"/>
              <a:t> ক</a:t>
            </a:r>
            <a:r>
              <a:rPr lang="en-US" baseline="0" dirty="0" err="1"/>
              <a:t>রা</a:t>
            </a:r>
            <a:r>
              <a:rPr lang="bn-BD" baseline="0" dirty="0"/>
              <a:t> যেতে 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97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, </a:t>
            </a:r>
            <a:r>
              <a:rPr lang="en-US" baseline="0" dirty="0" err="1"/>
              <a:t>মা</a:t>
            </a:r>
            <a:r>
              <a:rPr lang="en-US" baseline="0" dirty="0"/>
              <a:t> </a:t>
            </a:r>
            <a:r>
              <a:rPr lang="en-US" baseline="0" dirty="0" err="1"/>
              <a:t>তার</a:t>
            </a:r>
            <a:r>
              <a:rPr lang="en-US" baseline="0" dirty="0"/>
              <a:t> </a:t>
            </a:r>
            <a:r>
              <a:rPr lang="en-US" baseline="0" dirty="0" err="1"/>
              <a:t>সন্তানকে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en-US" baseline="0" dirty="0"/>
              <a:t> </a:t>
            </a:r>
            <a:r>
              <a:rPr lang="en-US" baseline="0" dirty="0" err="1"/>
              <a:t>খাওয়াচ্ছে</a:t>
            </a:r>
            <a:r>
              <a:rPr lang="en-US" baseline="0"/>
              <a:t>?  </a:t>
            </a:r>
            <a:r>
              <a:rPr lang="en-US" baseline="0" dirty="0" err="1"/>
              <a:t>ছেলেটি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দেখছে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8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,  </a:t>
            </a:r>
            <a:r>
              <a:rPr lang="en-US" baseline="0" dirty="0" err="1"/>
              <a:t>শুধু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কার্টুনে</a:t>
            </a:r>
            <a:r>
              <a:rPr lang="en-US" baseline="0" dirty="0"/>
              <a:t> </a:t>
            </a:r>
            <a:r>
              <a:rPr lang="en-US" baseline="0" dirty="0" err="1"/>
              <a:t>আসক্তি</a:t>
            </a:r>
            <a:r>
              <a:rPr lang="en-US" baseline="0" dirty="0"/>
              <a:t> </a:t>
            </a:r>
            <a:r>
              <a:rPr lang="en-US" baseline="0" dirty="0" err="1"/>
              <a:t>হতে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?  </a:t>
            </a:r>
            <a:r>
              <a:rPr lang="en-US" baseline="0" dirty="0" err="1"/>
              <a:t>আবার</a:t>
            </a:r>
            <a:r>
              <a:rPr lang="en-US" baseline="0" dirty="0"/>
              <a:t> </a:t>
            </a:r>
            <a:r>
              <a:rPr lang="en-US" baseline="0" dirty="0" err="1"/>
              <a:t>গেমে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আসক্তি</a:t>
            </a:r>
            <a:r>
              <a:rPr lang="en-US" baseline="0" dirty="0"/>
              <a:t> </a:t>
            </a:r>
            <a:r>
              <a:rPr lang="en-US" baseline="0" dirty="0" err="1"/>
              <a:t>হতে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28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, 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খাবারের</a:t>
            </a:r>
            <a:r>
              <a:rPr lang="en-US" baseline="0" dirty="0"/>
              <a:t> </a:t>
            </a:r>
            <a:r>
              <a:rPr lang="en-US" baseline="0" dirty="0" err="1"/>
              <a:t>নাম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?  </a:t>
            </a:r>
            <a:r>
              <a:rPr lang="en-US" baseline="0" dirty="0" err="1"/>
              <a:t>খাবারেও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আসক্তি</a:t>
            </a:r>
            <a:r>
              <a:rPr lang="en-US" baseline="0" dirty="0"/>
              <a:t> </a:t>
            </a:r>
            <a:r>
              <a:rPr lang="en-US" baseline="0" dirty="0" err="1"/>
              <a:t>হতে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7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মূল</a:t>
            </a:r>
            <a:r>
              <a:rPr lang="en-US" dirty="0"/>
              <a:t> </a:t>
            </a:r>
            <a:r>
              <a:rPr lang="en-US" dirty="0" err="1"/>
              <a:t>বইয়ের</a:t>
            </a:r>
            <a:r>
              <a:rPr lang="en-US" baseline="0" dirty="0"/>
              <a:t> </a:t>
            </a:r>
            <a:r>
              <a:rPr lang="en-US" baseline="0" dirty="0" err="1"/>
              <a:t>দলগত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দেওয়া</a:t>
            </a:r>
            <a:r>
              <a:rPr lang="en-US" baseline="0" dirty="0"/>
              <a:t> </a:t>
            </a:r>
            <a:r>
              <a:rPr lang="en-US" baseline="0" dirty="0" err="1"/>
              <a:t>হলো</a:t>
            </a:r>
            <a:r>
              <a:rPr lang="en-US" baseline="0"/>
              <a:t>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7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ছাত্রদের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থাকতে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 </a:t>
            </a:r>
            <a:r>
              <a:rPr lang="en-US" baseline="0" dirty="0" err="1"/>
              <a:t>তাই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জিজ্ঞাসা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ছাত্র</a:t>
            </a:r>
            <a:r>
              <a:rPr lang="en-US" dirty="0"/>
              <a:t>/</a:t>
            </a:r>
            <a:r>
              <a:rPr lang="en-US" dirty="0" err="1"/>
              <a:t>ছাত্রীরা</a:t>
            </a:r>
            <a:r>
              <a:rPr lang="en-US" baseline="0" dirty="0"/>
              <a:t> </a:t>
            </a:r>
            <a:r>
              <a:rPr lang="en-US" baseline="0" dirty="0" err="1"/>
              <a:t>খাতায়</a:t>
            </a:r>
            <a:r>
              <a:rPr lang="en-US" baseline="0" dirty="0"/>
              <a:t> </a:t>
            </a:r>
            <a:r>
              <a:rPr lang="en-US" baseline="0" dirty="0" err="1"/>
              <a:t>বাড়ির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লিখছে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শ্রদ্ধেয়</a:t>
            </a:r>
            <a:r>
              <a:rPr lang="en-US" baseline="0" dirty="0"/>
              <a:t> </a:t>
            </a:r>
            <a:r>
              <a:rPr lang="en-US" baseline="0" dirty="0" err="1"/>
              <a:t>শিক্ষকমন্ডলী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পর্যবেক্ষণ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লেখে</a:t>
            </a:r>
            <a:r>
              <a:rPr lang="en-US" baseline="0" dirty="0"/>
              <a:t> </a:t>
            </a:r>
            <a:r>
              <a:rPr lang="en-US" baseline="0" dirty="0" err="1"/>
              <a:t>দিবেন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8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উপস্থাপনের</a:t>
            </a:r>
            <a:r>
              <a:rPr lang="en-US" baseline="0" dirty="0"/>
              <a:t> </a:t>
            </a:r>
            <a:r>
              <a:rPr lang="en-US" baseline="0" dirty="0" err="1"/>
              <a:t>সময়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2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দেখানোর</a:t>
            </a:r>
            <a:r>
              <a:rPr lang="en-US" baseline="0" dirty="0"/>
              <a:t> </a:t>
            </a:r>
            <a:r>
              <a:rPr lang="en-US" baseline="0" dirty="0" err="1"/>
              <a:t>পর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  </a:t>
            </a:r>
            <a:r>
              <a:rPr lang="en-US" baseline="0" dirty="0" err="1"/>
              <a:t>বাচ্চাটি</a:t>
            </a:r>
            <a:r>
              <a:rPr lang="en-US" baseline="0" dirty="0"/>
              <a:t> </a:t>
            </a:r>
            <a:r>
              <a:rPr lang="en-US" baseline="0" dirty="0" err="1"/>
              <a:t>কিভাবে</a:t>
            </a:r>
            <a:r>
              <a:rPr lang="en-US" baseline="0" dirty="0"/>
              <a:t> </a:t>
            </a:r>
            <a:r>
              <a:rPr lang="en-US" baseline="0" dirty="0" err="1"/>
              <a:t>খাচ্ছে</a:t>
            </a:r>
            <a:r>
              <a:rPr lang="en-US" baseline="0" dirty="0"/>
              <a:t>?  </a:t>
            </a:r>
            <a:r>
              <a:rPr lang="en-US" baseline="0" dirty="0" err="1"/>
              <a:t>লোকটি</a:t>
            </a:r>
            <a:r>
              <a:rPr lang="en-US" baseline="0" dirty="0"/>
              <a:t> </a:t>
            </a:r>
            <a:r>
              <a:rPr lang="en-US" baseline="0" dirty="0" err="1"/>
              <a:t>কিভাবে</a:t>
            </a:r>
            <a:r>
              <a:rPr lang="en-US" baseline="0" dirty="0"/>
              <a:t> </a:t>
            </a:r>
            <a:r>
              <a:rPr lang="en-US" baseline="0" dirty="0" err="1"/>
              <a:t>খাচ্ছে</a:t>
            </a:r>
            <a:r>
              <a:rPr lang="en-US" baseline="0" dirty="0"/>
              <a:t> ? </a:t>
            </a:r>
            <a:r>
              <a:rPr lang="en-US" baseline="0" dirty="0" err="1"/>
              <a:t>মেয়েটি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</a:t>
            </a:r>
            <a:r>
              <a:rPr lang="en-US" baseline="0" dirty="0"/>
              <a:t> </a:t>
            </a:r>
            <a:r>
              <a:rPr lang="en-US" baseline="0" dirty="0" err="1"/>
              <a:t>কিভাবে</a:t>
            </a:r>
            <a:r>
              <a:rPr lang="en-US" baseline="0" dirty="0"/>
              <a:t> </a:t>
            </a:r>
            <a:r>
              <a:rPr lang="en-US" baseline="0" dirty="0" err="1"/>
              <a:t>দেখছে</a:t>
            </a:r>
            <a:r>
              <a:rPr lang="en-US" baseline="0" dirty="0"/>
              <a:t>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16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99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বদ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অভ্যাসই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,</a:t>
            </a:r>
            <a:r>
              <a:rPr lang="en-US" dirty="0"/>
              <a:t> </a:t>
            </a:r>
            <a:r>
              <a:rPr lang="en-US" dirty="0" err="1"/>
              <a:t>মেয়ে</a:t>
            </a:r>
            <a:r>
              <a:rPr lang="en-US" dirty="0"/>
              <a:t> </a:t>
            </a:r>
            <a:r>
              <a:rPr lang="en-US" dirty="0" err="1"/>
              <a:t>লোকটি</a:t>
            </a:r>
            <a:r>
              <a:rPr lang="en-US" baseline="0" dirty="0"/>
              <a:t> </a:t>
            </a:r>
            <a:r>
              <a:rPr lang="en-US" baseline="0" dirty="0" err="1"/>
              <a:t>কে</a:t>
            </a:r>
            <a:r>
              <a:rPr lang="en-US" baseline="0" dirty="0"/>
              <a:t> ? </a:t>
            </a:r>
            <a:r>
              <a:rPr lang="en-US" baseline="0" dirty="0" err="1"/>
              <a:t>পুরুষ</a:t>
            </a:r>
            <a:r>
              <a:rPr lang="en-US" baseline="0" dirty="0"/>
              <a:t> </a:t>
            </a:r>
            <a:r>
              <a:rPr lang="en-US" baseline="0" dirty="0" err="1"/>
              <a:t>লোকটি</a:t>
            </a:r>
            <a:r>
              <a:rPr lang="en-US" baseline="0" dirty="0"/>
              <a:t> </a:t>
            </a:r>
            <a:r>
              <a:rPr lang="en-US" baseline="0" dirty="0" err="1"/>
              <a:t>কে</a:t>
            </a:r>
            <a:r>
              <a:rPr lang="en-US" baseline="0" dirty="0"/>
              <a:t>?  </a:t>
            </a:r>
            <a:r>
              <a:rPr lang="en-US" baseline="0" dirty="0" err="1"/>
              <a:t>ছবিটি</a:t>
            </a:r>
            <a:r>
              <a:rPr lang="en-US" baseline="0" dirty="0"/>
              <a:t> </a:t>
            </a:r>
            <a:r>
              <a:rPr lang="en-US" baseline="0" dirty="0" err="1"/>
              <a:t>কিসের</a:t>
            </a:r>
            <a:r>
              <a:rPr lang="en-US" baseline="0" dirty="0"/>
              <a:t> </a:t>
            </a:r>
            <a:r>
              <a:rPr lang="en-US" baseline="0" dirty="0" err="1"/>
              <a:t>তোমরা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?  </a:t>
            </a:r>
            <a:r>
              <a:rPr lang="en-US" baseline="0" dirty="0" err="1"/>
              <a:t>মেয়ে</a:t>
            </a:r>
            <a:r>
              <a:rPr lang="en-US" baseline="0" dirty="0"/>
              <a:t>  </a:t>
            </a:r>
            <a:r>
              <a:rPr lang="en-US" baseline="0" dirty="0" err="1"/>
              <a:t>লোকটির</a:t>
            </a:r>
            <a:r>
              <a:rPr lang="en-US" baseline="0" dirty="0"/>
              <a:t> </a:t>
            </a:r>
            <a:r>
              <a:rPr lang="en-US" baseline="0" dirty="0" err="1"/>
              <a:t>কোলে</a:t>
            </a:r>
            <a:r>
              <a:rPr lang="en-US" baseline="0" dirty="0"/>
              <a:t> </a:t>
            </a:r>
            <a:r>
              <a:rPr lang="en-US" baseline="0" dirty="0" err="1"/>
              <a:t>সন্তানটি</a:t>
            </a:r>
            <a:r>
              <a:rPr lang="en-US" baseline="0" dirty="0"/>
              <a:t> </a:t>
            </a:r>
            <a:r>
              <a:rPr lang="en-US" baseline="0" dirty="0" err="1"/>
              <a:t>কার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ছাত্রদর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,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ছবিগুলো</a:t>
            </a:r>
            <a:r>
              <a:rPr lang="en-US" baseline="0" dirty="0"/>
              <a:t> </a:t>
            </a:r>
            <a:r>
              <a:rPr lang="en-US" baseline="0" dirty="0" err="1"/>
              <a:t>কিসের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43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ছাত্রদর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,  </a:t>
            </a:r>
            <a:r>
              <a:rPr lang="en-US" baseline="0" dirty="0" err="1"/>
              <a:t>ছেলেরা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করছে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3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706882"/>
            <a:ext cx="9875520" cy="48276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9"/>
            <a:ext cx="246888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9"/>
            <a:ext cx="7223760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882"/>
            <a:ext cx="9875520" cy="4827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5"/>
            <a:ext cx="9326880" cy="145288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7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2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2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2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6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5"/>
            <a:ext cx="6134100" cy="624332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5"/>
            <a:ext cx="3609976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29557"/>
            <a:ext cx="10972800" cy="7270864"/>
          </a:xfrm>
          <a:prstGeom prst="frame">
            <a:avLst>
              <a:gd name="adj1" fmla="val 1322"/>
            </a:avLst>
          </a:prstGeom>
          <a:blipFill>
            <a:blip r:embed="rId13"/>
            <a:tile tx="0" ty="0" sx="100000" sy="100000" flip="none" algn="tl"/>
          </a:blipFill>
          <a:ln>
            <a:solidFill>
              <a:schemeClr val="accent1"/>
            </a:solidFill>
            <a:prstDash val="solid"/>
          </a:ln>
          <a:effectLst>
            <a:glow rad="139700">
              <a:srgbClr val="7030A0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15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anikmiah1810@gmail.co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9753600" cy="731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4" y="-21165"/>
            <a:ext cx="9753599" cy="7336365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87712"/>
            <a:r>
              <a:rPr lang="en-US" sz="768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68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8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68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87712"/>
            <a:r>
              <a:rPr lang="bn-BD" sz="768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68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68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8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68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68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1" y="-66344"/>
            <a:ext cx="4739426" cy="7381546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349026" y="-66345"/>
            <a:ext cx="5014175" cy="740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4617251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52600"/>
            <a:ext cx="4343400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5555159"/>
            <a:ext cx="10287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মিডিয়াতে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দম্পতির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জানাজানি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তোলপাড়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848499" y="304800"/>
            <a:ext cx="5275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8640" y="1204210"/>
            <a:ext cx="10668000" cy="0"/>
          </a:xfrm>
          <a:prstGeom prst="line">
            <a:avLst/>
          </a:prstGeom>
          <a:ln w="5715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5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71" y="381000"/>
            <a:ext cx="3808585" cy="274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37" y="381000"/>
            <a:ext cx="3736658" cy="269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9644" y="6337012"/>
            <a:ext cx="85215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37" y="3352800"/>
            <a:ext cx="3732587" cy="288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71" y="3352800"/>
            <a:ext cx="3808585" cy="279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1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58" y="1184779"/>
            <a:ext cx="4688242" cy="331102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84779"/>
            <a:ext cx="4564845" cy="331102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 Diagonal Corner Rectangle 1"/>
          <p:cNvSpPr/>
          <p:nvPr/>
        </p:nvSpPr>
        <p:spPr>
          <a:xfrm>
            <a:off x="685800" y="5334000"/>
            <a:ext cx="9601199" cy="1240987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বাচ্চাটি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বাচ্চাটির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7995" r="13317"/>
          <a:stretch/>
        </p:blipFill>
        <p:spPr>
          <a:xfrm>
            <a:off x="5856157" y="381000"/>
            <a:ext cx="3973643" cy="280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3973806" cy="280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65709" y="3124200"/>
            <a:ext cx="662392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চ্যানেলে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34" y="3780020"/>
            <a:ext cx="3940972" cy="269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79" y="3780020"/>
            <a:ext cx="3940521" cy="269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661410" y="6472997"/>
            <a:ext cx="819968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এটাও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45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28800"/>
            <a:ext cx="4580015" cy="3402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5005139" cy="340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87096" y="602159"/>
            <a:ext cx="8130425" cy="76944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খাবারেও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555159"/>
            <a:ext cx="99902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বৃটেনের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31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নাস্তায়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দুপুরের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লাঞ্চ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ডিনার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খেলেও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পিৎজা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454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817715"/>
            <a:ext cx="3657600" cy="886309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438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30168" y="226422"/>
            <a:ext cx="669465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480433" y="214813"/>
            <a:ext cx="669465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44108" y="214812"/>
            <a:ext cx="593272" cy="213214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712192" y="214813"/>
            <a:ext cx="593272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5461" y="3611940"/>
            <a:ext cx="983894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গেমের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ভয়াবহতা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7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1" y="3210580"/>
            <a:ext cx="388619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b="1" spc="-150" dirty="0">
                <a:latin typeface="Times New Roman" pitchFamily="18" charset="0"/>
                <a:cs typeface="Times New Roman" pitchFamily="18" charset="0"/>
              </a:rPr>
              <a:t>Machine Multi Online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86580"/>
            <a:ext cx="8610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spc="-150" dirty="0">
                <a:latin typeface="Times New Roman" pitchFamily="18" charset="0"/>
                <a:cs typeface="Times New Roman" pitchFamily="18" charset="0"/>
              </a:rPr>
              <a:t>MMO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3" y="2448580"/>
            <a:ext cx="388619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b="1" spc="-150" dirty="0">
                <a:latin typeface="Times New Roman" pitchFamily="18" charset="0"/>
                <a:cs typeface="Times New Roman" pitchFamily="18" charset="0"/>
              </a:rPr>
              <a:t>Most Multi Online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333999" y="2415316"/>
            <a:ext cx="4648201" cy="507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spc="-150" dirty="0">
                <a:latin typeface="Times New Roman" pitchFamily="18" charset="0"/>
                <a:cs typeface="Times New Roman" pitchFamily="18" charset="0"/>
              </a:rPr>
              <a:t> ‍Massively Multiplayer Online game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3210580"/>
            <a:ext cx="44958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b="1" spc="-150" dirty="0">
                <a:latin typeface="Times New Roman" pitchFamily="18" charset="0"/>
                <a:cs typeface="Times New Roman" pitchFamily="18" charset="0"/>
              </a:rPr>
              <a:t>Main Multiplayer Online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352468" y="288758"/>
            <a:ext cx="2941426" cy="542222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295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48600" y="405825"/>
            <a:ext cx="25146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10567" r="5438" b="30264"/>
          <a:stretch/>
        </p:blipFill>
        <p:spPr>
          <a:xfrm>
            <a:off x="7649469" y="406749"/>
            <a:ext cx="2912862" cy="581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219200" y="6019800"/>
            <a:ext cx="3886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(গ) ২০০৯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9200" y="4038600"/>
            <a:ext cx="8610600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বিক্রির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অপরাধে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দুজনকে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গ্রেপ্তার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19201" y="5257800"/>
            <a:ext cx="38861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(ক) ২০০৭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4000" y="5257800"/>
            <a:ext cx="44958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(খ) ২০০৮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3999" y="6019800"/>
            <a:ext cx="449580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(ঘ) ২০১০</a:t>
            </a:r>
          </a:p>
        </p:txBody>
      </p:sp>
    </p:spTree>
    <p:extLst>
      <p:ext uri="{BB962C8B-B14F-4D97-AF65-F5344CB8AC3E}">
        <p14:creationId xmlns:p14="http://schemas.microsoft.com/office/powerpoint/2010/main" val="20965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92529" y="838200"/>
            <a:ext cx="10820400" cy="0"/>
          </a:xfrm>
          <a:prstGeom prst="line">
            <a:avLst/>
          </a:prstGeom>
          <a:ln w="1905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924800" y="152400"/>
            <a:ext cx="251473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828799" y="5945144"/>
            <a:ext cx="355600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801" y="3546230"/>
            <a:ext cx="75437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799" y="6548390"/>
            <a:ext cx="355600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8919" y="6524133"/>
            <a:ext cx="35136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(ঘ) i, ii ও iii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919" y="5922554"/>
            <a:ext cx="35136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799" y="4140840"/>
            <a:ext cx="358808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ছুটাছুটি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8919" y="4149970"/>
            <a:ext cx="35136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00" y="4722242"/>
            <a:ext cx="41910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10566" r="5112" b="33428"/>
          <a:stretch/>
        </p:blipFill>
        <p:spPr>
          <a:xfrm>
            <a:off x="7970069" y="169985"/>
            <a:ext cx="2434161" cy="586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828799" y="5344180"/>
            <a:ext cx="754379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1" name="TextBox 3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858918" y="2374232"/>
            <a:ext cx="351368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1752600"/>
            <a:ext cx="754379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8799" y="2353083"/>
            <a:ext cx="358808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41292" y="2937420"/>
            <a:ext cx="3573354" cy="5232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8919" y="2936655"/>
            <a:ext cx="351368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998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৬বছর।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রুমাও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1430" y="33589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199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3" y="2326640"/>
            <a:ext cx="1762125" cy="3190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2297303"/>
            <a:ext cx="6248400" cy="26468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600" b="1" spc="-15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6600" b="1" spc="-15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spc="-15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16600" b="1" spc="-15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6" y="812801"/>
            <a:ext cx="5486399" cy="1096442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35712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860515" y="273923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310782" y="262313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44109" y="262313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12192" y="262313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3" y="325120"/>
            <a:ext cx="1973581" cy="1869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22" y="325120"/>
            <a:ext cx="1973581" cy="18694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4251" y="3505200"/>
            <a:ext cx="9838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800" b="1" spc="1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b="1" spc="1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800" b="1" spc="1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b="1" spc="1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1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1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b="1" spc="1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spc="1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spc="150" dirty="0" err="1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800" b="1" spc="1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b="1" spc="1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spc="1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spc="1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940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67680" y="975361"/>
            <a:ext cx="4551680" cy="555921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84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84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840" dirty="0">
                <a:latin typeface="NikoshBAN" pitchFamily="2" charset="0"/>
                <a:cs typeface="NikoshBAN" pitchFamily="2" charset="0"/>
              </a:rPr>
              <a:t>৭ম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414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414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414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41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14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414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414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84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84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84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endParaRPr lang="bn-BD" sz="384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84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84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  </a:t>
            </a:r>
            <a:endParaRPr lang="en-US" sz="384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84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4" y="975361"/>
            <a:ext cx="4551678" cy="5559214"/>
          </a:xfrm>
        </p:spPr>
        <p:txBody>
          <a:bodyPr/>
          <a:lstStyle/>
          <a:p>
            <a:pPr marL="0" indent="0">
              <a:buNone/>
            </a:pPr>
            <a:r>
              <a:rPr lang="en-US" sz="384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84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84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84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84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731569">
              <a:buNone/>
              <a:defRPr/>
            </a:pPr>
            <a:endParaRPr lang="en-US" sz="256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731569">
              <a:buNone/>
              <a:defRPr/>
            </a:pPr>
            <a:endParaRPr lang="en-US" sz="256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731569">
              <a:buNone/>
              <a:defRPr/>
            </a:pP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731569">
              <a:buNone/>
              <a:defRPr/>
            </a:pP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56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731569">
              <a:buNone/>
              <a:defRPr/>
            </a:pP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মানিককোনা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56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defTabSz="731569">
              <a:buNone/>
              <a:defRPr/>
            </a:pPr>
            <a:r>
              <a:rPr lang="en-US" sz="149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</a:t>
            </a:r>
            <a:r>
              <a:rPr lang="en-US" sz="213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mail: </a:t>
            </a:r>
            <a:r>
              <a:rPr lang="en-US" sz="213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hlinkClick r:id="rId2"/>
              </a:rPr>
              <a:t>manikmiah1810@gmail.com</a:t>
            </a:r>
            <a:endParaRPr lang="en-US" sz="2134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731569">
              <a:buNone/>
              <a:defRPr/>
            </a:pPr>
            <a:r>
              <a:rPr lang="en-US" sz="213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Mobile : </a:t>
            </a:r>
            <a:r>
              <a:rPr lang="en-US" sz="25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01753942214</a:t>
            </a:r>
            <a:endParaRPr lang="en-US" sz="512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23840" y="812800"/>
            <a:ext cx="0" cy="609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42560" y="812800"/>
            <a:ext cx="0" cy="609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89C06D-2293-4629-A19C-08909C94F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43444"/>
            <a:ext cx="1672969" cy="2101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40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9639565" cy="1838309"/>
          </a:xfrm>
        </p:spPr>
        <p:txBody>
          <a:bodyPr/>
          <a:lstStyle/>
          <a:p>
            <a:r>
              <a:rPr lang="en-US" sz="13800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07608"/>
            <a:ext cx="5523461" cy="3894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235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8677" y="473266"/>
            <a:ext cx="74648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5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1" y="5478959"/>
            <a:ext cx="7743304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ল্যাপটপে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চাচ্ছে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4991" y="5555159"/>
            <a:ext cx="61722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চাচ্ছে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14" y="1787009"/>
            <a:ext cx="4330986" cy="32421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0" y="5486400"/>
            <a:ext cx="7627619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5510189"/>
            <a:ext cx="64770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ল্যাপটপে</a:t>
            </a:r>
            <a:r>
              <a:rPr lang="en-US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চাচ্ছে</a:t>
            </a:r>
            <a:r>
              <a:rPr lang="en-US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21126" r="3636" b="3323"/>
          <a:stretch/>
        </p:blipFill>
        <p:spPr>
          <a:xfrm>
            <a:off x="349356" y="1684894"/>
            <a:ext cx="5725372" cy="33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6" grpId="0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7724" y="2152471"/>
            <a:ext cx="793487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72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72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bn-BD" sz="72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44245"/>
            <a:ext cx="3981221" cy="29803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2207" y="253425"/>
            <a:ext cx="3034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486262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62562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863852"/>
            <a:ext cx="9930938" cy="41378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4400" b="1" spc="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spc="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গেমে</a:t>
            </a:r>
            <a:r>
              <a:rPr lang="bn-BD" sz="4400" b="1" spc="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আস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ক্তির</a:t>
            </a:r>
            <a:r>
              <a:rPr lang="en-US" sz="4400" b="1" spc="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গুলো</a:t>
            </a:r>
            <a:r>
              <a:rPr lang="en-US" sz="4400" b="1" spc="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b="1" spc="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spc="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spc="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1213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8" y="304800"/>
            <a:ext cx="3927067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4814220" cy="288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80085"/>
            <a:ext cx="4814220" cy="287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0" y="3048000"/>
            <a:ext cx="40071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80085"/>
            <a:ext cx="3806075" cy="287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962400" y="6516124"/>
            <a:ext cx="40071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5029200"/>
            <a:ext cx="698541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আকর্ষণ</a:t>
            </a:r>
            <a:endParaRPr lang="en-US" sz="3600" spc="5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বদ</a:t>
            </a:r>
            <a:r>
              <a:rPr lang="en-US" sz="3600" spc="5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অভ্যাস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2" b="7743"/>
          <a:stretch/>
        </p:blipFill>
        <p:spPr>
          <a:xfrm>
            <a:off x="914400" y="981579"/>
            <a:ext cx="4596986" cy="351422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1579"/>
            <a:ext cx="3752621" cy="36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352800" y="658016"/>
            <a:ext cx="4038600" cy="886309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352800"/>
            <a:ext cx="6554638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206683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9" y="174170"/>
            <a:ext cx="669465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4" y="162560"/>
            <a:ext cx="669465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62560"/>
            <a:ext cx="593272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62560"/>
            <a:ext cx="593272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6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382739"/>
            <a:ext cx="4156364" cy="257629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4129307"/>
            <a:ext cx="4156364" cy="2576293"/>
          </a:xfrm>
          <a:prstGeom prst="round2DiagRect">
            <a:avLst>
              <a:gd name="adj1" fmla="val 0"/>
              <a:gd name="adj2" fmla="val 16398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36" y="4129307"/>
            <a:ext cx="4156364" cy="2576293"/>
          </a:xfrm>
          <a:prstGeom prst="round2DiagRect">
            <a:avLst>
              <a:gd name="adj1" fmla="val 0"/>
              <a:gd name="adj2" fmla="val 14282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18" y="381000"/>
            <a:ext cx="4156364" cy="254151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9810" y="3022937"/>
            <a:ext cx="10225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2009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এমএমও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(Massively multiplayer online game)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9000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ডলারে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6685002"/>
            <a:ext cx="238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এমএমও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1941" y="6685002"/>
            <a:ext cx="238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783</Words>
  <Application>Microsoft Office PowerPoint</Application>
  <PresentationFormat>Custom</PresentationFormat>
  <Paragraphs>116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Md. Manik Miah</cp:lastModifiedBy>
  <cp:revision>170</cp:revision>
  <dcterms:created xsi:type="dcterms:W3CDTF">2015-04-20T15:34:30Z</dcterms:created>
  <dcterms:modified xsi:type="dcterms:W3CDTF">2022-04-17T10:09:39Z</dcterms:modified>
</cp:coreProperties>
</file>