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8" r:id="rId9"/>
    <p:sldId id="262" r:id="rId10"/>
    <p:sldId id="265" r:id="rId11"/>
    <p:sldId id="269" r:id="rId12"/>
    <p:sldId id="263" r:id="rId13"/>
    <p:sldId id="266" r:id="rId14"/>
    <p:sldId id="270" r:id="rId15"/>
    <p:sldId id="264" r:id="rId16"/>
    <p:sldId id="267" r:id="rId17"/>
    <p:sldId id="271" r:id="rId18"/>
    <p:sldId id="272" r:id="rId19"/>
    <p:sldId id="275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13" autoAdjust="0"/>
  </p:normalViewPr>
  <p:slideViewPr>
    <p:cSldViewPr snapToGrid="0">
      <p:cViewPr varScale="1">
        <p:scale>
          <a:sx n="66" d="100"/>
          <a:sy n="66" d="100"/>
        </p:scale>
        <p:origin x="87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44AD9-77A3-44A6-8E5A-AAA0D039FB35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D2634-53AD-4676-9D85-0AA03093E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49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D2634-53AD-4676-9D85-0AA03093E7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9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7C31-2C51-4051-A746-61DF1FEF5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1F6ED-CB9B-40A8-8F43-1E7B0A7E8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A4E91-4ED9-4334-96BE-C4820707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7BD7B-9CAF-47DE-A979-1E94046B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6C96B-8D65-4F97-A348-DB66CC92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2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69E5-49EC-4F49-9666-DD53D731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F6597-BF66-4025-9A16-5A7F675D2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1E0F8-FDCF-4DFD-B029-8397C1AB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AA1AB-15EA-443C-B081-A7049045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0666F-EFF5-4744-AC83-C1B385CB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C8138-313C-4B89-A672-F90D031F8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615D1-5BE5-4A9E-A450-B0E90D171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17775-CFDA-45F6-A9F6-5C280CE7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0C2B1-8B6B-4217-880F-4EA09B8E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6CB1B-DEBC-4EF0-A31B-C6FAECDD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2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C6C5-B7B4-43C9-9606-57B25B0D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E8BC-845C-4026-84E3-6221506B7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790BB-FC11-4F7C-9A44-5113219A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365AF-A5C5-4F18-A262-6C3E747D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6197A-0CEB-4EE9-9F66-F1E4EC651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EE8E-FCA9-4C86-BA16-E9F48F30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A5B26-E2FA-400D-B1C8-91F38470D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89EF-0EED-4C2D-9D26-74B9145E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CF385-A4FE-4197-BAAF-4A6CE0B7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2192-2F89-4975-9D00-29F5167A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0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F164-CC08-4707-92C3-A5F0910C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D0D2-F568-45D4-9E4B-447008FDB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EDC6-626C-4A64-844F-CA8079EE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B747B-DBDA-4269-AF2B-6F1418D9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5A766-5696-4541-9BC2-745F8443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CB3ED-F216-45F4-A3AC-88C29BA0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629E-DD40-42CB-B66C-EE20251CE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B0A42-6F38-4D64-A9D5-437551272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E4E47-7EC9-4517-99D4-A282A96D1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A112F-7057-4ED8-8C51-8C9CE5CB1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BCDBE5-B0E7-4F77-B342-92AFAD6B0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78E4F2-A588-4050-B17E-26A9BA34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02A799-C708-415E-B4F7-71A00B99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5289F-8319-4E2B-A80F-F726FC68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D44B-72EE-4E96-B92F-5BFBA54C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E8415-BBB2-4D1F-AD27-57AB8752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9895C-1085-4740-8B79-58F7A31F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009B0-5573-479A-9377-970F9C92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04A5D-DA5C-473B-969C-4338AADB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5922A-205F-4F02-87E8-C38DD338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2D9B0-80E7-47C7-8E5F-ED416491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A184-3405-4BCD-B659-D199CD84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B417-E19F-4718-9F44-154FC880F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6039B-7977-4216-B858-43BCD2DEC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19B1-EE18-4341-81B4-74AFCC87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13761-BD05-43FA-AAF4-40D77FC6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A5571-6933-46AA-BCB1-690957DC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7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6C81-0DDB-4369-AFD9-D62AAD7C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A0B45-10B7-492B-9C12-9662EBDE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E7DB3-4974-4FD1-93B0-E392065E1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4378F-609F-4722-8E1A-F70C3474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CB401-EB41-479B-81E4-CAE301EA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A1F10-0972-4682-A0A8-3B149C44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7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FA917-7789-4397-A820-723DDC10C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A6F69-0A89-4D99-A3A9-3689D535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7F615-4F08-42D6-8A8A-98CBB6D83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98305-4ED6-4A9A-B0BD-71953A5A727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ED226-3C72-457E-A8D4-348F0C558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AC3AB-1396-4821-8AF9-AB37C885F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FC14-620E-4FD5-9518-54C037E6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9880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artinlabar/14249039688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storr/5128123155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EF9F8-4943-438F-8C7E-006FE81A7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728686"/>
            <a:ext cx="12192000" cy="4129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9AB09D-05EE-46FE-BB6A-B4F844A7F02A}"/>
              </a:ext>
            </a:extLst>
          </p:cNvPr>
          <p:cNvSpPr txBox="1"/>
          <p:nvPr/>
        </p:nvSpPr>
        <p:spPr>
          <a:xfrm>
            <a:off x="0" y="0"/>
            <a:ext cx="12191999" cy="264687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48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080B55-4301-422D-9D06-4D1D5C1C30F3}"/>
              </a:ext>
            </a:extLst>
          </p:cNvPr>
          <p:cNvSpPr txBox="1"/>
          <p:nvPr/>
        </p:nvSpPr>
        <p:spPr>
          <a:xfrm>
            <a:off x="1" y="5868687"/>
            <a:ext cx="12191999" cy="83099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প্রশ্নঃ-পাহাড়পুর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F433E7-3CD8-4A65-98B3-D6B201E84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483"/>
            <a:ext cx="12192000" cy="4726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B7EBA6-6471-4CB4-8AAE-7B58E354474A}"/>
              </a:ext>
            </a:extLst>
          </p:cNvPr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08120D-92B2-48A9-8017-B3E97F4A1E74}"/>
              </a:ext>
            </a:extLst>
          </p:cNvPr>
          <p:cNvSpPr txBox="1"/>
          <p:nvPr/>
        </p:nvSpPr>
        <p:spPr>
          <a:xfrm>
            <a:off x="0" y="-56271"/>
            <a:ext cx="12191999" cy="14465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A9D31-8966-4BBA-B8A3-2FDF9A430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2E4557-0C2A-4567-8BDD-72AC24E4D528}"/>
              </a:ext>
            </a:extLst>
          </p:cNvPr>
          <p:cNvSpPr txBox="1"/>
          <p:nvPr/>
        </p:nvSpPr>
        <p:spPr>
          <a:xfrm>
            <a:off x="1" y="0"/>
            <a:ext cx="12191999" cy="132343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607C7C-E405-4274-B5DC-14ED41E9D060}"/>
              </a:ext>
            </a:extLst>
          </p:cNvPr>
          <p:cNvSpPr txBox="1"/>
          <p:nvPr/>
        </p:nvSpPr>
        <p:spPr>
          <a:xfrm>
            <a:off x="0" y="1314561"/>
            <a:ext cx="12191999" cy="470898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বারোভূঁইয়ার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দীঘি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মহুয়ার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শরিয়ত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অগ্নিবীণার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22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A94CB3-FE18-4903-ACDD-45FCE37F4D9F}"/>
              </a:ext>
            </a:extLst>
          </p:cNvPr>
          <p:cNvSpPr txBox="1"/>
          <p:nvPr/>
        </p:nvSpPr>
        <p:spPr>
          <a:xfrm>
            <a:off x="0" y="-56271"/>
            <a:ext cx="12191999" cy="11079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BDA71-4974-4D2B-8A14-0CFD189D4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874"/>
            <a:ext cx="12192000" cy="4951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F7A7E-D5D4-4284-8353-264CF9B38FFD}"/>
              </a:ext>
            </a:extLst>
          </p:cNvPr>
          <p:cNvSpPr txBox="1"/>
          <p:nvPr/>
        </p:nvSpPr>
        <p:spPr>
          <a:xfrm>
            <a:off x="0" y="5934670"/>
            <a:ext cx="12191999" cy="92333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প্রশ্নঃ-সোনামসজিদ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4975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761AB7-DCCF-4A04-852C-A8CF44229AF1}"/>
              </a:ext>
            </a:extLst>
          </p:cNvPr>
          <p:cNvSpPr txBox="1"/>
          <p:nvPr/>
        </p:nvSpPr>
        <p:spPr>
          <a:xfrm>
            <a:off x="0" y="-56271"/>
            <a:ext cx="12191999" cy="132343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5AA60-8994-44F3-87F0-15685A95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566"/>
            <a:ext cx="12192000" cy="5493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77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A0DEB-3F19-4377-B56A-86E2109B8A3B}"/>
              </a:ext>
            </a:extLst>
          </p:cNvPr>
          <p:cNvSpPr txBox="1"/>
          <p:nvPr/>
        </p:nvSpPr>
        <p:spPr>
          <a:xfrm>
            <a:off x="1" y="2703016"/>
            <a:ext cx="12191999" cy="41549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অবন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রাজপথ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5C35F-FAE9-4344-903D-7E9E8C6A13F6}"/>
              </a:ext>
            </a:extLst>
          </p:cNvPr>
          <p:cNvSpPr txBox="1"/>
          <p:nvPr/>
        </p:nvSpPr>
        <p:spPr>
          <a:xfrm>
            <a:off x="1" y="-140677"/>
            <a:ext cx="12191999" cy="280076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1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E70312-FC99-4E34-8F48-7257EEA436E1}"/>
              </a:ext>
            </a:extLst>
          </p:cNvPr>
          <p:cNvSpPr txBox="1"/>
          <p:nvPr/>
        </p:nvSpPr>
        <p:spPr>
          <a:xfrm>
            <a:off x="0" y="0"/>
            <a:ext cx="12191999" cy="11079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2C189-E53B-4FA9-8981-9101F4679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618"/>
            <a:ext cx="12192000" cy="452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F4E68-077F-4F2C-B158-C64602CDFCD9}"/>
              </a:ext>
            </a:extLst>
          </p:cNvPr>
          <p:cNvSpPr txBox="1"/>
          <p:nvPr/>
        </p:nvSpPr>
        <p:spPr>
          <a:xfrm>
            <a:off x="1" y="5720975"/>
            <a:ext cx="12191999" cy="92333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প্রশ্নঃ-হাজী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শরীয়তউল্লাহ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779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A40C6-6BCD-44FD-A8C9-E219C53E5532}"/>
              </a:ext>
            </a:extLst>
          </p:cNvPr>
          <p:cNvSpPr txBox="1"/>
          <p:nvPr/>
        </p:nvSpPr>
        <p:spPr>
          <a:xfrm>
            <a:off x="0" y="1525789"/>
            <a:ext cx="12191999" cy="507831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প্রশ্নঃ-০১-কোনটি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ক.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খ.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গ.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ঘ.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মহুয়ার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প্রশ্নঃ-০২-মাষ্টারদা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সূর্যসেনের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ব্রিটিশবিরোধী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ক.       ১৯২৯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খ.      ১৯৩০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গ.       ১৯৩১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ঘ.       ১৯৩৫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প্রশ্নঃ-০৩- ‘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ক.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দিঘির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খ.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সমাধিস্থল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গ.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মৈমনসিংহ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ঘ.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স্নানঘর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B3EFB-2F54-4B14-8C81-8B0061FC9390}"/>
              </a:ext>
            </a:extLst>
          </p:cNvPr>
          <p:cNvSpPr txBox="1"/>
          <p:nvPr/>
        </p:nvSpPr>
        <p:spPr>
          <a:xfrm>
            <a:off x="1" y="0"/>
            <a:ext cx="12191999" cy="14465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মূল্যায়ন-০১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55A2EF-BD3C-414E-B29B-C1BAAAA879DB}"/>
              </a:ext>
            </a:extLst>
          </p:cNvPr>
          <p:cNvSpPr/>
          <p:nvPr/>
        </p:nvSpPr>
        <p:spPr>
          <a:xfrm>
            <a:off x="5878286" y="2075543"/>
            <a:ext cx="508000" cy="55154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4D85C3-D9C6-46AC-9D29-09EFED419FF3}"/>
              </a:ext>
            </a:extLst>
          </p:cNvPr>
          <p:cNvSpPr/>
          <p:nvPr/>
        </p:nvSpPr>
        <p:spPr>
          <a:xfrm>
            <a:off x="6429829" y="3701143"/>
            <a:ext cx="508000" cy="55154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390FBC-9A2D-4139-921B-1C934F09F47A}"/>
              </a:ext>
            </a:extLst>
          </p:cNvPr>
          <p:cNvSpPr/>
          <p:nvPr/>
        </p:nvSpPr>
        <p:spPr>
          <a:xfrm>
            <a:off x="1117600" y="5878286"/>
            <a:ext cx="508000" cy="55154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C17712-6280-4199-9B48-76A2BE91965B}"/>
              </a:ext>
            </a:extLst>
          </p:cNvPr>
          <p:cNvSpPr txBox="1"/>
          <p:nvPr/>
        </p:nvSpPr>
        <p:spPr>
          <a:xfrm>
            <a:off x="0" y="0"/>
            <a:ext cx="12191999" cy="14465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মূল্যায়ন-০২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3DAAC-36C1-449F-804D-02DC17A5DAAF}"/>
              </a:ext>
            </a:extLst>
          </p:cNvPr>
          <p:cNvSpPr txBox="1"/>
          <p:nvPr/>
        </p:nvSpPr>
        <p:spPr>
          <a:xfrm>
            <a:off x="1" y="1451429"/>
            <a:ext cx="12191999" cy="526297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প্রশ্নঃ-০৪- 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জয়নুল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শিল্পকলার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ক.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ও     ii         খ.  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ও     iii        গ.    ii      ও      iii         ঘ.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,  ii    ও      iii 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প্রশ্নঃ-০৫- 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সূর্যসেনের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’-এ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ক্ষুদিরাম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সুর্যসেন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বিপ্লবী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iii.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ব্রিটিশবিরোধী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ক.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ও     ii    খ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ii    ও    iii     গ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ও     iii     ঘ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,   ii     ও      iii                    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DCD3DD-76E8-4D75-9A45-87016A398FB1}"/>
              </a:ext>
            </a:extLst>
          </p:cNvPr>
          <p:cNvSpPr/>
          <p:nvPr/>
        </p:nvSpPr>
        <p:spPr>
          <a:xfrm>
            <a:off x="8157030" y="6212114"/>
            <a:ext cx="522514" cy="42091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EF3F88-9CF3-4C33-A2C8-62AB08A582F6}"/>
              </a:ext>
            </a:extLst>
          </p:cNvPr>
          <p:cNvSpPr/>
          <p:nvPr/>
        </p:nvSpPr>
        <p:spPr>
          <a:xfrm>
            <a:off x="5921828" y="3599543"/>
            <a:ext cx="522514" cy="42091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1099DF-AC76-4B63-BD51-36FCD694B8BE}"/>
              </a:ext>
            </a:extLst>
          </p:cNvPr>
          <p:cNvSpPr txBox="1"/>
          <p:nvPr/>
        </p:nvSpPr>
        <p:spPr>
          <a:xfrm>
            <a:off x="0" y="-56271"/>
            <a:ext cx="12191999" cy="132343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কাজ-০১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43C4A-FB3B-4EE3-8A69-099418692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266092"/>
            <a:ext cx="12192000" cy="5339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EBE10-6B0A-4ABA-87C7-40626EC8EFC7}"/>
              </a:ext>
            </a:extLst>
          </p:cNvPr>
          <p:cNvSpPr txBox="1"/>
          <p:nvPr/>
        </p:nvSpPr>
        <p:spPr>
          <a:xfrm>
            <a:off x="0" y="6605587"/>
            <a:ext cx="12192000" cy="2308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lickr.com/photos/martinlabar/14249039688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1331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8E513-9691-4F8A-BD8E-33E0C827C626}"/>
              </a:ext>
            </a:extLst>
          </p:cNvPr>
          <p:cNvSpPr txBox="1"/>
          <p:nvPr/>
        </p:nvSpPr>
        <p:spPr>
          <a:xfrm>
            <a:off x="0" y="0"/>
            <a:ext cx="12191999" cy="14465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E0FEA-7446-4ECF-B595-484466035684}"/>
              </a:ext>
            </a:extLst>
          </p:cNvPr>
          <p:cNvSpPr txBox="1"/>
          <p:nvPr/>
        </p:nvSpPr>
        <p:spPr>
          <a:xfrm>
            <a:off x="1" y="1505243"/>
            <a:ext cx="12191999" cy="517064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০১৭১৭৭৫৪৮০৭ 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B5D70-51C6-4094-AAA6-E15348961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2" y="1622356"/>
            <a:ext cx="1814381" cy="1922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40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F2992-798D-4FD7-983E-B7052E6A0AF8}"/>
              </a:ext>
            </a:extLst>
          </p:cNvPr>
          <p:cNvSpPr txBox="1"/>
          <p:nvPr/>
        </p:nvSpPr>
        <p:spPr>
          <a:xfrm>
            <a:off x="0" y="0"/>
            <a:ext cx="12191999" cy="132343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কাজ-০২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728CE-DBA8-4721-B3AA-F20FD6B77C38}"/>
              </a:ext>
            </a:extLst>
          </p:cNvPr>
          <p:cNvSpPr txBox="1"/>
          <p:nvPr/>
        </p:nvSpPr>
        <p:spPr>
          <a:xfrm>
            <a:off x="1" y="1378857"/>
            <a:ext cx="12191999" cy="526297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নিষ্ঠুর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অনাচারকে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মনোবল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প্রতিহত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চিরকৃতজ্ঞ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704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E1AB17-BD5A-4E73-B882-4BDB221AD646}"/>
              </a:ext>
            </a:extLst>
          </p:cNvPr>
          <p:cNvSpPr txBox="1"/>
          <p:nvPr/>
        </p:nvSpPr>
        <p:spPr>
          <a:xfrm>
            <a:off x="0" y="-56271"/>
            <a:ext cx="12191999" cy="14465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কাজ-০৩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9FBD4-04C7-4493-9573-69301B9F34E6}"/>
              </a:ext>
            </a:extLst>
          </p:cNvPr>
          <p:cNvSpPr txBox="1"/>
          <p:nvPr/>
        </p:nvSpPr>
        <p:spPr>
          <a:xfrm>
            <a:off x="1" y="1380643"/>
            <a:ext cx="12191999" cy="535531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ক.  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শিল্পকলা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পথিকৃ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ভূইয়াদের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প্রসঙ্গ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এনেছেন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গ. 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পেয়েছে-ব্যাখ্যা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ঘ.   “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।”-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941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4FB744-E2F9-4058-9960-0454AB2CB851}"/>
              </a:ext>
            </a:extLst>
          </p:cNvPr>
          <p:cNvSpPr txBox="1"/>
          <p:nvPr/>
        </p:nvSpPr>
        <p:spPr>
          <a:xfrm>
            <a:off x="0" y="0"/>
            <a:ext cx="12191999" cy="221599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AB80D-EC6F-4EDF-B6E7-B6CACC602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249714"/>
            <a:ext cx="12192000" cy="4608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2D45B-BAFD-4EF7-B54B-9DBC3AC8F9A9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fstorr/5128123155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103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B09188-A3B0-4F92-8336-764B282C29DA}"/>
              </a:ext>
            </a:extLst>
          </p:cNvPr>
          <p:cNvSpPr txBox="1"/>
          <p:nvPr/>
        </p:nvSpPr>
        <p:spPr>
          <a:xfrm>
            <a:off x="0" y="0"/>
            <a:ext cx="12191999" cy="144655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3F0280-AC2B-4A80-BC2A-CD95E864E8CC}"/>
              </a:ext>
            </a:extLst>
          </p:cNvPr>
          <p:cNvSpPr txBox="1"/>
          <p:nvPr/>
        </p:nvSpPr>
        <p:spPr>
          <a:xfrm>
            <a:off x="1" y="1477108"/>
            <a:ext cx="12191999" cy="517064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৯ম/১০ম</a:t>
            </a:r>
          </a:p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পদ্যাংশ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১৮/০৪/২০২২ইং 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3A786A-533E-48C9-AA64-51D6FAC7C54D}"/>
              </a:ext>
            </a:extLst>
          </p:cNvPr>
          <p:cNvSpPr txBox="1"/>
          <p:nvPr/>
        </p:nvSpPr>
        <p:spPr>
          <a:xfrm>
            <a:off x="0" y="0"/>
            <a:ext cx="12191999" cy="11079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63FF9-BF36-40BA-9B75-1F227EE63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657"/>
            <a:ext cx="5641145" cy="4905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A74568-B45F-46B1-A0AE-C3A6E1BC4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45" y="1204687"/>
            <a:ext cx="6550855" cy="497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A69C23-81F6-4D47-A851-EBFA1355FC17}"/>
              </a:ext>
            </a:extLst>
          </p:cNvPr>
          <p:cNvSpPr txBox="1"/>
          <p:nvPr/>
        </p:nvSpPr>
        <p:spPr>
          <a:xfrm>
            <a:off x="0" y="6211669"/>
            <a:ext cx="5558971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সোনামসজিদ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E7421-77CB-4D51-BA86-61EAB63D60C2}"/>
              </a:ext>
            </a:extLst>
          </p:cNvPr>
          <p:cNvSpPr txBox="1"/>
          <p:nvPr/>
        </p:nvSpPr>
        <p:spPr>
          <a:xfrm>
            <a:off x="5617029" y="6262469"/>
            <a:ext cx="6574971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সোনামসজিদ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2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BDFC85-98AC-4976-88D5-7A16539C5BF7}"/>
              </a:ext>
            </a:extLst>
          </p:cNvPr>
          <p:cNvSpPr txBox="1"/>
          <p:nvPr/>
        </p:nvSpPr>
        <p:spPr>
          <a:xfrm>
            <a:off x="0" y="0"/>
            <a:ext cx="12191999" cy="101566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01B43-91C3-40C7-8DAE-D6D0F7F72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44"/>
            <a:ext cx="6414868" cy="4978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CA73F-98CC-46BB-8CCF-C18629B03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35" y="1103086"/>
            <a:ext cx="5763065" cy="4934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050FFE-F6E8-4DC4-820F-3C6EDC11D4A4}"/>
              </a:ext>
            </a:extLst>
          </p:cNvPr>
          <p:cNvSpPr txBox="1"/>
          <p:nvPr/>
        </p:nvSpPr>
        <p:spPr>
          <a:xfrm>
            <a:off x="6502400" y="6211669"/>
            <a:ext cx="5689600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মহুয়ার পালা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BEACC-2524-4CE7-8642-2FB7E32066EF}"/>
              </a:ext>
            </a:extLst>
          </p:cNvPr>
          <p:cNvSpPr txBox="1"/>
          <p:nvPr/>
        </p:nvSpPr>
        <p:spPr>
          <a:xfrm>
            <a:off x="0" y="6211669"/>
            <a:ext cx="6473371" cy="64633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কমলার দীঘি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A46779-5D87-4707-A198-C16DDBDDDA03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A6871-A9DD-4010-9034-777907FF7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716"/>
            <a:ext cx="5387926" cy="5416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CC3F0-563C-40D5-920C-1D907725A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3717"/>
            <a:ext cx="6705600" cy="5254283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5298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88B98-D95F-4B60-A06B-A7272A07F647}"/>
              </a:ext>
            </a:extLst>
          </p:cNvPr>
          <p:cNvSpPr txBox="1"/>
          <p:nvPr/>
        </p:nvSpPr>
        <p:spPr>
          <a:xfrm>
            <a:off x="0" y="0"/>
            <a:ext cx="12191999" cy="221599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7C270-2C14-4EF9-B2C7-BC40DE657308}"/>
              </a:ext>
            </a:extLst>
          </p:cNvPr>
          <p:cNvSpPr txBox="1"/>
          <p:nvPr/>
        </p:nvSpPr>
        <p:spPr>
          <a:xfrm>
            <a:off x="1" y="2307103"/>
            <a:ext cx="12191999" cy="398570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13800" b="1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algn="ctr"/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1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77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CA2C5-D2D5-44D1-9C03-64055FD6C156}"/>
              </a:ext>
            </a:extLst>
          </p:cNvPr>
          <p:cNvSpPr txBox="1"/>
          <p:nvPr/>
        </p:nvSpPr>
        <p:spPr>
          <a:xfrm>
            <a:off x="0" y="-56270"/>
            <a:ext cx="12191999" cy="132343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CF194-EEB4-4CC3-9938-81B8DFDB1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364"/>
            <a:ext cx="12192000" cy="5535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07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76D0D8-CC61-4E20-87F9-290CCAAB6132}"/>
              </a:ext>
            </a:extLst>
          </p:cNvPr>
          <p:cNvSpPr txBox="1"/>
          <p:nvPr/>
        </p:nvSpPr>
        <p:spPr>
          <a:xfrm>
            <a:off x="0" y="0"/>
            <a:ext cx="12191999" cy="280076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8527C-5491-4F12-8612-A6A5385BA724}"/>
              </a:ext>
            </a:extLst>
          </p:cNvPr>
          <p:cNvSpPr txBox="1"/>
          <p:nvPr/>
        </p:nvSpPr>
        <p:spPr>
          <a:xfrm>
            <a:off x="0" y="2883877"/>
            <a:ext cx="12191999" cy="378565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পাহারপুরের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জোড়বাংলার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মন্দির-বেদি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আউল-বাউল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দেউল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235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526</Words>
  <Application>Microsoft Office PowerPoint</Application>
  <PresentationFormat>Widescreen</PresentationFormat>
  <Paragraphs>84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24</cp:revision>
  <dcterms:created xsi:type="dcterms:W3CDTF">2022-02-08T16:12:39Z</dcterms:created>
  <dcterms:modified xsi:type="dcterms:W3CDTF">2022-04-17T18:03:39Z</dcterms:modified>
</cp:coreProperties>
</file>