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5" r:id="rId9"/>
    <p:sldId id="266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F9"/>
    <a:srgbClr val="1C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4A182-84A1-4EED-9610-36BB923E04D2}" v="4" dt="2021-08-04T03:44:1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vir Hossain" userId="60e9466c44a6cc19" providerId="LiveId" clId="{1E24A182-84A1-4EED-9610-36BB923E04D2}"/>
    <pc:docChg chg="custSel modSld">
      <pc:chgData name="Tanvir Hossain" userId="60e9466c44a6cc19" providerId="LiveId" clId="{1E24A182-84A1-4EED-9610-36BB923E04D2}" dt="2021-08-04T03:44:49.296" v="243" actId="20577"/>
      <pc:docMkLst>
        <pc:docMk/>
      </pc:docMkLst>
      <pc:sldChg chg="addSp delSp modSp mod">
        <pc:chgData name="Tanvir Hossain" userId="60e9466c44a6cc19" providerId="LiveId" clId="{1E24A182-84A1-4EED-9610-36BB923E04D2}" dt="2021-08-04T03:44:49.296" v="243" actId="20577"/>
        <pc:sldMkLst>
          <pc:docMk/>
          <pc:sldMk cId="28100060" sldId="256"/>
        </pc:sldMkLst>
        <pc:spChg chg="add del mod">
          <ac:chgData name="Tanvir Hossain" userId="60e9466c44a6cc19" providerId="LiveId" clId="{1E24A182-84A1-4EED-9610-36BB923E04D2}" dt="2021-08-04T03:42:06.470" v="122" actId="21"/>
          <ac:spMkLst>
            <pc:docMk/>
            <pc:sldMk cId="28100060" sldId="256"/>
            <ac:spMk id="10" creationId="{130290E3-A588-48D7-AE22-BE7032C3CEFF}"/>
          </ac:spMkLst>
        </pc:spChg>
        <pc:spChg chg="add mod">
          <ac:chgData name="Tanvir Hossain" userId="60e9466c44a6cc19" providerId="LiveId" clId="{1E24A182-84A1-4EED-9610-36BB923E04D2}" dt="2021-08-04T03:44:49.296" v="243" actId="20577"/>
          <ac:spMkLst>
            <pc:docMk/>
            <pc:sldMk cId="28100060" sldId="256"/>
            <ac:spMk id="11" creationId="{4C962181-E218-44DD-9DB0-FC1D30A33D11}"/>
          </ac:spMkLst>
        </pc:spChg>
        <pc:spChg chg="add mod">
          <ac:chgData name="Tanvir Hossain" userId="60e9466c44a6cc19" providerId="LiveId" clId="{1E24A182-84A1-4EED-9610-36BB923E04D2}" dt="2021-08-04T03:44:21.438" v="209" actId="1076"/>
          <ac:spMkLst>
            <pc:docMk/>
            <pc:sldMk cId="28100060" sldId="256"/>
            <ac:spMk id="13" creationId="{84F874D6-EDDE-4056-B9A7-BCBC0DFC1D8D}"/>
          </ac:spMkLst>
        </pc:spChg>
        <pc:picChg chg="add mod modCrop">
          <ac:chgData name="Tanvir Hossain" userId="60e9466c44a6cc19" providerId="LiveId" clId="{1E24A182-84A1-4EED-9610-36BB923E04D2}" dt="2021-08-04T03:42:43.376" v="134" actId="1076"/>
          <ac:picMkLst>
            <pc:docMk/>
            <pc:sldMk cId="28100060" sldId="256"/>
            <ac:picMk id="3" creationId="{2EF15055-97A8-470D-8AAB-B235B8289AC9}"/>
          </ac:picMkLst>
        </pc:picChg>
        <pc:picChg chg="add mod modCrop">
          <ac:chgData name="Tanvir Hossain" userId="60e9466c44a6cc19" providerId="LiveId" clId="{1E24A182-84A1-4EED-9610-36BB923E04D2}" dt="2021-08-04T03:42:37.064" v="132" actId="1076"/>
          <ac:picMkLst>
            <pc:docMk/>
            <pc:sldMk cId="28100060" sldId="256"/>
            <ac:picMk id="5" creationId="{9960D15A-41FE-4157-A44D-2EB5C1E4458F}"/>
          </ac:picMkLst>
        </pc:picChg>
        <pc:picChg chg="add mod modCrop">
          <ac:chgData name="Tanvir Hossain" userId="60e9466c44a6cc19" providerId="LiveId" clId="{1E24A182-84A1-4EED-9610-36BB923E04D2}" dt="2021-08-04T03:42:51.593" v="140" actId="1035"/>
          <ac:picMkLst>
            <pc:docMk/>
            <pc:sldMk cId="28100060" sldId="256"/>
            <ac:picMk id="7" creationId="{C09838F1-FE5F-4656-83A2-90DCAC8C7A74}"/>
          </ac:picMkLst>
        </pc:picChg>
        <pc:picChg chg="add mod modCrop">
          <ac:chgData name="Tanvir Hossain" userId="60e9466c44a6cc19" providerId="LiveId" clId="{1E24A182-84A1-4EED-9610-36BB923E04D2}" dt="2021-08-04T03:42:53.327" v="143" actId="1035"/>
          <ac:picMkLst>
            <pc:docMk/>
            <pc:sldMk cId="28100060" sldId="256"/>
            <ac:picMk id="9" creationId="{01D1799B-A7B8-43B4-B2AA-88F6F93F2EE9}"/>
          </ac:picMkLst>
        </pc:picChg>
        <pc:picChg chg="add mod modCrop">
          <ac:chgData name="Tanvir Hossain" userId="60e9466c44a6cc19" providerId="LiveId" clId="{1E24A182-84A1-4EED-9610-36BB923E04D2}" dt="2021-08-04T03:43:00.280" v="147" actId="1035"/>
          <ac:picMkLst>
            <pc:docMk/>
            <pc:sldMk cId="28100060" sldId="256"/>
            <ac:picMk id="12" creationId="{D1274273-90AB-469A-94BA-00EA252A9D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7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4D5-FDFA-498A-BEEA-EB4B8B11F67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5977144-9882-4DFF-A2A2-F842C0931B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5294" t="20639" r="38992" b="25772"/>
          <a:stretch/>
        </p:blipFill>
        <p:spPr>
          <a:xfrm>
            <a:off x="2560556" y="3072814"/>
            <a:ext cx="682388" cy="1924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0690" t="9923" r="33254" b="30785"/>
          <a:stretch/>
        </p:blipFill>
        <p:spPr>
          <a:xfrm>
            <a:off x="3242944" y="2691056"/>
            <a:ext cx="723331" cy="2129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436" t="12658" r="19451" b="35272"/>
          <a:stretch/>
        </p:blipFill>
        <p:spPr>
          <a:xfrm>
            <a:off x="4635149" y="2745294"/>
            <a:ext cx="968991" cy="18697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460" t="7078" r="52999" b="31731"/>
          <a:stretch/>
        </p:blipFill>
        <p:spPr>
          <a:xfrm>
            <a:off x="6586297" y="2570283"/>
            <a:ext cx="982639" cy="21972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6865" t="11497" r="28614" b="27771"/>
          <a:stretch/>
        </p:blipFill>
        <p:spPr>
          <a:xfrm>
            <a:off x="7568936" y="2486515"/>
            <a:ext cx="580045" cy="21808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70592" t="22410" b="28941"/>
          <a:stretch/>
        </p:blipFill>
        <p:spPr>
          <a:xfrm>
            <a:off x="8148981" y="2868124"/>
            <a:ext cx="695624" cy="1746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65808" r="27564" b="28811"/>
          <a:stretch/>
        </p:blipFill>
        <p:spPr>
          <a:xfrm>
            <a:off x="3857093" y="2298779"/>
            <a:ext cx="791570" cy="25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0" b="3880"/>
          <a:stretch/>
        </p:blipFill>
        <p:spPr>
          <a:xfrm>
            <a:off x="655061" y="1112755"/>
            <a:ext cx="4262438" cy="256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333" b="18919"/>
          <a:stretch/>
        </p:blipFill>
        <p:spPr>
          <a:xfrm>
            <a:off x="1118655" y="4532235"/>
            <a:ext cx="2865466" cy="88582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30" y="2409111"/>
            <a:ext cx="4332070" cy="25660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5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3194" t="8816" r="11316" b="23525"/>
          <a:stretch/>
        </p:blipFill>
        <p:spPr>
          <a:xfrm>
            <a:off x="826863" y="327320"/>
            <a:ext cx="957262" cy="985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60" t="13466" r="13592" b="26831"/>
          <a:stretch/>
        </p:blipFill>
        <p:spPr>
          <a:xfrm>
            <a:off x="5338237" y="365508"/>
            <a:ext cx="957263" cy="95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25" y="3958130"/>
            <a:ext cx="957155" cy="987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80" y="3958130"/>
            <a:ext cx="957155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59" t="6228" r="1691" b="20948"/>
          <a:stretch/>
        </p:blipFill>
        <p:spPr>
          <a:xfrm>
            <a:off x="537894" y="1412910"/>
            <a:ext cx="6483927" cy="781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731" t="6227" r="1066" b="20948"/>
          <a:stretch/>
        </p:blipFill>
        <p:spPr>
          <a:xfrm>
            <a:off x="205384" y="5059028"/>
            <a:ext cx="6483927" cy="781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405" t="7493" r="7643" b="19681"/>
          <a:stretch/>
        </p:blipFill>
        <p:spPr>
          <a:xfrm>
            <a:off x="1869175" y="2454572"/>
            <a:ext cx="2294313" cy="781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5200" y="1046775"/>
            <a:ext cx="1885231" cy="3597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4231" t="7778" r="4717" b="20948"/>
          <a:stretch/>
        </p:blipFill>
        <p:spPr>
          <a:xfrm>
            <a:off x="8306787" y="4563382"/>
            <a:ext cx="2743201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1260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6888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2852 -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6302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ghtning Bolt 4"/>
          <p:cNvSpPr/>
          <p:nvPr/>
        </p:nvSpPr>
        <p:spPr>
          <a:xfrm rot="20777834" flipV="1">
            <a:off x="4517123" y="2236591"/>
            <a:ext cx="1373290" cy="298321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110" b="22277"/>
          <a:stretch/>
        </p:blipFill>
        <p:spPr>
          <a:xfrm>
            <a:off x="4406855" y="5161721"/>
            <a:ext cx="3378291" cy="7797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76538" y="408894"/>
            <a:ext cx="6638925" cy="4105955"/>
            <a:chOff x="642937" y="831298"/>
            <a:chExt cx="5453063" cy="3408164"/>
          </a:xfrm>
          <a:solidFill>
            <a:schemeClr val="bg2">
              <a:lumMod val="25000"/>
            </a:schemeClr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" y="831298"/>
              <a:ext cx="5453063" cy="3408164"/>
            </a:xfrm>
            <a:prstGeom prst="rect">
              <a:avLst/>
            </a:prstGeom>
            <a:grpFill/>
          </p:spPr>
        </p:pic>
        <p:sp>
          <p:nvSpPr>
            <p:cNvPr id="10" name="Rectangle 9"/>
            <p:cNvSpPr/>
            <p:nvPr/>
          </p:nvSpPr>
          <p:spPr>
            <a:xfrm>
              <a:off x="642937" y="831298"/>
              <a:ext cx="5453063" cy="1862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বিটা ক্ষয়</a:t>
              </a:r>
            </a:p>
            <a:p>
              <a:pPr algn="ctr"/>
              <a:endParaRPr lang="en-US" sz="4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9231" t="6351" r="18203" b="29533"/>
            <a:stretch/>
          </p:blipFill>
          <p:spPr>
            <a:xfrm>
              <a:off x="1497805" y="1834715"/>
              <a:ext cx="871537" cy="414338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2095" t="11290" r="21287" b="33438"/>
            <a:stretch/>
          </p:blipFill>
          <p:spPr>
            <a:xfrm>
              <a:off x="1533523" y="2440555"/>
              <a:ext cx="800100" cy="357187"/>
            </a:xfrm>
            <a:prstGeom prst="rect">
              <a:avLst/>
            </a:prstGeom>
            <a:grpFill/>
          </p:spPr>
        </p:pic>
      </p:grpSp>
      <p:sp>
        <p:nvSpPr>
          <p:cNvPr id="11" name="Oval 10"/>
          <p:cNvSpPr/>
          <p:nvPr/>
        </p:nvSpPr>
        <p:spPr>
          <a:xfrm>
            <a:off x="3172211" y="1714987"/>
            <a:ext cx="242887" cy="242887"/>
          </a:xfrm>
          <a:prstGeom prst="ellipse">
            <a:avLst/>
          </a:prstGeom>
          <a:solidFill>
            <a:srgbClr val="1CF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57923" y="2461871"/>
            <a:ext cx="242887" cy="242887"/>
          </a:xfrm>
          <a:prstGeom prst="ellipse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89396" y="3503014"/>
            <a:ext cx="1917844" cy="1234426"/>
            <a:chOff x="4014794" y="2366021"/>
            <a:chExt cx="1917844" cy="1234426"/>
          </a:xfrm>
        </p:grpSpPr>
        <p:grpSp>
          <p:nvGrpSpPr>
            <p:cNvPr id="11" name="Group 10"/>
            <p:cNvGrpSpPr/>
            <p:nvPr/>
          </p:nvGrpSpPr>
          <p:grpSpPr>
            <a:xfrm>
              <a:off x="4014794" y="2366021"/>
              <a:ext cx="1917844" cy="568281"/>
              <a:chOff x="8643943" y="1422908"/>
              <a:chExt cx="2204948" cy="70008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171" t="23842" r="5992" b="59788"/>
              <a:stretch/>
            </p:blipFill>
            <p:spPr>
              <a:xfrm>
                <a:off x="8643943" y="1444341"/>
                <a:ext cx="685800" cy="657226"/>
              </a:xfrm>
              <a:prstGeom prst="ellipse">
                <a:avLst/>
              </a:prstGeom>
              <a:ln w="19050" cap="rnd">
                <a:solidFill>
                  <a:srgbClr val="00206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14927" t="5961" r="14916" b="34540"/>
              <a:stretch/>
            </p:blipFill>
            <p:spPr>
              <a:xfrm>
                <a:off x="9505866" y="1422908"/>
                <a:ext cx="1343025" cy="70008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4014795" y="3062240"/>
              <a:ext cx="1917843" cy="538207"/>
              <a:chOff x="8658228" y="2728913"/>
              <a:chExt cx="2478842" cy="70008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33" t="51736" r="49887" b="32311"/>
              <a:stretch/>
            </p:blipFill>
            <p:spPr>
              <a:xfrm>
                <a:off x="8658228" y="2743200"/>
                <a:ext cx="742950" cy="685800"/>
              </a:xfrm>
              <a:prstGeom prst="ellipse">
                <a:avLst/>
              </a:prstGeom>
              <a:ln w="19050" cap="rnd">
                <a:solidFill>
                  <a:srgbClr val="00206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11295" t="6072" r="10353" b="38072"/>
              <a:stretch/>
            </p:blipFill>
            <p:spPr>
              <a:xfrm>
                <a:off x="9551156" y="2728913"/>
                <a:ext cx="1585914" cy="657225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542375" y="1067194"/>
            <a:ext cx="3341969" cy="4084276"/>
            <a:chOff x="542375" y="1067194"/>
            <a:chExt cx="3341969" cy="4084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b="24367"/>
            <a:stretch/>
          </p:blipFill>
          <p:spPr>
            <a:xfrm>
              <a:off x="542375" y="1067194"/>
              <a:ext cx="3341969" cy="339847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8253" t="9929" r="11288" b="31786"/>
            <a:stretch/>
          </p:blipFill>
          <p:spPr>
            <a:xfrm>
              <a:off x="982385" y="4465670"/>
              <a:ext cx="2128837" cy="6858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" t="4676" r="1953" b="19425"/>
          <a:stretch/>
        </p:blipFill>
        <p:spPr>
          <a:xfrm>
            <a:off x="6095998" y="1735001"/>
            <a:ext cx="5812397" cy="1185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6774" t="9681" r="9942" b="22597"/>
          <a:stretch/>
        </p:blipFill>
        <p:spPr>
          <a:xfrm>
            <a:off x="4257033" y="5782109"/>
            <a:ext cx="3677933" cy="928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3769754"/>
            <a:ext cx="5812397" cy="104815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44862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4816306"/>
            <a:ext cx="11344274" cy="127258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" r="1602"/>
          <a:stretch/>
        </p:blipFill>
        <p:spPr>
          <a:xfrm>
            <a:off x="4653280" y="799769"/>
            <a:ext cx="2885440" cy="24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10625" r="39665" b="53750"/>
          <a:stretch/>
        </p:blipFill>
        <p:spPr>
          <a:xfrm>
            <a:off x="658997" y="1685925"/>
            <a:ext cx="2127909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1" t="14445" r="3865" b="52638"/>
          <a:stretch/>
        </p:blipFill>
        <p:spPr>
          <a:xfrm>
            <a:off x="8716101" y="1685925"/>
            <a:ext cx="2276012" cy="277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51528" r="72503" b="14722"/>
          <a:stretch/>
        </p:blipFill>
        <p:spPr>
          <a:xfrm>
            <a:off x="4724895" y="1685925"/>
            <a:ext cx="2243137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02" y="217134"/>
            <a:ext cx="2365453" cy="823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999" t="9202" r="1805" b="25551"/>
          <a:stretch/>
        </p:blipFill>
        <p:spPr>
          <a:xfrm>
            <a:off x="9177026" y="5054065"/>
            <a:ext cx="1971678" cy="714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519" t="10350" r="4484" b="24403"/>
          <a:stretch/>
        </p:blipFill>
        <p:spPr>
          <a:xfrm>
            <a:off x="5284167" y="5192114"/>
            <a:ext cx="1811431" cy="714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3146" t="9383" r="1671" b="24038"/>
          <a:stretch/>
        </p:blipFill>
        <p:spPr>
          <a:xfrm>
            <a:off x="629113" y="5054065"/>
            <a:ext cx="1700213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6" y="4157663"/>
            <a:ext cx="11258549" cy="177647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extBox 1"/>
          <p:cNvSpPr txBox="1"/>
          <p:nvPr/>
        </p:nvSpPr>
        <p:spPr>
          <a:xfrm>
            <a:off x="2671948" y="1282535"/>
            <a:ext cx="358634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319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8224" y="3016333"/>
            <a:ext cx="473825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99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88" y="2890432"/>
            <a:ext cx="1898058" cy="2780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257" y="313842"/>
            <a:ext cx="2834369" cy="981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48" y="3348265"/>
            <a:ext cx="3810330" cy="232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2" y="2992582"/>
            <a:ext cx="2020415" cy="24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4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0" t="8717" r="518" b="22532"/>
          <a:stretch/>
        </p:blipFill>
        <p:spPr>
          <a:xfrm>
            <a:off x="2018223" y="3353577"/>
            <a:ext cx="8208919" cy="88439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F15055-97A8-470D-8AAB-B235B828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/>
          <a:stretch/>
        </p:blipFill>
        <p:spPr>
          <a:xfrm>
            <a:off x="7667195" y="4365232"/>
            <a:ext cx="4236293" cy="234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9960D15A-41FE-4157-A44D-2EB5C1E44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3033" r="7029" b="9239"/>
          <a:stretch/>
        </p:blipFill>
        <p:spPr>
          <a:xfrm>
            <a:off x="256674" y="4365232"/>
            <a:ext cx="4236293" cy="231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09838F1-FE5F-4656-83A2-90DCAC8C7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2154" r="4067" b="7931"/>
          <a:stretch/>
        </p:blipFill>
        <p:spPr>
          <a:xfrm>
            <a:off x="256674" y="932297"/>
            <a:ext cx="4236293" cy="234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D1799B-A7B8-43B4-B2AA-88F6F93F2E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>
          <a:xfrm>
            <a:off x="7667195" y="864824"/>
            <a:ext cx="4236293" cy="2416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74273-90AB-469A-94BA-00EA252A9D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2" t="4496" r="3817" b="21926"/>
          <a:stretch/>
        </p:blipFill>
        <p:spPr>
          <a:xfrm>
            <a:off x="4379495" y="127706"/>
            <a:ext cx="3465094" cy="73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t="7453" b="21247"/>
          <a:stretch/>
        </p:blipFill>
        <p:spPr>
          <a:xfrm>
            <a:off x="2018223" y="3371851"/>
            <a:ext cx="818763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43" t="23394" r="24692" b="44356"/>
          <a:stretch/>
        </p:blipFill>
        <p:spPr>
          <a:xfrm>
            <a:off x="3372593" y="2216732"/>
            <a:ext cx="4920604" cy="27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78" y="165948"/>
            <a:ext cx="2908044" cy="9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779" y="1900052"/>
            <a:ext cx="82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</a:rPr>
              <a:t>১। </a:t>
            </a:r>
            <a:r>
              <a:rPr lang="en-US" sz="4800" dirty="0" err="1" smtClean="0">
                <a:latin typeface="Nikosh ban"/>
              </a:rPr>
              <a:t>বল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কী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তা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বলতে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পারবে</a:t>
            </a:r>
            <a:r>
              <a:rPr lang="en-US" sz="4800" dirty="0" smtClean="0">
                <a:latin typeface="Nikosh ban"/>
              </a:rPr>
              <a:t>।</a:t>
            </a:r>
            <a:endParaRPr lang="en-US" sz="4800" dirty="0"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443" y="3500583"/>
            <a:ext cx="7137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২। </a:t>
            </a:r>
            <a:r>
              <a:rPr lang="en-US" sz="4000" dirty="0" err="1" smtClean="0"/>
              <a:t>সাম্য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অসাম্য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প্রভাব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বিশ্লেষন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51906" y="5557652"/>
            <a:ext cx="714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৩।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বর্ননা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937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50"/>
          <a:stretch/>
        </p:blipFill>
        <p:spPr>
          <a:xfrm>
            <a:off x="314325" y="1000997"/>
            <a:ext cx="4395249" cy="2428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Types of Forces: Concepts, Sub-types, Videos with Exampl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76" y="1000997"/>
            <a:ext cx="4395249" cy="2428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082" t="9797" r="6892" b="22544"/>
          <a:stretch/>
        </p:blipFill>
        <p:spPr>
          <a:xfrm>
            <a:off x="5087389" y="134558"/>
            <a:ext cx="2061555" cy="765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3791791"/>
            <a:ext cx="1154430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5865" y="1192093"/>
            <a:ext cx="1894233" cy="292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15695" r="73266" b="53055"/>
          <a:stretch/>
        </p:blipFill>
        <p:spPr>
          <a:xfrm>
            <a:off x="1054576" y="1097091"/>
            <a:ext cx="1952625" cy="292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l="6784" t="19603" r="5899" b="33331"/>
          <a:stretch/>
        </p:blipFill>
        <p:spPr>
          <a:xfrm>
            <a:off x="4717257" y="149629"/>
            <a:ext cx="2757487" cy="79154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22" y="4829303"/>
            <a:ext cx="1149195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8583" y="797460"/>
            <a:ext cx="4572000" cy="3124201"/>
            <a:chOff x="752334" y="304799"/>
            <a:chExt cx="4572000" cy="3124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34" y="304799"/>
              <a:ext cx="4572000" cy="31242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 rot="21095615">
              <a:off x="2451170" y="1356583"/>
              <a:ext cx="1602115" cy="99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21127030">
              <a:off x="3695787" y="2727619"/>
              <a:ext cx="1471612" cy="496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1419362">
              <a:off x="1071585" y="2761146"/>
              <a:ext cx="1602284" cy="57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1419362">
              <a:off x="2453710" y="2858526"/>
              <a:ext cx="1358890" cy="510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>
          <a:xfrm>
            <a:off x="6717661" y="809217"/>
            <a:ext cx="4624389" cy="3006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075" t="9395" r="8165" b="23169"/>
          <a:stretch/>
        </p:blipFill>
        <p:spPr>
          <a:xfrm>
            <a:off x="7679018" y="4753736"/>
            <a:ext cx="3186113" cy="1443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054" t="8350" r="5938" b="22879"/>
          <a:stretch/>
        </p:blipFill>
        <p:spPr>
          <a:xfrm>
            <a:off x="1216160" y="4874515"/>
            <a:ext cx="3186112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3" t="1953" r="2243" b="15680"/>
          <a:stretch/>
        </p:blipFill>
        <p:spPr>
          <a:xfrm>
            <a:off x="409575" y="4486275"/>
            <a:ext cx="11372850" cy="1200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4483" y="2030681"/>
            <a:ext cx="31707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265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37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 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Hossain</dc:creator>
  <cp:lastModifiedBy>My PC</cp:lastModifiedBy>
  <cp:revision>95</cp:revision>
  <dcterms:created xsi:type="dcterms:W3CDTF">2021-08-04T02:06:57Z</dcterms:created>
  <dcterms:modified xsi:type="dcterms:W3CDTF">2022-04-19T17:21:10Z</dcterms:modified>
</cp:coreProperties>
</file>