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3" r:id="rId3"/>
    <p:sldId id="282" r:id="rId4"/>
    <p:sldId id="275" r:id="rId5"/>
    <p:sldId id="289" r:id="rId6"/>
    <p:sldId id="288" r:id="rId7"/>
    <p:sldId id="277" r:id="rId8"/>
    <p:sldId id="259" r:id="rId9"/>
    <p:sldId id="274" r:id="rId10"/>
    <p:sldId id="263" r:id="rId11"/>
    <p:sldId id="285" r:id="rId12"/>
    <p:sldId id="262" r:id="rId13"/>
    <p:sldId id="260" r:id="rId14"/>
    <p:sldId id="268" r:id="rId15"/>
    <p:sldId id="284" r:id="rId16"/>
    <p:sldId id="264" r:id="rId17"/>
    <p:sldId id="269" r:id="rId18"/>
    <p:sldId id="265" r:id="rId19"/>
    <p:sldId id="272" r:id="rId20"/>
    <p:sldId id="266" r:id="rId21"/>
    <p:sldId id="267" r:id="rId22"/>
    <p:sldId id="271" r:id="rId23"/>
    <p:sldId id="280" r:id="rId24"/>
    <p:sldId id="278" r:id="rId25"/>
    <p:sldId id="279" r:id="rId26"/>
    <p:sldId id="283" r:id="rId27"/>
    <p:sldId id="287" r:id="rId28"/>
    <p:sldId id="286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0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8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3FCA-27EE-4169-8CF3-8F91A71E407C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78A3-9E91-4E16-84DB-7A4E8DB5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4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web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webp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eg"/><Relationship Id="rId4" Type="http://schemas.openxmlformats.org/officeDocument/2006/relationships/image" Target="../media/image6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webp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webp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7" Type="http://schemas.openxmlformats.org/officeDocument/2006/relationships/image" Target="../media/image93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g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7" Type="http://schemas.openxmlformats.org/officeDocument/2006/relationships/image" Target="../media/image99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webp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9.jpe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426720"/>
            <a:ext cx="11079480" cy="6019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16880" y="914400"/>
            <a:ext cx="1935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99" y="325470"/>
            <a:ext cx="2155537" cy="182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8" y="4834085"/>
            <a:ext cx="2258186" cy="169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3" y="2718242"/>
            <a:ext cx="1733010" cy="185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8"/>
          <a:stretch/>
        </p:blipFill>
        <p:spPr>
          <a:xfrm>
            <a:off x="156101" y="325470"/>
            <a:ext cx="2030072" cy="182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11" y="4831079"/>
            <a:ext cx="2013362" cy="1674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23" y="2652428"/>
            <a:ext cx="1753139" cy="183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74" y="2667000"/>
            <a:ext cx="1733010" cy="183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4" y="2750813"/>
            <a:ext cx="1824288" cy="178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71362" y="2718242"/>
            <a:ext cx="3182261" cy="1184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কীসের?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8"/>
          <a:stretch/>
        </p:blipFill>
        <p:spPr>
          <a:xfrm>
            <a:off x="317602" y="4800748"/>
            <a:ext cx="2030072" cy="175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8"/>
          <a:stretch/>
        </p:blipFill>
        <p:spPr>
          <a:xfrm>
            <a:off x="5365636" y="4831079"/>
            <a:ext cx="2030072" cy="1697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8"/>
          <a:stretch/>
        </p:blipFill>
        <p:spPr>
          <a:xfrm>
            <a:off x="7313448" y="391860"/>
            <a:ext cx="2030072" cy="175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8"/>
          <a:stretch/>
        </p:blipFill>
        <p:spPr>
          <a:xfrm>
            <a:off x="9813516" y="391861"/>
            <a:ext cx="2030072" cy="175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8"/>
          <a:stretch/>
        </p:blipFill>
        <p:spPr>
          <a:xfrm>
            <a:off x="2439815" y="325470"/>
            <a:ext cx="2030072" cy="182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8"/>
          <a:stretch/>
        </p:blipFill>
        <p:spPr>
          <a:xfrm>
            <a:off x="9965076" y="4831079"/>
            <a:ext cx="2030072" cy="175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" y="838200"/>
            <a:ext cx="10881360" cy="4937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নগ্নবীজী উদ্ভিদের বৈশিষ্ট্য –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১। নগ্নবীজী উদ্ভিদের ফুলে ডিম্বাশয় না থাকায় ডিম্বকগুলো নগ্ন থাকে।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 ধরনের উদ্ভিদে পরিণত ডিম্বকগুলো বীজে রূপান্তরিত হয়।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৩। এদের দ্বি- নিষেক ঘটে না। 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৪। এদের বীজ অনাবৃত অবস্থায় থাকে।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79" y="434536"/>
            <a:ext cx="3357603" cy="252233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202602"/>
            <a:ext cx="3388082" cy="2409688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r="25030"/>
          <a:stretch/>
        </p:blipFill>
        <p:spPr>
          <a:xfrm>
            <a:off x="252307" y="4180514"/>
            <a:ext cx="3633894" cy="243177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42" y="434536"/>
            <a:ext cx="3086998" cy="259444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42" y="4180515"/>
            <a:ext cx="3086998" cy="2431776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3"/>
          <a:stretch/>
        </p:blipFill>
        <p:spPr>
          <a:xfrm>
            <a:off x="252306" y="434536"/>
            <a:ext cx="3650576" cy="252233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198563" y="3330429"/>
            <a:ext cx="4604390" cy="54864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নগ্নবীজী উদ্ভিদ – সাইকাস।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0" y="4434841"/>
            <a:ext cx="3505798" cy="220266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98" y="539380"/>
            <a:ext cx="3272361" cy="22800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0"/>
          <a:stretch/>
        </p:blipFill>
        <p:spPr>
          <a:xfrm>
            <a:off x="8595360" y="4434841"/>
            <a:ext cx="3352799" cy="212098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0" y="539379"/>
            <a:ext cx="3421977" cy="2277945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8" y="4434840"/>
            <a:ext cx="3530802" cy="212098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8" y="539380"/>
            <a:ext cx="3530802" cy="227794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109094" y="3351531"/>
            <a:ext cx="4566704" cy="549103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নগ্নবীজী উদ্ভিদ – পাইনাস।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3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r="13211"/>
          <a:stretch/>
        </p:blipFill>
        <p:spPr>
          <a:xfrm>
            <a:off x="8686800" y="2550099"/>
            <a:ext cx="3054618" cy="186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94" y="4670847"/>
            <a:ext cx="3078324" cy="188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94" y="259079"/>
            <a:ext cx="3078324" cy="178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19" y="2483029"/>
            <a:ext cx="3233909" cy="186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0" y="4670847"/>
            <a:ext cx="3185568" cy="188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19" y="4670847"/>
            <a:ext cx="3233909" cy="188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9" y="259079"/>
            <a:ext cx="3146621" cy="1847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0" y="2483029"/>
            <a:ext cx="3185568" cy="186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4328161" y="609328"/>
            <a:ext cx="3233909" cy="108204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868680"/>
            <a:ext cx="11277600" cy="4663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 উদ্ভিদের বৈশিষ্ট্য – 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আবৃতবীজী উদ্ভিদের ফুলে ডিম্বাশয় থাকে।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২। এ ধরনের উদ্ভিদে ডিম্বাশয়ের অভ্যন্তরে ডিম্বক নিষিক্ত হয়ে বীজে এবং ডিম্বাশয় ফলে পরিণত হয়।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৩। এদের দ্বি- নিষেক হয়।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৪। এদের বীজগুলো ফলের ভিতরে আবৃত অবস্থায় থাকে।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12" y="383540"/>
            <a:ext cx="3481788" cy="219206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-2206" r="13175" b="2206"/>
          <a:stretch/>
        </p:blipFill>
        <p:spPr>
          <a:xfrm>
            <a:off x="4380194" y="414064"/>
            <a:ext cx="3548564" cy="2176736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8" y="383540"/>
            <a:ext cx="3552787" cy="219206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7" y="4234854"/>
            <a:ext cx="3552787" cy="222690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93" y="4234854"/>
            <a:ext cx="3548565" cy="222690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58" y="4234855"/>
            <a:ext cx="3460902" cy="2226905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380194" y="3153769"/>
            <a:ext cx="3548564" cy="502920"/>
          </a:xfrm>
          <a:prstGeom prst="rect">
            <a:avLst/>
          </a:prstGeom>
          <a:solidFill>
            <a:schemeClr val="accent4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 – আম।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4" y="417591"/>
            <a:ext cx="3395654" cy="2130312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4" y="4395150"/>
            <a:ext cx="3395653" cy="217076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4395149"/>
            <a:ext cx="3256155" cy="21707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6" y="344214"/>
            <a:ext cx="3313748" cy="227706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417591"/>
            <a:ext cx="3256155" cy="213031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51960"/>
            <a:ext cx="3201993" cy="231395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376746" y="3276670"/>
            <a:ext cx="3163253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 – জাম।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0" y="417195"/>
            <a:ext cx="3368040" cy="2386964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417195"/>
            <a:ext cx="3563303" cy="23869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0" y="4343400"/>
            <a:ext cx="3368040" cy="222267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66" y="417194"/>
            <a:ext cx="3603588" cy="23869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66" y="4343400"/>
            <a:ext cx="3603588" cy="2222672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372345" y="3283987"/>
            <a:ext cx="3794760" cy="533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 – কাঁঠাল।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" y="4343400"/>
            <a:ext cx="3563303" cy="227719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80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4"/>
          <a:stretch/>
        </p:blipFill>
        <p:spPr>
          <a:xfrm>
            <a:off x="8747760" y="515302"/>
            <a:ext cx="3185160" cy="22164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8" y="515301"/>
            <a:ext cx="3604261" cy="22164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60" y="4084320"/>
            <a:ext cx="3185160" cy="232156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91" y="515301"/>
            <a:ext cx="3504248" cy="2216467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" y="4084320"/>
            <a:ext cx="3604260" cy="232156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33" y="4119880"/>
            <a:ext cx="3504249" cy="2286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602479" y="3141344"/>
            <a:ext cx="3718559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 – সরিষা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" y="2987040"/>
            <a:ext cx="5425440" cy="27584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প্রবীর রঞ্জন চৌধুরী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কধুরখীল স্কুল এণ্ড কলেজ।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 পৌরসভা, চট্টগ্রাম।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4240" y="2987040"/>
            <a:ext cx="4191000" cy="23926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বিজ্ঞান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৫০মিনিট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ষষ্ঠ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6320" y="716280"/>
            <a:ext cx="2804160" cy="8534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4" y="470536"/>
            <a:ext cx="3308986" cy="20269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7" y="487679"/>
            <a:ext cx="3470911" cy="202692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15" y="504824"/>
            <a:ext cx="3709503" cy="199263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15" y="4348638"/>
            <a:ext cx="3709503" cy="21183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4348638"/>
            <a:ext cx="3337559" cy="211836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54" y="4348638"/>
            <a:ext cx="3308986" cy="201691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320070" y="3115391"/>
            <a:ext cx="4025258" cy="61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 – তাল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10" y="448542"/>
            <a:ext cx="3404446" cy="208723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12" y="4342031"/>
            <a:ext cx="3569547" cy="20323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4" y="414120"/>
            <a:ext cx="3535680" cy="22196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4" y="4342031"/>
            <a:ext cx="3627120" cy="203239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371553" y="3100020"/>
            <a:ext cx="4012141" cy="505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 – নারিকেল।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10" y="4342031"/>
            <a:ext cx="3404446" cy="203239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12" y="416773"/>
            <a:ext cx="3569547" cy="215076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973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8" y="347758"/>
            <a:ext cx="3449241" cy="225856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86" y="366808"/>
            <a:ext cx="3337560" cy="22395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02" y="418100"/>
            <a:ext cx="3256718" cy="21727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9" y="4449794"/>
            <a:ext cx="3449241" cy="201196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86" y="4449794"/>
            <a:ext cx="3337560" cy="20119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02" y="4449794"/>
            <a:ext cx="3256718" cy="201196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34257" y="3246120"/>
            <a:ext cx="3650218" cy="563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 – সুপারি।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" y="838200"/>
            <a:ext cx="10774680" cy="525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সপুষ্পক উদ্ভিদ কাকে বলে?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২। নগ্নবীজী উদ্ভিদ কী? 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 আবৃতবীজী উদ্ভিদ কাকে বলে? 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৪। দুইটি নগ্নবীজী উদ্ভিদের নাম লিখ?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৫। পাঁচটি আবৃতবীজী ফলের নাম লিখ?  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"/>
          <a:stretch/>
        </p:blipFill>
        <p:spPr>
          <a:xfrm>
            <a:off x="2453640" y="1706880"/>
            <a:ext cx="7147560" cy="45872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520440" y="563880"/>
            <a:ext cx="5013960" cy="746760"/>
          </a:xfrm>
          <a:prstGeom prst="rect">
            <a:avLst/>
          </a:prstGeom>
          <a:solidFill>
            <a:schemeClr val="accent4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সপুষ্পক উদ্ভিদের জীবন চক্র।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10" y="636268"/>
            <a:ext cx="3656123" cy="3525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1" y="667929"/>
            <a:ext cx="3335679" cy="349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84" y="667929"/>
            <a:ext cx="3514335" cy="355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731520" y="4709160"/>
            <a:ext cx="10805160" cy="17526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 উদ্ভিদের ফুলে ডিম্বাশয় থাকে। ডিম্বকগুলো ডিম্বাশয়ের ভিতরে সজ্জিত থাকে। নিষেকের পর ডিম্বক বীজে ও ডিম্বাশয় ফলে পরিণত হয়। এ কারণে বীজগুলো ফলের ভিতরে আবৃত অবস্থায় থাকে।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10713720" cy="58674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দল – নগ্নবীজী উদ্ভিদের বৈশিষ্ট্য লিখ?  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শালিক দল – আবৃতবীজী উদ্ভিদের বৈশিষ্ট্য লিখ? 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" y="228600"/>
            <a:ext cx="11811000" cy="620268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সপুষ্পক উদ্ভিদ প্রধানত কয় ধরনের?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২ (খ) ৩ (গ) ৪ (ঘ) ৫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নিচের কোনটি সপুষ্পক উদ্ভিদ?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ক্লোরেলা (খ) আম (গ) সাইকাস (ঘ) পাইনাস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সপুষ্পক উদ্ভিদের ক্ষেত্রে বলা যায় –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i. এদের ফুল হয় ii. এরা মূল, কাণ্ড ও পাতায় বিভক্ত iii. এরা কাঠ প্রদানকারী উদ্ভিদ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iওii (খ) iও iii (গ) iiও iii (ঘ) i,iiও iii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240" y="861060"/>
            <a:ext cx="1722120" cy="2164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–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(ক)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(খ)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(ঘ)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9440" y="1359742"/>
            <a:ext cx="7665720" cy="3080189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চিত্রটিকে নগ্নবীজী উদ্ভিদ বলা হয় কেন? 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47800"/>
            <a:ext cx="2987040" cy="2904074"/>
            <a:chOff x="1295400" y="-709185"/>
            <a:chExt cx="6134122" cy="6990923"/>
          </a:xfrm>
        </p:grpSpPr>
        <p:pic>
          <p:nvPicPr>
            <p:cNvPr id="5" name="Picture 4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-709185"/>
              <a:ext cx="6134122" cy="69909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2"/>
            <a:srcRect l="27329" t="25626" r="31677" b="55155"/>
            <a:stretch>
              <a:fillRect/>
            </a:stretch>
          </p:blipFill>
          <p:spPr bwMode="auto">
            <a:xfrm>
              <a:off x="2667000" y="3200400"/>
              <a:ext cx="30480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005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"/>
            <a:ext cx="11125200" cy="6156961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72840" y="1737360"/>
            <a:ext cx="3741420" cy="883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4" y="3398520"/>
            <a:ext cx="2505701" cy="154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3477755"/>
            <a:ext cx="2515411" cy="129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47" y="320040"/>
            <a:ext cx="1984225" cy="132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4" y="5264102"/>
            <a:ext cx="2505702" cy="133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6" y="256417"/>
            <a:ext cx="2105495" cy="130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Users\user\Pictures\MangoImmatureFrui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7918" y="1884331"/>
            <a:ext cx="2888282" cy="129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97" y="3530029"/>
            <a:ext cx="2422597" cy="134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3530029"/>
            <a:ext cx="2499360" cy="1289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5242560"/>
            <a:ext cx="2499360" cy="130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919" y="347616"/>
            <a:ext cx="2002532" cy="126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23" y="1955208"/>
            <a:ext cx="2925224" cy="122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48" y="295968"/>
            <a:ext cx="1955000" cy="129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" y="1884332"/>
            <a:ext cx="2667000" cy="124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98" y="5240819"/>
            <a:ext cx="2422598" cy="135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5208264"/>
            <a:ext cx="2499360" cy="133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4766822" y="360136"/>
            <a:ext cx="2743200" cy="124278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760" y="762000"/>
            <a:ext cx="10835640" cy="5501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সপুষ্পক উদ্ভিদ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দ্বিতীয়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– ১৫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36" y="1017893"/>
            <a:ext cx="2091689" cy="156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21" y="1098131"/>
            <a:ext cx="2209800" cy="151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36" y="4407281"/>
            <a:ext cx="2091689" cy="151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21" y="4407281"/>
            <a:ext cx="2209800" cy="151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7" y="1009993"/>
            <a:ext cx="2867025" cy="139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7" y="4511040"/>
            <a:ext cx="2867025" cy="141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2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1143000"/>
            <a:ext cx="9723120" cy="44653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১। সপুষ্পক উদ্ভিদ কী তা বলতে পারবে।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 সপুষ্পক উদ্ভিদের প্রকারভেদ করতে পারবে।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সপুষ্পক উদ্ভিদের বৈশিষ্ট্য ব্যাখ্যা করতে পারবে।</a:t>
            </a: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31" y="2418681"/>
            <a:ext cx="2214776" cy="198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4" y="4831080"/>
            <a:ext cx="2226196" cy="173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87" y="2418679"/>
            <a:ext cx="2226196" cy="198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31" y="4780212"/>
            <a:ext cx="2277981" cy="17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77" y="223514"/>
            <a:ext cx="2195546" cy="189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95" y="198120"/>
            <a:ext cx="2201764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87" y="223514"/>
            <a:ext cx="2226196" cy="189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2" y="4831080"/>
            <a:ext cx="2177034" cy="170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9" y="2418679"/>
            <a:ext cx="2150716" cy="198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95" y="4800600"/>
            <a:ext cx="2201764" cy="176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/>
          <a:stretch/>
        </p:blipFill>
        <p:spPr>
          <a:xfrm>
            <a:off x="9768840" y="259834"/>
            <a:ext cx="2235531" cy="185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91" y="2418680"/>
            <a:ext cx="2116467" cy="198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77" y="4780213"/>
            <a:ext cx="2195546" cy="178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2"/>
          <a:stretch/>
        </p:blipFill>
        <p:spPr>
          <a:xfrm>
            <a:off x="166111" y="191630"/>
            <a:ext cx="2177034" cy="192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4924957" y="2418679"/>
            <a:ext cx="2226565" cy="1833281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" y="320040"/>
            <a:ext cx="11567160" cy="63093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উদ্ভিদঃ- যে সব উদ্ভিদের ফুল  উৎপন্ন হয়। যেমন – আম, জাম, কাঁঠাল, শাপলা, জবা ইত্যাদি। এদেরকে সপুষ্পক উদ্ভিদ বলা হয়। এদের দেহ সুস্পষ্টভাবে মূল, কাণ্ড ও পাতায় বিভক্ত। কোনো উদ্ভিদ ফল উৎপন্ন করে ,কোনটি ফল উৎপন্ন করে না, তাই বীজগুলো অনাবৃত থাকে। এরা প্রধানত দুই ধরনের যথা- ১। নগ্নবীজী উদ্ভিদ ও ২। আবৃতবীজী উদ্ভিদ।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নগ্নবীজী উদ্ভিদ – যে সব উদ্ভিদে ডিম্বাশয় তৈরি হয় না বলে ডিম্বক নগ্ন অবস্থায় থাকে তাদেরকে নগ্নবীজী উদ্ভিদ বলে। যেমন- সাইকাস, পাইনাস ইত্যাদি।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আবৃতবীজী উদ্ভিদ – যে সব উদ্ভিদের বীজ ফল দ্বারা আবৃত থাকে তাদেরকে আবৃতবীজী উদ্ভিদ বলে। যেমন – আম,জাম,নারিকেল,তাল,কাঁঠাল,সরিষা,সুপারি ইত্যাদি।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5434" y="514219"/>
            <a:ext cx="4572000" cy="3809999"/>
            <a:chOff x="1295400" y="1524000"/>
            <a:chExt cx="6134122" cy="4757738"/>
          </a:xfrm>
        </p:grpSpPr>
        <p:pic>
          <p:nvPicPr>
            <p:cNvPr id="3" name="Picture 2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524000"/>
              <a:ext cx="6134122" cy="47577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2"/>
            <a:srcRect l="27329" t="25626" r="31677" b="55155"/>
            <a:stretch>
              <a:fillRect/>
            </a:stretch>
          </p:blipFill>
          <p:spPr bwMode="auto">
            <a:xfrm>
              <a:off x="2667000" y="3200400"/>
              <a:ext cx="3048000" cy="914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5" name="Picture 4" descr="C:\Users\user\Pictures\Cutting_A_Man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3987" y="514220"/>
            <a:ext cx="4702670" cy="3809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8214073" y="5400852"/>
            <a:ext cx="2438687" cy="65532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আবৃতবীজী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0474" y="5400852"/>
            <a:ext cx="2419060" cy="655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নগ্নবীজী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Pictures\Jackfruit-on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69" y="1290553"/>
            <a:ext cx="3674530" cy="3068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 descr="C:\Users\user\Pictures\XylemPhlo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1290553"/>
            <a:ext cx="3821736" cy="378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637" y="1321060"/>
            <a:ext cx="3328363" cy="3758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4561674"/>
            <a:ext cx="3674530" cy="218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773680" y="320040"/>
            <a:ext cx="5998870" cy="62484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উদ্ভিদের উন্নত বৈশিষ্ট্য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3919" y="5471254"/>
            <a:ext cx="6847534" cy="1092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এরা কাঠ প্রদানকারী উদ্ভিদ।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*এদের দেহে উন্নত ধরনের পরিবহন কলা থাকে।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586</Words>
  <Application>Microsoft Office PowerPoint</Application>
  <PresentationFormat>Widescreen</PresentationFormat>
  <Paragraphs>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147</cp:revision>
  <dcterms:created xsi:type="dcterms:W3CDTF">2022-03-29T14:56:35Z</dcterms:created>
  <dcterms:modified xsi:type="dcterms:W3CDTF">2022-04-20T15:02:57Z</dcterms:modified>
</cp:coreProperties>
</file>