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78" r:id="rId13"/>
    <p:sldId id="281" r:id="rId14"/>
    <p:sldId id="266" r:id="rId15"/>
    <p:sldId id="267" r:id="rId16"/>
    <p:sldId id="268" r:id="rId17"/>
    <p:sldId id="280" r:id="rId18"/>
    <p:sldId id="269" r:id="rId19"/>
    <p:sldId id="270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5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7925"/>
            <a:ext cx="35052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257063"/>
            <a:ext cx="3313355" cy="141846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3684234"/>
            <a:ext cx="3309803" cy="10505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264023"/>
            <a:ext cx="2133600" cy="625818"/>
          </a:xfrm>
        </p:spPr>
        <p:txBody>
          <a:bodyPr anchor="b"/>
          <a:lstStyle>
            <a:lvl1pPr algn="l">
              <a:defRPr sz="2400"/>
            </a:lvl1pPr>
          </a:lstStyle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766639"/>
            <a:ext cx="2831592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766639"/>
            <a:ext cx="643666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858456"/>
            <a:ext cx="1484453" cy="3983620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858456"/>
            <a:ext cx="5423704" cy="39836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417358"/>
            <a:ext cx="6637468" cy="1135062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7" y="3556000"/>
            <a:ext cx="6637467" cy="126701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927860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27859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930008"/>
            <a:ext cx="3057148" cy="53313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1930008"/>
            <a:ext cx="3055717" cy="53313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5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7926"/>
            <a:ext cx="3505200" cy="5199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3" y="501570"/>
            <a:ext cx="3562257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713773"/>
            <a:ext cx="3090440" cy="429227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7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214530"/>
            <a:ext cx="3304572" cy="121929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447496"/>
            <a:ext cx="3298784" cy="12649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7925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7926"/>
            <a:ext cx="3505200" cy="5199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501570"/>
            <a:ext cx="3562257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217420"/>
            <a:ext cx="3300984" cy="12192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578162"/>
            <a:ext cx="3359623" cy="455676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3444241"/>
            <a:ext cx="3300573" cy="1266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7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77907"/>
            <a:ext cx="82296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7925"/>
            <a:ext cx="3679116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7926"/>
            <a:ext cx="3505200" cy="5199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56387"/>
            <a:ext cx="7024744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4" y="1936377"/>
            <a:ext cx="6777317" cy="292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870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4F8AABE-6968-4849-A8D5-8870C8CAD89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876800"/>
            <a:ext cx="350215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87077"/>
            <a:ext cx="13321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66F35C-9FE6-4C18-8C52-21C4A0242A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3670" y="3937002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04" y="0"/>
            <a:ext cx="3333750" cy="27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77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19200" y="825500"/>
            <a:ext cx="6652760" cy="3073384"/>
            <a:chOff x="761999" y="1213023"/>
            <a:chExt cx="7725772" cy="34351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278926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278926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256272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213023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9" y="3276600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99" y="3253946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199" y="3253946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24" name="Group 23"/>
          <p:cNvGrpSpPr/>
          <p:nvPr/>
        </p:nvGrpSpPr>
        <p:grpSpPr>
          <a:xfrm>
            <a:off x="-945503" y="-3033774"/>
            <a:ext cx="3962400" cy="2291148"/>
            <a:chOff x="761999" y="1213023"/>
            <a:chExt cx="7725772" cy="343517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278926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278926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256272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213023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9" y="3276600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99" y="3253946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199" y="3253946"/>
              <a:ext cx="1705971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33" name="Group 32"/>
          <p:cNvGrpSpPr/>
          <p:nvPr/>
        </p:nvGrpSpPr>
        <p:grpSpPr>
          <a:xfrm>
            <a:off x="1166754" y="767389"/>
            <a:ext cx="7063440" cy="3115238"/>
            <a:chOff x="672099" y="2895600"/>
            <a:chExt cx="7715699" cy="35336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99" y="4800600"/>
              <a:ext cx="1605998" cy="16059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319" y="4823254"/>
              <a:ext cx="1605998" cy="16059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184" y="4823254"/>
              <a:ext cx="1605998" cy="16059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4800600"/>
              <a:ext cx="1605998" cy="16059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2" y="2895600"/>
              <a:ext cx="1605998" cy="16059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589" y="2930611"/>
              <a:ext cx="1605998" cy="16059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184" y="2930611"/>
              <a:ext cx="1605998" cy="16059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34" name="TextBox 33"/>
          <p:cNvSpPr txBox="1"/>
          <p:nvPr/>
        </p:nvSpPr>
        <p:spPr>
          <a:xfrm>
            <a:off x="2141938" y="4130066"/>
            <a:ext cx="349686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7-seven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102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477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Open your book at page </a:t>
            </a:r>
            <a:r>
              <a:rPr lang="en-US" sz="4000" dirty="0"/>
              <a:t>8</a:t>
            </a:r>
            <a:r>
              <a:rPr lang="bn-BD" sz="4000" dirty="0" smtClean="0"/>
              <a:t>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00" y="1570913"/>
            <a:ext cx="7415900" cy="393157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2909"/>
            <a:ext cx="3352800" cy="226719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778002"/>
            <a:ext cx="4800600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5-five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905002"/>
            <a:ext cx="4800600" cy="10156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5-five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084336"/>
            <a:ext cx="4800600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6-six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229100"/>
            <a:ext cx="4800600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7-seven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84772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Say the number .</a:t>
            </a:r>
            <a:endParaRPr lang="en-US" sz="6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135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714500"/>
            <a:ext cx="4800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5-five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921002"/>
            <a:ext cx="48006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6-six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4384" y="4064002"/>
            <a:ext cx="48006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7-seven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86" y="58536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Read the number in words.</a:t>
            </a:r>
            <a:endParaRPr lang="en-US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6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098728" y="762247"/>
            <a:ext cx="2920449" cy="1122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1098727" y="3813149"/>
            <a:ext cx="2920449" cy="1340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1098728" y="2300518"/>
            <a:ext cx="2920449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1" y="261241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/>
              <a:t>Match the pictures with correct number.  pw</a:t>
            </a:r>
            <a:endParaRPr lang="en-US" sz="4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549696" y="2300518"/>
            <a:ext cx="2257754" cy="1141462"/>
            <a:chOff x="127551" y="1423430"/>
            <a:chExt cx="2291808" cy="1164020"/>
          </a:xfrm>
        </p:grpSpPr>
        <p:sp>
          <p:nvSpPr>
            <p:cNvPr id="8" name="Smiley Face 7"/>
            <p:cNvSpPr/>
            <p:nvPr/>
          </p:nvSpPr>
          <p:spPr>
            <a:xfrm>
              <a:off x="127551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949741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1785045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iley Face 33"/>
            <p:cNvSpPr/>
            <p:nvPr/>
          </p:nvSpPr>
          <p:spPr>
            <a:xfrm>
              <a:off x="127551" y="1482307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iley Face 34"/>
            <p:cNvSpPr/>
            <p:nvPr/>
          </p:nvSpPr>
          <p:spPr>
            <a:xfrm>
              <a:off x="1018002" y="142343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98728" y="3988995"/>
            <a:ext cx="2729993" cy="1104038"/>
            <a:chOff x="-176198" y="3439000"/>
            <a:chExt cx="2729993" cy="1324845"/>
          </a:xfrm>
        </p:grpSpPr>
        <p:sp>
          <p:nvSpPr>
            <p:cNvPr id="13" name="Smiley Face 12"/>
            <p:cNvSpPr/>
            <p:nvPr/>
          </p:nvSpPr>
          <p:spPr>
            <a:xfrm>
              <a:off x="509414" y="343900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iley Face 13"/>
            <p:cNvSpPr/>
            <p:nvPr/>
          </p:nvSpPr>
          <p:spPr>
            <a:xfrm rot="174350">
              <a:off x="-176198" y="3454736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1919481" y="347047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1237240" y="3470472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iley Face 36"/>
            <p:cNvSpPr/>
            <p:nvPr/>
          </p:nvSpPr>
          <p:spPr>
            <a:xfrm rot="174350">
              <a:off x="-138012" y="4183707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602926" y="4230445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iley Face 38"/>
            <p:cNvSpPr/>
            <p:nvPr/>
          </p:nvSpPr>
          <p:spPr>
            <a:xfrm rot="174350">
              <a:off x="1381399" y="4202465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H="1">
            <a:off x="4901516" y="814272"/>
            <a:ext cx="34432" cy="431295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34000" y="4047205"/>
            <a:ext cx="2819400" cy="630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05168" y="2800205"/>
            <a:ext cx="2819400" cy="630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31027" y="1137055"/>
            <a:ext cx="2819400" cy="630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5" name="Right Arrow 24"/>
          <p:cNvSpPr/>
          <p:nvPr/>
        </p:nvSpPr>
        <p:spPr>
          <a:xfrm rot="19924018">
            <a:off x="3620216" y="1688291"/>
            <a:ext cx="2230619" cy="673314"/>
          </a:xfrm>
          <a:prstGeom prst="rightArrow">
            <a:avLst>
              <a:gd name="adj1" fmla="val 17941"/>
              <a:gd name="adj2" fmla="val 5508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817533">
            <a:off x="3450250" y="2599434"/>
            <a:ext cx="3074369" cy="811647"/>
          </a:xfrm>
          <a:prstGeom prst="rightArrow">
            <a:avLst>
              <a:gd name="adj1" fmla="val 14247"/>
              <a:gd name="adj2" fmla="val 4464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9359658">
            <a:off x="3512247" y="3455123"/>
            <a:ext cx="2702397" cy="876832"/>
          </a:xfrm>
          <a:prstGeom prst="rightArrow">
            <a:avLst>
              <a:gd name="adj1" fmla="val 10319"/>
              <a:gd name="adj2" fmla="val 4464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380324" y="847632"/>
            <a:ext cx="2354795" cy="1036862"/>
            <a:chOff x="1363475" y="1522433"/>
            <a:chExt cx="2354795" cy="1244235"/>
          </a:xfrm>
        </p:grpSpPr>
        <p:sp>
          <p:nvSpPr>
            <p:cNvPr id="11" name="Smiley Face 10"/>
            <p:cNvSpPr/>
            <p:nvPr/>
          </p:nvSpPr>
          <p:spPr>
            <a:xfrm>
              <a:off x="1363475" y="1522433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iley Face 28"/>
            <p:cNvSpPr/>
            <p:nvPr/>
          </p:nvSpPr>
          <p:spPr>
            <a:xfrm>
              <a:off x="2140231" y="1538962"/>
              <a:ext cx="634314" cy="561418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iley Face 29"/>
            <p:cNvSpPr/>
            <p:nvPr/>
          </p:nvSpPr>
          <p:spPr>
            <a:xfrm>
              <a:off x="3083956" y="1538962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iley Face 30"/>
            <p:cNvSpPr/>
            <p:nvPr/>
          </p:nvSpPr>
          <p:spPr>
            <a:xfrm>
              <a:off x="1363475" y="2233268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iley Face 31"/>
            <p:cNvSpPr/>
            <p:nvPr/>
          </p:nvSpPr>
          <p:spPr>
            <a:xfrm>
              <a:off x="3060848" y="2203341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iley Face 32"/>
            <p:cNvSpPr/>
            <p:nvPr/>
          </p:nvSpPr>
          <p:spPr>
            <a:xfrm>
              <a:off x="2224947" y="2189332"/>
              <a:ext cx="634314" cy="561418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959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109488"/>
            <a:ext cx="8686801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can you see in the </a:t>
            </a:r>
            <a:r>
              <a:rPr lang="en-US" sz="3600" dirty="0" smtClean="0"/>
              <a:t>picture ? Count </a:t>
            </a:r>
            <a:r>
              <a:rPr lang="en-US" sz="3600" dirty="0" smtClean="0"/>
              <a:t>and circle.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9632" y="3538070"/>
            <a:ext cx="1839686" cy="156966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7" t="26855" r="36937" b="28102"/>
          <a:stretch/>
        </p:blipFill>
        <p:spPr>
          <a:xfrm>
            <a:off x="762000" y="1778000"/>
            <a:ext cx="1518852" cy="1587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7" t="26855" r="36937" b="28102"/>
          <a:stretch/>
        </p:blipFill>
        <p:spPr>
          <a:xfrm>
            <a:off x="2514600" y="1788298"/>
            <a:ext cx="1518852" cy="1587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7" t="26855" r="36937" b="28102"/>
          <a:stretch/>
        </p:blipFill>
        <p:spPr>
          <a:xfrm>
            <a:off x="4191000" y="1788298"/>
            <a:ext cx="1518852" cy="1587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7" t="26855" r="36937" b="28102"/>
          <a:stretch/>
        </p:blipFill>
        <p:spPr>
          <a:xfrm>
            <a:off x="5820946" y="1778000"/>
            <a:ext cx="1518852" cy="1587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7" t="26855" r="36937" b="28102"/>
          <a:stretch/>
        </p:blipFill>
        <p:spPr>
          <a:xfrm>
            <a:off x="7409892" y="1788298"/>
            <a:ext cx="1518852" cy="1587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7" t="26855" r="36937" b="28102"/>
          <a:stretch/>
        </p:blipFill>
        <p:spPr>
          <a:xfrm>
            <a:off x="762000" y="3527772"/>
            <a:ext cx="1518852" cy="1587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7" t="26855" r="36937" b="28102"/>
          <a:stretch/>
        </p:blipFill>
        <p:spPr>
          <a:xfrm>
            <a:off x="2672148" y="3538070"/>
            <a:ext cx="1518852" cy="1587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7" t="26855" r="36937" b="28102"/>
          <a:stretch/>
        </p:blipFill>
        <p:spPr>
          <a:xfrm>
            <a:off x="4348548" y="3538070"/>
            <a:ext cx="1518852" cy="1587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0" name="Donut 39"/>
          <p:cNvSpPr/>
          <p:nvPr/>
        </p:nvSpPr>
        <p:spPr>
          <a:xfrm>
            <a:off x="304801" y="1281682"/>
            <a:ext cx="5715000" cy="4167636"/>
          </a:xfrm>
          <a:prstGeom prst="donut">
            <a:avLst>
              <a:gd name="adj" fmla="val 2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38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0" y="3436332"/>
            <a:ext cx="9906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1000"/>
            <a:ext cx="1600200" cy="1333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8202" y="419100"/>
            <a:ext cx="76900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Count and circle</a:t>
            </a:r>
            <a:r>
              <a:rPr lang="en-US" sz="4000" dirty="0" smtClean="0">
                <a:solidFill>
                  <a:schemeClr val="bg2"/>
                </a:solidFill>
              </a:rPr>
              <a:t>.</a:t>
            </a:r>
            <a:endParaRPr lang="en-US" sz="40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51000"/>
            <a:ext cx="1600200" cy="1333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31" y="1641561"/>
            <a:ext cx="1600200" cy="1333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60" y="1614102"/>
            <a:ext cx="1600200" cy="1333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60" y="1617534"/>
            <a:ext cx="1600200" cy="1333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5" y="3247556"/>
            <a:ext cx="1600200" cy="1333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5" y="3304096"/>
            <a:ext cx="1600200" cy="1333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89509"/>
            <a:ext cx="1600200" cy="1333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89509"/>
            <a:ext cx="1600200" cy="1333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3" name="Donut 12"/>
          <p:cNvSpPr/>
          <p:nvPr/>
        </p:nvSpPr>
        <p:spPr>
          <a:xfrm>
            <a:off x="-152400" y="1237474"/>
            <a:ext cx="9753600" cy="2010083"/>
          </a:xfrm>
          <a:prstGeom prst="donut">
            <a:avLst>
              <a:gd name="adj" fmla="val 8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34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127501"/>
            <a:ext cx="4800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5-f--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486" y="1891012"/>
            <a:ext cx="48006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6-si--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6" y="2948215"/>
            <a:ext cx="48006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7-se--en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257" y="684771"/>
            <a:ext cx="6781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Say the missing letter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01200" y="1651000"/>
            <a:ext cx="1676400" cy="8463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x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72600" y="2948215"/>
            <a:ext cx="1676400" cy="8463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v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99815" y="4127499"/>
            <a:ext cx="1676400" cy="8463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424058" y="684772"/>
            <a:ext cx="1186543" cy="658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gw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598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79167 0.0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74167 -0.012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80069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3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155381"/>
            <a:ext cx="7239000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One day one word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440945"/>
            <a:ext cx="6858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Count-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4500"/>
            <a:ext cx="55108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2" y="438150"/>
            <a:ext cx="6001567" cy="3879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69" y="1198751"/>
            <a:ext cx="2362200" cy="2357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2848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4025" y="1657350"/>
            <a:ext cx="3645612" cy="26776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Class : </a:t>
            </a:r>
            <a:r>
              <a:rPr lang="en-US" sz="2800" dirty="0" smtClean="0"/>
              <a:t>Two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Subject : English</a:t>
            </a:r>
          </a:p>
          <a:p>
            <a:pPr>
              <a:defRPr/>
            </a:pPr>
            <a:r>
              <a:rPr lang="en-US" sz="2800" dirty="0"/>
              <a:t>Lesson </a:t>
            </a:r>
            <a:r>
              <a:rPr lang="en-US" sz="2800" dirty="0" smtClean="0"/>
              <a:t>:</a:t>
            </a:r>
            <a:r>
              <a:rPr lang="en-US" sz="2800" dirty="0" smtClean="0">
                <a:latin typeface="Arial Narrow" pitchFamily="34" charset="0"/>
              </a:rPr>
              <a:t>1-3</a:t>
            </a:r>
            <a:endParaRPr lang="bn-IN" sz="2800" dirty="0" smtClean="0">
              <a:latin typeface="+mj-lt"/>
            </a:endParaRPr>
          </a:p>
          <a:p>
            <a:pPr>
              <a:defRPr/>
            </a:pPr>
            <a:r>
              <a:rPr lang="en-US" sz="2800" dirty="0" smtClean="0"/>
              <a:t>Unit:4</a:t>
            </a:r>
            <a:endParaRPr lang="en-US" sz="2800" dirty="0"/>
          </a:p>
          <a:p>
            <a:pPr>
              <a:defRPr/>
            </a:pPr>
            <a:r>
              <a:rPr lang="en-US" sz="2800" dirty="0" smtClean="0"/>
              <a:t>Activity : </a:t>
            </a:r>
            <a:r>
              <a:rPr lang="en-US" sz="2800" dirty="0" smtClean="0"/>
              <a:t>A</a:t>
            </a:r>
          </a:p>
          <a:p>
            <a:pPr>
              <a:defRPr/>
            </a:pPr>
            <a:r>
              <a:rPr lang="en-US" sz="2800" dirty="0" smtClean="0"/>
              <a:t>Time </a:t>
            </a:r>
            <a:r>
              <a:rPr lang="en-US" sz="2800" dirty="0"/>
              <a:t>: </a:t>
            </a:r>
            <a:r>
              <a:rPr lang="en-US" sz="2800" dirty="0" smtClean="0"/>
              <a:t>45 </a:t>
            </a:r>
            <a:r>
              <a:rPr lang="en-US" sz="2800" dirty="0"/>
              <a:t>min</a:t>
            </a:r>
          </a:p>
        </p:txBody>
      </p:sp>
      <p:sp>
        <p:nvSpPr>
          <p:cNvPr id="11" name="AutoShape 2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15" name="Rectangle 14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17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13" y="482600"/>
            <a:ext cx="2159762" cy="562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231" y="1760770"/>
            <a:ext cx="1986396" cy="2416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519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0100" y="495300"/>
            <a:ext cx="7620000" cy="4678203"/>
            <a:chOff x="800100" y="571789"/>
            <a:chExt cx="7620000" cy="5176242"/>
          </a:xfrm>
        </p:grpSpPr>
        <p:sp>
          <p:nvSpPr>
            <p:cNvPr id="3" name="TextBox 2"/>
            <p:cNvSpPr txBox="1"/>
            <p:nvPr/>
          </p:nvSpPr>
          <p:spPr>
            <a:xfrm>
              <a:off x="800100" y="571789"/>
              <a:ext cx="7620000" cy="85135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 Black" pitchFamily="34" charset="0"/>
                </a:rPr>
                <a:t>     </a:t>
              </a:r>
              <a:r>
                <a:rPr lang="en-US" sz="4400" dirty="0" smtClean="0">
                  <a:solidFill>
                    <a:schemeClr val="tx1"/>
                  </a:solidFill>
                  <a:latin typeface="Arial Black" pitchFamily="34" charset="0"/>
                </a:rPr>
                <a:t>Learning Outcomes</a:t>
              </a:r>
              <a:endParaRPr lang="en-US" sz="44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0100" y="1423144"/>
              <a:ext cx="7543800" cy="432488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</a:rPr>
                <a:t>Student’s will be able to-</a:t>
              </a:r>
            </a:p>
            <a:p>
              <a:endParaRPr lang="en-US" sz="2400" dirty="0" smtClean="0">
                <a:solidFill>
                  <a:schemeClr val="tx1"/>
                </a:solidFill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Listening:1.1.1-become familiar with English sounds 			by listening to common English word.</a:t>
              </a:r>
            </a:p>
            <a:p>
              <a:endParaRPr lang="en-US" sz="2400" dirty="0" smtClean="0">
                <a:solidFill>
                  <a:schemeClr val="tx1"/>
                </a:solidFill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Speaking:1.1.2-say simple words and phrases with 			proper sounds and stress.</a:t>
              </a:r>
            </a:p>
            <a:p>
              <a:endParaRPr lang="en-US" sz="2400" dirty="0" smtClean="0">
                <a:solidFill>
                  <a:schemeClr val="tx1"/>
                </a:solidFill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Reading:2.1.1 </a:t>
              </a:r>
              <a:r>
                <a:rPr lang="en-US" sz="2400" dirty="0" smtClean="0">
                  <a:solidFill>
                    <a:schemeClr val="tx1"/>
                  </a:solidFill>
                </a:rPr>
                <a:t>Recognize </a:t>
              </a:r>
              <a:r>
                <a:rPr lang="en-US" sz="2400" dirty="0" smtClean="0">
                  <a:solidFill>
                    <a:schemeClr val="tx1"/>
                  </a:solidFill>
                </a:rPr>
                <a:t>and read cardinal numbers 			up to 30.			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985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309" y="4184452"/>
            <a:ext cx="7695685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Can you understand our todays topic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24100" y="829222"/>
            <a:ext cx="461010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        Let’s see the video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100" y="2718487"/>
            <a:ext cx="4610100" cy="46166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     Discuss </a:t>
            </a:r>
            <a:r>
              <a:rPr lang="en-US" sz="2400" dirty="0"/>
              <a:t>about </a:t>
            </a:r>
            <a:r>
              <a:rPr lang="en-US" sz="2400" dirty="0" smtClean="0"/>
              <a:t>the video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564322"/>
              </p:ext>
            </p:extLst>
          </p:nvPr>
        </p:nvGraphicFramePr>
        <p:xfrm>
          <a:off x="4343402" y="1460500"/>
          <a:ext cx="135466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02" y="1460500"/>
                        <a:ext cx="1354667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809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" y="1651000"/>
            <a:ext cx="7818120" cy="769441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 Topic of the lesson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44" y="3495602"/>
            <a:ext cx="781812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         Numbers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76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8708" y="1016000"/>
            <a:ext cx="8077200" cy="3492500"/>
          </a:xfrm>
          <a:prstGeom prst="roundRect">
            <a:avLst/>
          </a:prstGeom>
          <a:ln w="76200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Presentation of the class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57760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01724" y="3897059"/>
            <a:ext cx="22669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5-five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54659" y="1281761"/>
            <a:ext cx="7611124" cy="3816116"/>
            <a:chOff x="567161" y="1523999"/>
            <a:chExt cx="7611124" cy="45793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85" y="1524000"/>
              <a:ext cx="2301961" cy="20647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079" y="1571965"/>
              <a:ext cx="2301961" cy="20647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324" y="1523999"/>
              <a:ext cx="2301961" cy="20647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1" y="4038600"/>
              <a:ext cx="2301961" cy="20647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068" y="3989531"/>
              <a:ext cx="2301961" cy="20647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786191" y="1335278"/>
            <a:ext cx="7162800" cy="3397250"/>
            <a:chOff x="838200" y="897924"/>
            <a:chExt cx="7372350" cy="44741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914400"/>
              <a:ext cx="2266950" cy="2019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914400"/>
              <a:ext cx="2266950" cy="2019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897924"/>
              <a:ext cx="2266950" cy="2019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854" y="3352800"/>
              <a:ext cx="2266950" cy="2019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097" y="3243520"/>
              <a:ext cx="2266950" cy="2019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430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9414" y="740658"/>
            <a:ext cx="6766922" cy="3427709"/>
            <a:chOff x="1295400" y="1225378"/>
            <a:chExt cx="6766922" cy="41132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225378"/>
              <a:ext cx="1813922" cy="1838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203" y="1225378"/>
              <a:ext cx="1813922" cy="1838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225378"/>
              <a:ext cx="1813922" cy="1838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697" y="3500304"/>
              <a:ext cx="1813922" cy="1838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203" y="3428998"/>
              <a:ext cx="1813922" cy="1838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3406344"/>
              <a:ext cx="1813922" cy="1838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696040" y="687777"/>
            <a:ext cx="6990296" cy="3402291"/>
            <a:chOff x="959647" y="795337"/>
            <a:chExt cx="6990296" cy="40827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688" y="795337"/>
              <a:ext cx="1958146" cy="18811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379" y="815546"/>
              <a:ext cx="1958146" cy="18811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797" y="801515"/>
              <a:ext cx="1958146" cy="18811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797" y="2976303"/>
              <a:ext cx="1958146" cy="18811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331" y="2996898"/>
              <a:ext cx="1958146" cy="18811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47" y="2996898"/>
              <a:ext cx="1958146" cy="18811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TextBox 16"/>
          <p:cNvSpPr txBox="1"/>
          <p:nvPr/>
        </p:nvSpPr>
        <p:spPr>
          <a:xfrm>
            <a:off x="3505202" y="4485185"/>
            <a:ext cx="2648367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6-six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552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174</TotalTime>
  <Words>128</Words>
  <Application>Microsoft Office PowerPoint</Application>
  <PresentationFormat>On-screen Show (16:10)</PresentationFormat>
  <Paragraphs>56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Austin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</cp:revision>
  <dcterms:created xsi:type="dcterms:W3CDTF">2020-11-08T13:33:11Z</dcterms:created>
  <dcterms:modified xsi:type="dcterms:W3CDTF">2022-04-20T06:58:53Z</dcterms:modified>
</cp:coreProperties>
</file>