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5" r:id="rId6"/>
    <p:sldId id="292" r:id="rId7"/>
    <p:sldId id="280" r:id="rId8"/>
    <p:sldId id="286" r:id="rId9"/>
    <p:sldId id="287" r:id="rId10"/>
    <p:sldId id="288" r:id="rId11"/>
    <p:sldId id="281" r:id="rId12"/>
    <p:sldId id="289" r:id="rId13"/>
    <p:sldId id="290" r:id="rId14"/>
    <p:sldId id="282" r:id="rId15"/>
    <p:sldId id="283" r:id="rId16"/>
    <p:sldId id="291" r:id="rId17"/>
    <p:sldId id="295" r:id="rId18"/>
    <p:sldId id="260" r:id="rId19"/>
    <p:sldId id="261" r:id="rId20"/>
    <p:sldId id="294" r:id="rId21"/>
    <p:sldId id="262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006600"/>
    <a:srgbClr val="339933"/>
    <a:srgbClr val="00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 snapToGrid="0">
      <p:cViewPr varScale="1">
        <p:scale>
          <a:sx n="65" d="100"/>
          <a:sy n="65" d="100"/>
        </p:scale>
        <p:origin x="3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67D0C-423A-4323-B084-88BB2B35C4C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B69D3D-E522-4D7A-8501-203809C3F31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0447969-EFA6-46DD-82AD-F0E80BF3012F}" type="parTrans" cxnId="{606FEA63-DAB6-4E63-835C-F6A8D607AA14}">
      <dgm:prSet/>
      <dgm:spPr/>
      <dgm:t>
        <a:bodyPr/>
        <a:lstStyle/>
        <a:p>
          <a:endParaRPr lang="en-US"/>
        </a:p>
      </dgm:t>
    </dgm:pt>
    <dgm:pt modelId="{0D26CADE-21CA-4D14-841D-D8A1DC79D143}" type="sibTrans" cxnId="{606FEA63-DAB6-4E63-835C-F6A8D607AA14}">
      <dgm:prSet/>
      <dgm:spPr/>
      <dgm:t>
        <a:bodyPr/>
        <a:lstStyle/>
        <a:p>
          <a:endParaRPr lang="en-US"/>
        </a:p>
      </dgm:t>
    </dgm:pt>
    <dgm:pt modelId="{E32F40D5-543C-4A29-9B4A-8BEEE3FF66CE}">
      <dgm:prSet phldrT="[Text]" custT="1"/>
      <dgm:spPr/>
      <dgm:t>
        <a:bodyPr/>
        <a:lstStyle/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জন্মঃ১৮৯৯খ্রিঃ২৫শে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489F1C-E05D-4FD3-A19F-A05B58074D19}" type="parTrans" cxnId="{8C922732-B220-49AB-96E5-2E13E32FA5AB}">
      <dgm:prSet/>
      <dgm:spPr/>
      <dgm:t>
        <a:bodyPr/>
        <a:lstStyle/>
        <a:p>
          <a:endParaRPr lang="en-US"/>
        </a:p>
      </dgm:t>
    </dgm:pt>
    <dgm:pt modelId="{1B137CDE-358E-4B8B-ABE1-071A634CC51C}" type="sibTrans" cxnId="{8C922732-B220-49AB-96E5-2E13E32FA5AB}">
      <dgm:prSet/>
      <dgm:spPr/>
      <dgm:t>
        <a:bodyPr/>
        <a:lstStyle/>
        <a:p>
          <a:endParaRPr lang="en-US"/>
        </a:p>
      </dgm:t>
    </dgm:pt>
    <dgm:pt modelId="{ED48F957-AE0A-4A4E-A6D7-00B35A5BCD8C}">
      <dgm:prSet phldrT="[Text]" custT="1"/>
      <dgm:spPr/>
      <dgm:t>
        <a:bodyPr/>
        <a:lstStyle/>
        <a:p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কবি,গল্পকার,প্রাবন্ধিক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সুরস্রষ্টা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গীতিকার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সংগীতশিল্পী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94F559-AEA7-4270-9B3C-1C5684C6A98C}" type="parTrans" cxnId="{2E0F2CB2-B866-4185-830F-87E2EE45D12A}">
      <dgm:prSet/>
      <dgm:spPr/>
      <dgm:t>
        <a:bodyPr/>
        <a:lstStyle/>
        <a:p>
          <a:endParaRPr lang="en-US"/>
        </a:p>
      </dgm:t>
    </dgm:pt>
    <dgm:pt modelId="{EE8FF533-9AAE-44E8-86B6-BB9D46558AA5}" type="sibTrans" cxnId="{2E0F2CB2-B866-4185-830F-87E2EE45D12A}">
      <dgm:prSet/>
      <dgm:spPr/>
      <dgm:t>
        <a:bodyPr/>
        <a:lstStyle/>
        <a:p>
          <a:endParaRPr lang="en-US"/>
        </a:p>
      </dgm:t>
    </dgm:pt>
    <dgm:pt modelId="{D8B89A6F-815E-4758-8C49-EB2D8C59CAA4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নবযযুগ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ধুমকেতু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পত্রিকার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সম্পাদক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E3CDA5-4877-49EE-8BEA-983BF6F57F35}" type="parTrans" cxnId="{ED8D6336-52DD-4415-9B0B-0C54766F17EB}">
      <dgm:prSet/>
      <dgm:spPr/>
      <dgm:t>
        <a:bodyPr/>
        <a:lstStyle/>
        <a:p>
          <a:endParaRPr lang="en-US"/>
        </a:p>
      </dgm:t>
    </dgm:pt>
    <dgm:pt modelId="{06BCA1AB-4DFC-4A34-BEAE-AE852233D9E0}" type="sibTrans" cxnId="{ED8D6336-52DD-4415-9B0B-0C54766F17EB}">
      <dgm:prSet/>
      <dgm:spPr/>
      <dgm:t>
        <a:bodyPr/>
        <a:lstStyle/>
        <a:p>
          <a:endParaRPr lang="en-US"/>
        </a:p>
      </dgm:t>
    </dgm:pt>
    <dgm:pt modelId="{9990D37B-5531-457F-B6DF-03956B9EF3C0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১৯৭৬খ্রিঃ ২৯শে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1C8025-0162-4B35-8744-67C5E580D389}" type="parTrans" cxnId="{C5C1800E-7310-4E07-A4D5-B8CE71E90FFE}">
      <dgm:prSet/>
      <dgm:spPr/>
      <dgm:t>
        <a:bodyPr/>
        <a:lstStyle/>
        <a:p>
          <a:endParaRPr lang="en-US"/>
        </a:p>
      </dgm:t>
    </dgm:pt>
    <dgm:pt modelId="{28CF4C27-279A-404A-90E7-187B38C0897C}" type="sibTrans" cxnId="{C5C1800E-7310-4E07-A4D5-B8CE71E90FFE}">
      <dgm:prSet/>
      <dgm:spPr/>
      <dgm:t>
        <a:bodyPr/>
        <a:lstStyle/>
        <a:p>
          <a:endParaRPr lang="en-US"/>
        </a:p>
      </dgm:t>
    </dgm:pt>
    <dgm:pt modelId="{6350DE02-5A07-4248-BE24-5A1190D5BD72}">
      <dgm:prSet custT="1"/>
      <dgm:spPr/>
      <dgm:t>
        <a:bodyPr/>
        <a:lstStyle/>
        <a:p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ঝিঙফুল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5A0D15-CD7E-43A3-82E4-16D5CF1DD6A9}" type="parTrans" cxnId="{23F18663-DED1-4356-BBB4-A29699A91747}">
      <dgm:prSet/>
      <dgm:spPr/>
      <dgm:t>
        <a:bodyPr/>
        <a:lstStyle/>
        <a:p>
          <a:endParaRPr lang="en-US"/>
        </a:p>
      </dgm:t>
    </dgm:pt>
    <dgm:pt modelId="{70A1F203-1613-4957-82D3-FDE3998DA38C}" type="sibTrans" cxnId="{23F18663-DED1-4356-BBB4-A29699A91747}">
      <dgm:prSet/>
      <dgm:spPr/>
      <dgm:t>
        <a:bodyPr/>
        <a:lstStyle/>
        <a:p>
          <a:endParaRPr lang="en-US"/>
        </a:p>
      </dgm:t>
    </dgm:pt>
    <dgm:pt modelId="{881681B8-14C3-417F-A07F-D5D6B759219C}">
      <dgm:prSet custT="1"/>
      <dgm:spPr/>
      <dgm:t>
        <a:bodyPr/>
        <a:lstStyle/>
        <a:p>
          <a:pPr algn="l"/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F31344-E9CD-409D-B45B-5BBE93777A2D}" type="parTrans" cxnId="{C6703322-0BC0-4327-9AC5-5F2925551A37}">
      <dgm:prSet/>
      <dgm:spPr/>
      <dgm:t>
        <a:bodyPr/>
        <a:lstStyle/>
        <a:p>
          <a:endParaRPr lang="en-US"/>
        </a:p>
      </dgm:t>
    </dgm:pt>
    <dgm:pt modelId="{A9B3A03B-50DA-41D8-AC23-CCD275611238}" type="sibTrans" cxnId="{C6703322-0BC0-4327-9AC5-5F2925551A37}">
      <dgm:prSet/>
      <dgm:spPr/>
      <dgm:t>
        <a:bodyPr/>
        <a:lstStyle/>
        <a:p>
          <a:endParaRPr lang="en-US"/>
        </a:p>
      </dgm:t>
    </dgm:pt>
    <dgm:pt modelId="{067C17E4-252A-4CEC-843C-03EE7D8EDDCC}" type="pres">
      <dgm:prSet presAssocID="{4D767D0C-423A-4323-B084-88BB2B35C4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59B72-1AE2-4A65-B053-BB681B22F7DC}" type="pres">
      <dgm:prSet presAssocID="{97B69D3D-E522-4D7A-8501-203809C3F31E}" presName="centerShape" presStyleLbl="node0" presStyleIdx="0" presStyleCnt="1" custLinFactNeighborX="1537" custLinFactNeighborY="-2307"/>
      <dgm:spPr/>
      <dgm:t>
        <a:bodyPr/>
        <a:lstStyle/>
        <a:p>
          <a:endParaRPr lang="en-US"/>
        </a:p>
      </dgm:t>
    </dgm:pt>
    <dgm:pt modelId="{CDBC6A57-BF74-4065-9611-29BE41CEC65A}" type="pres">
      <dgm:prSet presAssocID="{69489F1C-E05D-4FD3-A19F-A05B58074D1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CAF04E2-F334-4527-B0E9-501F3FCCC539}" type="pres">
      <dgm:prSet presAssocID="{69489F1C-E05D-4FD3-A19F-A05B58074D1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4BA53C1-511F-4FED-8CB1-CD7779D601CE}" type="pres">
      <dgm:prSet presAssocID="{E32F40D5-543C-4A29-9B4A-8BEEE3FF66CE}" presName="node" presStyleLbl="node1" presStyleIdx="0" presStyleCnt="6" custScaleX="119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88461-49E1-418A-8F5C-5CFE2854AEA1}" type="pres">
      <dgm:prSet presAssocID="{A594F559-AEA7-4270-9B3C-1C5684C6A98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BCB8F87-F37C-4B7E-BC0F-4F5C642518EA}" type="pres">
      <dgm:prSet presAssocID="{A594F559-AEA7-4270-9B3C-1C5684C6A98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309E24F-64AD-4FC5-8242-26954FF866A7}" type="pres">
      <dgm:prSet presAssocID="{ED48F957-AE0A-4A4E-A6D7-00B35A5BCD8C}" presName="node" presStyleLbl="node1" presStyleIdx="1" presStyleCnt="6" custScaleX="137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51231-A077-492A-9BB0-BB60BE0B4B17}" type="pres">
      <dgm:prSet presAssocID="{5BE3CDA5-4877-49EE-8BEA-983BF6F57F3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CFC88E8-61C6-440D-B0B5-F4E7BE2CF2C4}" type="pres">
      <dgm:prSet presAssocID="{5BE3CDA5-4877-49EE-8BEA-983BF6F57F3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8FE1F58-567B-43F4-ADC5-F40C0FBEB1DE}" type="pres">
      <dgm:prSet presAssocID="{D8B89A6F-815E-4758-8C49-EB2D8C59CAA4}" presName="node" presStyleLbl="node1" presStyleIdx="2" presStyleCnt="6" custScaleX="142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0296C-05A0-4B66-B6BD-C5276E3B3EFE}" type="pres">
      <dgm:prSet presAssocID="{5D5A0D15-CD7E-43A3-82E4-16D5CF1DD6A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1500069-1A0A-413D-94A6-363720E3E527}" type="pres">
      <dgm:prSet presAssocID="{5D5A0D15-CD7E-43A3-82E4-16D5CF1DD6A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D733B2E-64C5-4831-8EF8-0AB9C20268FC}" type="pres">
      <dgm:prSet presAssocID="{6350DE02-5A07-4248-BE24-5A1190D5BD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9601C-BE2A-4CE3-8E67-A45E0C49FC42}" type="pres">
      <dgm:prSet presAssocID="{C4F31344-E9CD-409D-B45B-5BBE93777A2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A27BF8F-AE70-41A3-8306-31948AEAFA1E}" type="pres">
      <dgm:prSet presAssocID="{C4F31344-E9CD-409D-B45B-5BBE93777A2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34E9748-479D-4785-9AEF-F80E454C1887}" type="pres">
      <dgm:prSet presAssocID="{881681B8-14C3-417F-A07F-D5D6B75921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8D3B-53EE-4FE3-863E-A70748D8E41A}" type="pres">
      <dgm:prSet presAssocID="{9D1C8025-0162-4B35-8744-67C5E580D38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8D52326-B401-45A0-B150-7F0F9590067E}" type="pres">
      <dgm:prSet presAssocID="{9D1C8025-0162-4B35-8744-67C5E580D38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30D02F6-7E36-481F-84D0-D2FDC620CF55}" type="pres">
      <dgm:prSet presAssocID="{9990D37B-5531-457F-B6DF-03956B9EF3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BA3F7-415E-4C03-ACFF-73321886656A}" type="presOf" srcId="{97B69D3D-E522-4D7A-8501-203809C3F31E}" destId="{CFB59B72-1AE2-4A65-B053-BB681B22F7DC}" srcOrd="0" destOrd="0" presId="urn:microsoft.com/office/officeart/2005/8/layout/radial5"/>
    <dgm:cxn modelId="{42D6311A-9835-4828-948B-A6765CA19FB3}" type="presOf" srcId="{ED48F957-AE0A-4A4E-A6D7-00B35A5BCD8C}" destId="{7309E24F-64AD-4FC5-8242-26954FF866A7}" srcOrd="0" destOrd="0" presId="urn:microsoft.com/office/officeart/2005/8/layout/radial5"/>
    <dgm:cxn modelId="{EE252104-35C7-4D10-AE4C-5892F920B2BB}" type="presOf" srcId="{69489F1C-E05D-4FD3-A19F-A05B58074D19}" destId="{BCAF04E2-F334-4527-B0E9-501F3FCCC539}" srcOrd="1" destOrd="0" presId="urn:microsoft.com/office/officeart/2005/8/layout/radial5"/>
    <dgm:cxn modelId="{1C137640-FFA1-433F-A12E-4CBDBA944505}" type="presOf" srcId="{4D767D0C-423A-4323-B084-88BB2B35C4C4}" destId="{067C17E4-252A-4CEC-843C-03EE7D8EDDCC}" srcOrd="0" destOrd="0" presId="urn:microsoft.com/office/officeart/2005/8/layout/radial5"/>
    <dgm:cxn modelId="{606FEA63-DAB6-4E63-835C-F6A8D607AA14}" srcId="{4D767D0C-423A-4323-B084-88BB2B35C4C4}" destId="{97B69D3D-E522-4D7A-8501-203809C3F31E}" srcOrd="0" destOrd="0" parTransId="{60447969-EFA6-46DD-82AD-F0E80BF3012F}" sibTransId="{0D26CADE-21CA-4D14-841D-D8A1DC79D143}"/>
    <dgm:cxn modelId="{9DAD78D6-3556-41EB-BFC0-09A9EEC7B9B6}" type="presOf" srcId="{C4F31344-E9CD-409D-B45B-5BBE93777A2D}" destId="{E1C9601C-BE2A-4CE3-8E67-A45E0C49FC42}" srcOrd="0" destOrd="0" presId="urn:microsoft.com/office/officeart/2005/8/layout/radial5"/>
    <dgm:cxn modelId="{17E63F2B-2AC9-41AE-942C-82B8D6281736}" type="presOf" srcId="{A594F559-AEA7-4270-9B3C-1C5684C6A98C}" destId="{DF888461-49E1-418A-8F5C-5CFE2854AEA1}" srcOrd="0" destOrd="0" presId="urn:microsoft.com/office/officeart/2005/8/layout/radial5"/>
    <dgm:cxn modelId="{ED8D6336-52DD-4415-9B0B-0C54766F17EB}" srcId="{97B69D3D-E522-4D7A-8501-203809C3F31E}" destId="{D8B89A6F-815E-4758-8C49-EB2D8C59CAA4}" srcOrd="2" destOrd="0" parTransId="{5BE3CDA5-4877-49EE-8BEA-983BF6F57F35}" sibTransId="{06BCA1AB-4DFC-4A34-BEAE-AE852233D9E0}"/>
    <dgm:cxn modelId="{23F18663-DED1-4356-BBB4-A29699A91747}" srcId="{97B69D3D-E522-4D7A-8501-203809C3F31E}" destId="{6350DE02-5A07-4248-BE24-5A1190D5BD72}" srcOrd="3" destOrd="0" parTransId="{5D5A0D15-CD7E-43A3-82E4-16D5CF1DD6A9}" sibTransId="{70A1F203-1613-4957-82D3-FDE3998DA38C}"/>
    <dgm:cxn modelId="{A41078D6-4F07-46F5-86F3-8877184FC8AF}" type="presOf" srcId="{E32F40D5-543C-4A29-9B4A-8BEEE3FF66CE}" destId="{F4BA53C1-511F-4FED-8CB1-CD7779D601CE}" srcOrd="0" destOrd="0" presId="urn:microsoft.com/office/officeart/2005/8/layout/radial5"/>
    <dgm:cxn modelId="{2E0F2CB2-B866-4185-830F-87E2EE45D12A}" srcId="{97B69D3D-E522-4D7A-8501-203809C3F31E}" destId="{ED48F957-AE0A-4A4E-A6D7-00B35A5BCD8C}" srcOrd="1" destOrd="0" parTransId="{A594F559-AEA7-4270-9B3C-1C5684C6A98C}" sibTransId="{EE8FF533-9AAE-44E8-86B6-BB9D46558AA5}"/>
    <dgm:cxn modelId="{0D0B43C5-E6D4-47D2-999E-BA19ED507891}" type="presOf" srcId="{5BE3CDA5-4877-49EE-8BEA-983BF6F57F35}" destId="{3CFC88E8-61C6-440D-B0B5-F4E7BE2CF2C4}" srcOrd="1" destOrd="0" presId="urn:microsoft.com/office/officeart/2005/8/layout/radial5"/>
    <dgm:cxn modelId="{05776A57-0BAC-49DD-8F93-A05B320E0FAF}" type="presOf" srcId="{5D5A0D15-CD7E-43A3-82E4-16D5CF1DD6A9}" destId="{4600296C-05A0-4B66-B6BD-C5276E3B3EFE}" srcOrd="0" destOrd="0" presId="urn:microsoft.com/office/officeart/2005/8/layout/radial5"/>
    <dgm:cxn modelId="{3B7356AB-9D07-488B-9988-EE93A5F8A09F}" type="presOf" srcId="{5BE3CDA5-4877-49EE-8BEA-983BF6F57F35}" destId="{1FF51231-A077-492A-9BB0-BB60BE0B4B17}" srcOrd="0" destOrd="0" presId="urn:microsoft.com/office/officeart/2005/8/layout/radial5"/>
    <dgm:cxn modelId="{07A1F3CF-CAC6-4E4A-A666-30C792EE4241}" type="presOf" srcId="{C4F31344-E9CD-409D-B45B-5BBE93777A2D}" destId="{4A27BF8F-AE70-41A3-8306-31948AEAFA1E}" srcOrd="1" destOrd="0" presId="urn:microsoft.com/office/officeart/2005/8/layout/radial5"/>
    <dgm:cxn modelId="{4E7F4917-C965-4D46-8096-97B6A67962F1}" type="presOf" srcId="{881681B8-14C3-417F-A07F-D5D6B759219C}" destId="{E34E9748-479D-4785-9AEF-F80E454C1887}" srcOrd="0" destOrd="0" presId="urn:microsoft.com/office/officeart/2005/8/layout/radial5"/>
    <dgm:cxn modelId="{091E8C58-9355-4F18-9365-C1D986F93A5B}" type="presOf" srcId="{D8B89A6F-815E-4758-8C49-EB2D8C59CAA4}" destId="{F8FE1F58-567B-43F4-ADC5-F40C0FBEB1DE}" srcOrd="0" destOrd="0" presId="urn:microsoft.com/office/officeart/2005/8/layout/radial5"/>
    <dgm:cxn modelId="{C5E83FC7-A4F3-4298-9820-91CFDD0FECA5}" type="presOf" srcId="{9D1C8025-0162-4B35-8744-67C5E580D389}" destId="{58D52326-B401-45A0-B150-7F0F9590067E}" srcOrd="1" destOrd="0" presId="urn:microsoft.com/office/officeart/2005/8/layout/radial5"/>
    <dgm:cxn modelId="{D03F5767-08B6-453C-B1CB-F3108E99C296}" type="presOf" srcId="{5D5A0D15-CD7E-43A3-82E4-16D5CF1DD6A9}" destId="{41500069-1A0A-413D-94A6-363720E3E527}" srcOrd="1" destOrd="0" presId="urn:microsoft.com/office/officeart/2005/8/layout/radial5"/>
    <dgm:cxn modelId="{399D726A-13A0-450B-92B2-3A73F018F38B}" type="presOf" srcId="{9990D37B-5531-457F-B6DF-03956B9EF3C0}" destId="{C30D02F6-7E36-481F-84D0-D2FDC620CF55}" srcOrd="0" destOrd="0" presId="urn:microsoft.com/office/officeart/2005/8/layout/radial5"/>
    <dgm:cxn modelId="{13E9E107-3A2B-4BC2-8E85-44BF1D2FB093}" type="presOf" srcId="{6350DE02-5A07-4248-BE24-5A1190D5BD72}" destId="{FD733B2E-64C5-4831-8EF8-0AB9C20268FC}" srcOrd="0" destOrd="0" presId="urn:microsoft.com/office/officeart/2005/8/layout/radial5"/>
    <dgm:cxn modelId="{266A3D13-5EAD-4FB4-9B89-7A7C9828BCEC}" type="presOf" srcId="{9D1C8025-0162-4B35-8744-67C5E580D389}" destId="{08D08D3B-53EE-4FE3-863E-A70748D8E41A}" srcOrd="0" destOrd="0" presId="urn:microsoft.com/office/officeart/2005/8/layout/radial5"/>
    <dgm:cxn modelId="{C5C1800E-7310-4E07-A4D5-B8CE71E90FFE}" srcId="{97B69D3D-E522-4D7A-8501-203809C3F31E}" destId="{9990D37B-5531-457F-B6DF-03956B9EF3C0}" srcOrd="5" destOrd="0" parTransId="{9D1C8025-0162-4B35-8744-67C5E580D389}" sibTransId="{28CF4C27-279A-404A-90E7-187B38C0897C}"/>
    <dgm:cxn modelId="{C6703322-0BC0-4327-9AC5-5F2925551A37}" srcId="{97B69D3D-E522-4D7A-8501-203809C3F31E}" destId="{881681B8-14C3-417F-A07F-D5D6B759219C}" srcOrd="4" destOrd="0" parTransId="{C4F31344-E9CD-409D-B45B-5BBE93777A2D}" sibTransId="{A9B3A03B-50DA-41D8-AC23-CCD275611238}"/>
    <dgm:cxn modelId="{E6B27762-18B2-4A0E-9804-F002B6DAFAAA}" type="presOf" srcId="{A594F559-AEA7-4270-9B3C-1C5684C6A98C}" destId="{DBCB8F87-F37C-4B7E-BC0F-4F5C642518EA}" srcOrd="1" destOrd="0" presId="urn:microsoft.com/office/officeart/2005/8/layout/radial5"/>
    <dgm:cxn modelId="{8C922732-B220-49AB-96E5-2E13E32FA5AB}" srcId="{97B69D3D-E522-4D7A-8501-203809C3F31E}" destId="{E32F40D5-543C-4A29-9B4A-8BEEE3FF66CE}" srcOrd="0" destOrd="0" parTransId="{69489F1C-E05D-4FD3-A19F-A05B58074D19}" sibTransId="{1B137CDE-358E-4B8B-ABE1-071A634CC51C}"/>
    <dgm:cxn modelId="{CAD8A583-1E11-4A88-B284-C4D1D56351FA}" type="presOf" srcId="{69489F1C-E05D-4FD3-A19F-A05B58074D19}" destId="{CDBC6A57-BF74-4065-9611-29BE41CEC65A}" srcOrd="0" destOrd="0" presId="urn:microsoft.com/office/officeart/2005/8/layout/radial5"/>
    <dgm:cxn modelId="{574BCF21-5D5D-47E1-98D6-B1C2094F42D0}" type="presParOf" srcId="{067C17E4-252A-4CEC-843C-03EE7D8EDDCC}" destId="{CFB59B72-1AE2-4A65-B053-BB681B22F7DC}" srcOrd="0" destOrd="0" presId="urn:microsoft.com/office/officeart/2005/8/layout/radial5"/>
    <dgm:cxn modelId="{6FDDCDA8-61B6-48E4-8021-3FDCDC42F4AF}" type="presParOf" srcId="{067C17E4-252A-4CEC-843C-03EE7D8EDDCC}" destId="{CDBC6A57-BF74-4065-9611-29BE41CEC65A}" srcOrd="1" destOrd="0" presId="urn:microsoft.com/office/officeart/2005/8/layout/radial5"/>
    <dgm:cxn modelId="{7E7BA938-3C64-4702-8F6B-58B2163404CF}" type="presParOf" srcId="{CDBC6A57-BF74-4065-9611-29BE41CEC65A}" destId="{BCAF04E2-F334-4527-B0E9-501F3FCCC539}" srcOrd="0" destOrd="0" presId="urn:microsoft.com/office/officeart/2005/8/layout/radial5"/>
    <dgm:cxn modelId="{3CA56B8D-BB6C-4E6D-9F12-01BA97848084}" type="presParOf" srcId="{067C17E4-252A-4CEC-843C-03EE7D8EDDCC}" destId="{F4BA53C1-511F-4FED-8CB1-CD7779D601CE}" srcOrd="2" destOrd="0" presId="urn:microsoft.com/office/officeart/2005/8/layout/radial5"/>
    <dgm:cxn modelId="{9A0A5B5B-4A85-41B4-8BF9-BE9A8F0036AF}" type="presParOf" srcId="{067C17E4-252A-4CEC-843C-03EE7D8EDDCC}" destId="{DF888461-49E1-418A-8F5C-5CFE2854AEA1}" srcOrd="3" destOrd="0" presId="urn:microsoft.com/office/officeart/2005/8/layout/radial5"/>
    <dgm:cxn modelId="{AF20A45A-C518-44EE-9AA1-EB2501C75C6E}" type="presParOf" srcId="{DF888461-49E1-418A-8F5C-5CFE2854AEA1}" destId="{DBCB8F87-F37C-4B7E-BC0F-4F5C642518EA}" srcOrd="0" destOrd="0" presId="urn:microsoft.com/office/officeart/2005/8/layout/radial5"/>
    <dgm:cxn modelId="{E17A9AAD-6ECE-4FB5-AA4D-F198E22BEB55}" type="presParOf" srcId="{067C17E4-252A-4CEC-843C-03EE7D8EDDCC}" destId="{7309E24F-64AD-4FC5-8242-26954FF866A7}" srcOrd="4" destOrd="0" presId="urn:microsoft.com/office/officeart/2005/8/layout/radial5"/>
    <dgm:cxn modelId="{77C7C0D9-6E8C-4801-AD8C-8A4A91E2563F}" type="presParOf" srcId="{067C17E4-252A-4CEC-843C-03EE7D8EDDCC}" destId="{1FF51231-A077-492A-9BB0-BB60BE0B4B17}" srcOrd="5" destOrd="0" presId="urn:microsoft.com/office/officeart/2005/8/layout/radial5"/>
    <dgm:cxn modelId="{A6EFABA8-6E6C-400D-9AC0-BA2C23A87FDC}" type="presParOf" srcId="{1FF51231-A077-492A-9BB0-BB60BE0B4B17}" destId="{3CFC88E8-61C6-440D-B0B5-F4E7BE2CF2C4}" srcOrd="0" destOrd="0" presId="urn:microsoft.com/office/officeart/2005/8/layout/radial5"/>
    <dgm:cxn modelId="{CD187742-83AC-46EB-8528-0FC037445C66}" type="presParOf" srcId="{067C17E4-252A-4CEC-843C-03EE7D8EDDCC}" destId="{F8FE1F58-567B-43F4-ADC5-F40C0FBEB1DE}" srcOrd="6" destOrd="0" presId="urn:microsoft.com/office/officeart/2005/8/layout/radial5"/>
    <dgm:cxn modelId="{19FE998A-E96E-4618-86EF-83B96672315A}" type="presParOf" srcId="{067C17E4-252A-4CEC-843C-03EE7D8EDDCC}" destId="{4600296C-05A0-4B66-B6BD-C5276E3B3EFE}" srcOrd="7" destOrd="0" presId="urn:microsoft.com/office/officeart/2005/8/layout/radial5"/>
    <dgm:cxn modelId="{4EF47345-7FB9-44FB-B93B-3A3A28BCBA29}" type="presParOf" srcId="{4600296C-05A0-4B66-B6BD-C5276E3B3EFE}" destId="{41500069-1A0A-413D-94A6-363720E3E527}" srcOrd="0" destOrd="0" presId="urn:microsoft.com/office/officeart/2005/8/layout/radial5"/>
    <dgm:cxn modelId="{B57277C5-7E4B-4176-893A-B1F442F77615}" type="presParOf" srcId="{067C17E4-252A-4CEC-843C-03EE7D8EDDCC}" destId="{FD733B2E-64C5-4831-8EF8-0AB9C20268FC}" srcOrd="8" destOrd="0" presId="urn:microsoft.com/office/officeart/2005/8/layout/radial5"/>
    <dgm:cxn modelId="{14C02888-9E0B-4C1B-A1FE-79A1CF2A8D9D}" type="presParOf" srcId="{067C17E4-252A-4CEC-843C-03EE7D8EDDCC}" destId="{E1C9601C-BE2A-4CE3-8E67-A45E0C49FC42}" srcOrd="9" destOrd="0" presId="urn:microsoft.com/office/officeart/2005/8/layout/radial5"/>
    <dgm:cxn modelId="{27D9F450-DD6D-47AF-9A53-BB14E0BCD540}" type="presParOf" srcId="{E1C9601C-BE2A-4CE3-8E67-A45E0C49FC42}" destId="{4A27BF8F-AE70-41A3-8306-31948AEAFA1E}" srcOrd="0" destOrd="0" presId="urn:microsoft.com/office/officeart/2005/8/layout/radial5"/>
    <dgm:cxn modelId="{128754B2-2EEA-4813-81B6-9627224CEBFD}" type="presParOf" srcId="{067C17E4-252A-4CEC-843C-03EE7D8EDDCC}" destId="{E34E9748-479D-4785-9AEF-F80E454C1887}" srcOrd="10" destOrd="0" presId="urn:microsoft.com/office/officeart/2005/8/layout/radial5"/>
    <dgm:cxn modelId="{540A71FF-1504-4895-BD97-C80754E82A08}" type="presParOf" srcId="{067C17E4-252A-4CEC-843C-03EE7D8EDDCC}" destId="{08D08D3B-53EE-4FE3-863E-A70748D8E41A}" srcOrd="11" destOrd="0" presId="urn:microsoft.com/office/officeart/2005/8/layout/radial5"/>
    <dgm:cxn modelId="{CB464206-F9B5-414F-B01D-55A7ECDB6838}" type="presParOf" srcId="{08D08D3B-53EE-4FE3-863E-A70748D8E41A}" destId="{58D52326-B401-45A0-B150-7F0F9590067E}" srcOrd="0" destOrd="0" presId="urn:microsoft.com/office/officeart/2005/8/layout/radial5"/>
    <dgm:cxn modelId="{BF0E9944-437D-4A65-B60A-90D0411F4C08}" type="presParOf" srcId="{067C17E4-252A-4CEC-843C-03EE7D8EDDCC}" destId="{C30D02F6-7E36-481F-84D0-D2FDC620CF5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BEC5-FD14-4949-A281-F4CDB1A8DA8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9159-BD5F-40C8-9A78-60BFCD13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9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8516E-6BF8-4020-A8E4-AA7AADE78C0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4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</a:t>
            </a:r>
            <a:r>
              <a:rPr lang="en-US" baseline="0" dirty="0" smtClean="0"/>
              <a:t> ’</a:t>
            </a:r>
            <a:r>
              <a:rPr lang="en-US" dirty="0" smtClean="0"/>
              <a:t>Object’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F176-21E3-455E-B28A-A2804CCD703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 ।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7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22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F176-21E3-455E-B28A-A2804CCD703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D071-2A41-4C98-A013-A5FE4D0977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D071-2A41-4C98-A013-A5FE4D0977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2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14303"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 defTabSz="914303">
              <a:defRPr/>
            </a:pPr>
            <a:r>
              <a:rPr lang="en-US" dirty="0" smtClean="0"/>
              <a:t> </a:t>
            </a:r>
            <a:endParaRPr lang="en-US" dirty="0"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</a:t>
            </a:r>
            <a:r>
              <a:rPr lang="en-US" baseline="0" dirty="0" smtClean="0"/>
              <a:t> ’</a:t>
            </a:r>
            <a:r>
              <a:rPr lang="en-US" dirty="0" smtClean="0"/>
              <a:t>Object’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F176-21E3-455E-B28A-A2804CCD703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5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8516E-6BF8-4020-A8E4-AA7AADE78C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071E-6546-44D2-813C-A022E5BA06D5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71D0-48BD-4A45-866D-1C815EF2F476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6DC1-BC44-46AC-AA98-1170330DF557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0C8-A0E6-4334-B028-4EDC6A5A804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9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6BE8-26BE-4E44-95E3-EE57D9948A8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2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BF5-4286-4CAF-BBAE-68ADF78C774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6167-D614-43A9-B01F-D890E7CD595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EB01-A8C8-4EA3-9834-99B6CDA49E3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A151-AA31-4E8A-88FB-BD0FF9D1A2F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7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C7E-3F92-4CF0-899C-CE73F72406D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FF7-84F7-4E3E-B737-AEE62F4B922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8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C426-6954-409F-872F-5EB7709BF9E6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5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C8F0-94C8-401A-A199-ECE6AF969D5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63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A671-A900-4DDC-BEC7-3D4F6E45F9D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30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E8E8-9F51-4356-AEEA-1B02852505A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1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CE00-859A-4EEA-B5E1-9D748AFD7D31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BB77-5803-4F89-AE58-55DE1CF0A5EE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6A1D-F56E-44B7-90F4-4C3F6048B1D5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02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3123-68BE-4A66-BFCC-33F622748BD9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63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D57B-BDD6-4780-B5F7-C2AAEE7297B9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16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2B63-82F5-4008-8F41-456568567DE7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E212-8468-4AD5-B661-FA6BE70979B6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848-B3C8-4594-85BB-44CCEFB49B79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30D9-B018-4697-9E72-987C48AA6F34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282A-9122-4237-A9BC-77A1DB652616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103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5DA-F999-4BBF-AED4-EC64BF7AC126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59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A83A-06C1-4216-A455-F004F33196D3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54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51A2-6661-4637-A304-76C0EC0F991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5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CFA-7B34-43E1-8521-9F518A2970E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75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6EA-3141-4A74-89B4-DE6EC7A900C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8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1610-F23F-4ED3-ACBE-A755A23FF78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04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0634-0917-4D94-8C1B-06334F1A22D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90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89CC-EF4D-4517-AEDE-9E6F00C19D4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1293-0784-4402-9576-9697EB624E40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7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FBB9-5E53-45FC-ABEA-E60A25FB9B7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9B7B-D885-4855-BFCB-75156D5C680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87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F79-5087-461F-8DC4-4B79407EAB4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20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0329-AB6B-4AE0-B59E-6A0EE7FA3E9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9C0A-41C8-4FBF-8D36-E3A6B9E453F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2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581-E5AE-4BF4-9064-E68C95A0F05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6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DA7B-E2A1-49A7-80AC-F0D829CBE19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7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15F4-51BC-4F9B-BEE1-6FB9C0B88D3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5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07D5-4C0E-408A-8F62-10D6CAB7B57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BF29-8186-4323-A883-8969EB4680B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6EF-5A84-4FF0-B70D-C0BD1323ABE5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1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0B5E-23FB-4378-9D3D-CFF1F732455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7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3548-46D9-4D18-A0AE-4465F08F267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895F-2CB1-4BDA-BF20-83366413094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0D9C-0C3A-4EB2-9C00-9C63BF3AE92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3ADE-6D19-4ADC-AC9C-E1B61A82F18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9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1BC-1DBB-419C-A5A5-7AA0EBFFF50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D961-1F2C-4193-8D82-5150D7A1BCBB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E738-90CB-424C-8567-8E42F6003767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3546-9EF7-4D15-B607-F8534A961230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F283-22A6-4F94-BEFA-BF640CA937FB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E621-B91E-4795-859C-839419837B8A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DAC9-790C-4236-8242-A9016B359D0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98F136-9EEB-452F-8321-2E6C7D7A4582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B01A-6A2C-4CDD-8543-342230F17CD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D22A-3ED1-4A8F-B331-C30725A53C9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6831" y="0"/>
            <a:ext cx="10508776" cy="6091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r>
              <a:rPr lang="en-US" sz="287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NikoshBAN" panose="02000000000000000000" pitchFamily="2" charset="0"/>
              </a:rPr>
              <a:t>স্বাগতম</a:t>
            </a:r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199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00" y="2320769"/>
            <a:ext cx="4036383" cy="3616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10893809" y="13943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01.০০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12750">
            <a:off x="8154795" y="5368798"/>
            <a:ext cx="2322391" cy="562257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50"/>
          <a:stretch/>
        </p:blipFill>
        <p:spPr>
          <a:xfrm>
            <a:off x="0" y="0"/>
            <a:ext cx="6091092" cy="708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/>
          <a:stretch/>
        </p:blipFill>
        <p:spPr>
          <a:xfrm>
            <a:off x="6035276" y="0"/>
            <a:ext cx="6156724" cy="69799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4B06-7C7D-492D-9FB2-72DA4696390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5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52878 0.0229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2" y="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8 0.02291 L 0.67487 0.0166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23" presetClass="exit" presetSubtype="16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0"/>
                            </p:stCondLst>
                            <p:childTnLst>
                              <p:par>
                                <p:cTn id="48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  <p:bldP spid="5" grpId="1" animBg="1"/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4545" y="233689"/>
            <a:ext cx="7730837" cy="48647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numCol="1">
            <a:prstTxWarp prst="textCirclePour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৭৭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7927" y="2056480"/>
            <a:ext cx="3893127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কবি-পরিচিতি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947836" y="933530"/>
            <a:ext cx="1876568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05.০০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8993" y="5226066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2E6-80C1-4C8F-8A29-00FCDA483061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113" y="301535"/>
            <a:ext cx="900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</a:rPr>
              <a:t>শিক্ষকের</a:t>
            </a:r>
            <a:r>
              <a:rPr lang="bn-BD" sz="4000" dirty="0" smtClean="0">
                <a:solidFill>
                  <a:prstClr val="black"/>
                </a:solidFill>
              </a:rPr>
              <a:t> বোর্ড ব্যবহারঃ 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প্রমিত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উচ্চারণ</a:t>
            </a:r>
            <a:r>
              <a:rPr lang="en-US" sz="4000" dirty="0" smtClean="0">
                <a:solidFill>
                  <a:prstClr val="black"/>
                </a:solidFill>
              </a:rPr>
              <a:t> ও </a:t>
            </a:r>
            <a:r>
              <a:rPr lang="en-US" sz="4000" dirty="0" err="1" smtClean="0">
                <a:solidFill>
                  <a:prstClr val="black"/>
                </a:solidFill>
              </a:rPr>
              <a:t>বানান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লেখন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8488534" y="4790314"/>
            <a:ext cx="2692062" cy="1931161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</a:rPr>
              <a:t>ক্লিক করুন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0016725" y="3583540"/>
            <a:ext cx="325341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bn-BD" sz="4000" dirty="0" smtClean="0">
                <a:solidFill>
                  <a:prstClr val="white"/>
                </a:solidFill>
              </a:rPr>
              <a:t> সময়ঃ </a:t>
            </a:r>
            <a:r>
              <a:rPr lang="en-US" sz="4000" dirty="0" smtClean="0">
                <a:solidFill>
                  <a:prstClr val="white"/>
                </a:solidFill>
              </a:rPr>
              <a:t>05</a:t>
            </a:r>
            <a:r>
              <a:rPr lang="bn-BD" sz="4000" dirty="0" smtClean="0">
                <a:solidFill>
                  <a:prstClr val="white"/>
                </a:solidFill>
              </a:rPr>
              <a:t> মিনিট</a:t>
            </a:r>
            <a:endParaRPr lang="en-US" sz="40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113" y="1274225"/>
            <a:ext cx="3166422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কাজী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নজরুল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ইসলাম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0988" y="1274225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খ্রিস্টাব্দে</a:t>
            </a:r>
            <a:r>
              <a:rPr lang="en-US" sz="3600" dirty="0" err="1">
                <a:solidFill>
                  <a:prstClr val="black"/>
                </a:solidFill>
              </a:rPr>
              <a:t>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113" y="2320305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জন্মগ্রহণ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6484" y="2320305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প্রাবন্ধিক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6483" y="3405871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গীতিকার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1110" y="3384643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সুরস্রষ্টা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1113" y="4517407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সঙ্গীতশিল্পী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109" y="5517313"/>
            <a:ext cx="2650233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জাতীয়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4869" y="4395098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সম্পাদক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4868" y="5478990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মৃত্যুবরণ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2ADA-F0D1-4570-AACF-959475F7449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114" y="301535"/>
            <a:ext cx="949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</a:rPr>
              <a:t>শিক্ষার্থীদের</a:t>
            </a:r>
            <a:r>
              <a:rPr lang="bn-BD" sz="4000" dirty="0" smtClean="0">
                <a:solidFill>
                  <a:prstClr val="black"/>
                </a:solidFill>
              </a:rPr>
              <a:t> বোর্ড ব্যবহারঃ 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প্রমিত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উচ্চারণ</a:t>
            </a:r>
            <a:r>
              <a:rPr lang="en-US" sz="4000" dirty="0" smtClean="0">
                <a:solidFill>
                  <a:prstClr val="black"/>
                </a:solidFill>
              </a:rPr>
              <a:t> ও </a:t>
            </a:r>
            <a:r>
              <a:rPr lang="en-US" sz="4000" dirty="0" err="1" smtClean="0">
                <a:solidFill>
                  <a:prstClr val="black"/>
                </a:solidFill>
              </a:rPr>
              <a:t>বানান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লেখনঃ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8570232" y="4803426"/>
            <a:ext cx="2692062" cy="1467134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</a:rPr>
              <a:t>ক্লিক করুন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0016725" y="3583540"/>
            <a:ext cx="325341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bn-BD" sz="4000" dirty="0" smtClean="0">
                <a:solidFill>
                  <a:prstClr val="white"/>
                </a:solidFill>
              </a:rPr>
              <a:t> সময়ঃ </a:t>
            </a:r>
            <a:r>
              <a:rPr lang="en-US" sz="4000" dirty="0" smtClean="0">
                <a:solidFill>
                  <a:prstClr val="white"/>
                </a:solidFill>
              </a:rPr>
              <a:t>05</a:t>
            </a:r>
            <a:r>
              <a:rPr lang="bn-BD" sz="4000" dirty="0" smtClean="0">
                <a:solidFill>
                  <a:prstClr val="white"/>
                </a:solidFill>
              </a:rPr>
              <a:t> মিনিট</a:t>
            </a:r>
            <a:endParaRPr lang="en-US" sz="40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113" y="1274225"/>
            <a:ext cx="3166422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কাজী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নজরুল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ইসলাম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0988" y="1274225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খ্রিস্টাব্দে</a:t>
            </a:r>
            <a:r>
              <a:rPr lang="en-US" sz="3600" dirty="0" err="1">
                <a:solidFill>
                  <a:prstClr val="black"/>
                </a:solidFill>
              </a:rPr>
              <a:t>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113" y="2320305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জন্মগ্রহণ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6484" y="2320305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প্রাবন্ধিক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6483" y="3405871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গীতিকার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1110" y="3384643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সুরস্রষ্টা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1113" y="4517407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সঙ্গীতশিল্পী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109" y="5517313"/>
            <a:ext cx="2650233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জাতীয়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4869" y="4395098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সম্পাদক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4868" y="5478990"/>
            <a:ext cx="26749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মৃত্যুবরণ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F41F-A104-45CE-84BE-29629A95F41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0181" y="843288"/>
            <a:ext cx="7730837" cy="48647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numCol="1">
            <a:prstTxWarp prst="textCirclePour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৭৭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1424" y="2485127"/>
            <a:ext cx="3893127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কবি-পরিচিতি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947836" y="933530"/>
            <a:ext cx="1876568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05.০০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617476">
            <a:off x="10409318" y="4251458"/>
            <a:ext cx="1741793" cy="62665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C2E6-80C1-4C8F-8A29-00FCDA483061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376">
              <a:schemeClr val="accent6">
                <a:lumMod val="40000"/>
                <a:lumOff val="60000"/>
              </a:schemeClr>
            </a:gs>
            <a:gs pos="8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002" y="449957"/>
            <a:ext cx="231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০৭.০০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ক্লিক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করুন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23" y="1146852"/>
            <a:ext cx="3484907" cy="2498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549" y="4019067"/>
            <a:ext cx="776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পরিচিতিকরন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6CA5-7BE2-4325-9346-602F001CA4E5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9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০৩.০০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899866">
            <a:off x="321018" y="4978231"/>
            <a:ext cx="2322391" cy="658638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ক্লিক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করুন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1782" y="862679"/>
            <a:ext cx="231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218" y="1680406"/>
            <a:ext cx="9037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গল্পকার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প্রাবন্ধিক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সুরস্রষ্টা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সঙ্গীতশিল্পী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নবযুগ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ধুমকেতু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১৯৭৬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২৯শে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206" y="2054885"/>
            <a:ext cx="2168014" cy="2074661"/>
            <a:chOff x="3722177" y="2160239"/>
            <a:chExt cx="1256716" cy="1256716"/>
          </a:xfrm>
        </p:grpSpPr>
        <p:sp>
          <p:nvSpPr>
            <p:cNvPr id="7" name="Oval 6"/>
            <p:cNvSpPr/>
            <p:nvPr/>
          </p:nvSpPr>
          <p:spPr>
            <a:xfrm>
              <a:off x="3722177" y="2160239"/>
              <a:ext cx="1256716" cy="1256716"/>
            </a:xfrm>
            <a:prstGeom prst="ellipse">
              <a:avLst/>
            </a:prstGeom>
            <a:blipFill rotWithShape="0">
              <a:blip r:embed="rId3">
                <a:grayscl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906219" y="2344281"/>
              <a:ext cx="888632" cy="888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DBF8-4EC6-4632-A352-2AD369BCA92C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02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E1E2-D64C-4F9C-9C0F-3A55E3475EB4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764498"/>
            <a:ext cx="7315200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046452" y="753618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০২.০০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48266">
            <a:off x="7112886" y="3839331"/>
            <a:ext cx="2294891" cy="77712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813" y="938284"/>
            <a:ext cx="2430683" cy="10156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০১.০০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ক্লিক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করুন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5853" y="954875"/>
            <a:ext cx="231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076" y="4374605"/>
            <a:ext cx="599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‘মা’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05" y="1924372"/>
            <a:ext cx="2555101" cy="2450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A3DF-9512-4874-BB2D-58D1495D53A9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1236"/>
          <a:stretch/>
        </p:blipFill>
        <p:spPr>
          <a:xfrm>
            <a:off x="575187" y="337534"/>
            <a:ext cx="3657484" cy="20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54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4" y="2134563"/>
            <a:ext cx="4738225" cy="356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914" y="683171"/>
            <a:ext cx="924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 r="5782"/>
          <a:stretch>
            <a:fillRect/>
          </a:stretch>
        </p:blipFill>
        <p:spPr bwMode="auto">
          <a:xfrm>
            <a:off x="-492157" y="-187211"/>
            <a:ext cx="7533038" cy="754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 l="12328"/>
          <a:stretch>
            <a:fillRect/>
          </a:stretch>
        </p:blipFill>
        <p:spPr bwMode="auto">
          <a:xfrm>
            <a:off x="7053695" y="-187211"/>
            <a:ext cx="7186612" cy="76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1" y="296036"/>
            <a:ext cx="1876568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০১.০০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323" y="4339965"/>
            <a:ext cx="2049066" cy="83792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C068-155A-4819-87BB-8E0CE34BAAF0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grayscl/>
          </a:blip>
          <a:srcRect r="5782"/>
          <a:stretch>
            <a:fillRect/>
          </a:stretch>
        </p:blipFill>
        <p:spPr bwMode="auto">
          <a:xfrm>
            <a:off x="-359015" y="0"/>
            <a:ext cx="7437960" cy="747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grayscl/>
          </a:blip>
          <a:srcRect l="12328"/>
          <a:stretch>
            <a:fillRect/>
          </a:stretch>
        </p:blipFill>
        <p:spPr bwMode="auto">
          <a:xfrm>
            <a:off x="7053695" y="-136524"/>
            <a:ext cx="7186612" cy="761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9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xit" presetSubtype="54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 animBg="1"/>
      <p:bldP spid="4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399" y="2590800"/>
            <a:ext cx="6599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ধলসা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পয়ারী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খয়েরপুর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7204" y="296036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০২.০০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81200" y="6492892"/>
            <a:ext cx="2133600" cy="365125"/>
          </a:xfrm>
        </p:spPr>
        <p:txBody>
          <a:bodyPr/>
          <a:lstStyle/>
          <a:p>
            <a:fld id="{F269DAAF-FAEC-4069-AB9D-22BA48FB886E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+mj-cs"/>
              </a:rPr>
              <a:t>Wednesday, April 20, 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492892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cs typeface="+mj-cs"/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92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+mj-cs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7204" y="1219200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2" descr="C:\Users\MD AHSAN HABIB RUBEL\Desktop\muutir ch@ra\rabiu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7"/>
          <a:stretch/>
        </p:blipFill>
        <p:spPr bwMode="auto">
          <a:xfrm>
            <a:off x="2057400" y="619202"/>
            <a:ext cx="1600200" cy="1080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94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23" presetClass="exit" presetSubtype="54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54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54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7663" y="1933435"/>
            <a:ext cx="5210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ইবতেদায়ি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পরিচিতিকরণ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১৯-০৪-২০২২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2310"/>
            <a:ext cx="3352800" cy="288925"/>
          </a:xfrm>
        </p:spPr>
        <p:txBody>
          <a:bodyPr/>
          <a:lstStyle/>
          <a:p>
            <a:fld id="{278149D5-A364-48CA-A3E3-72807A11F17C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t>Wednesday, April 20, 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1745" y="6102928"/>
            <a:ext cx="5144655" cy="547254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০০.০০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54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0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593"/>
            <a:ext cx="2926080" cy="27432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02" y="961751"/>
            <a:ext cx="292608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01" y="961751"/>
            <a:ext cx="292608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03" y="961751"/>
            <a:ext cx="2926080" cy="2743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90732" y="4133131"/>
            <a:ext cx="3641898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5348" y="4133130"/>
            <a:ext cx="5581934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8589" y="4133130"/>
            <a:ext cx="7615452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9954" y="0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152" y="5911880"/>
            <a:ext cx="2322391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7E50-4614-400E-B109-4C7C73DC8FF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9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788537"/>
              </p:ext>
            </p:extLst>
          </p:nvPr>
        </p:nvGraphicFramePr>
        <p:xfrm>
          <a:off x="6313488" y="12112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3488" y="12112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be 2"/>
          <p:cNvSpPr/>
          <p:nvPr/>
        </p:nvSpPr>
        <p:spPr>
          <a:xfrm>
            <a:off x="5670462" y="324450"/>
            <a:ext cx="2200451" cy="1770184"/>
          </a:xfrm>
          <a:prstGeom prst="cub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03252" y="2365562"/>
            <a:ext cx="3805349" cy="108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628" y="2418014"/>
            <a:ext cx="3724973" cy="1133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03784" y="2480670"/>
            <a:ext cx="8009182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পাঠ্যসূচি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118" y="4477558"/>
            <a:ext cx="1282023" cy="781267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96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52" y="3838167"/>
            <a:ext cx="3510153" cy="2841315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7962882" y="1032387"/>
            <a:ext cx="45719" cy="4571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2F85-4E1C-47FD-AAAD-4009075B962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21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43" presetID="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352" y="1049093"/>
            <a:ext cx="1806347" cy="7327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4018" y="2115404"/>
            <a:ext cx="8570794" cy="696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9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2972" y="3164115"/>
            <a:ext cx="7286170" cy="29029"/>
          </a:xfrm>
          <a:prstGeom prst="line">
            <a:avLst/>
          </a:prstGeom>
          <a:ln w="28575"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০1.০০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17093">
            <a:off x="9114812" y="4618079"/>
            <a:ext cx="2322391" cy="7492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B02F-917C-43C0-91E9-FD23F3AC4E6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Wednesday, April 20,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09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522" y="2272671"/>
            <a:ext cx="10439552" cy="389260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১.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  <a:prstDash val="sysDash"/>
                </a:ln>
                <a:pattFill prst="sphere">
                  <a:fgClr>
                    <a:srgbClr val="006600"/>
                  </a:fgClr>
                  <a:bgClr>
                    <a:schemeClr val="accent2">
                      <a:lumMod val="40000"/>
                      <a:lumOff val="60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CF2C-4F39-4F44-A1FB-F3D42E0C675B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2650" y="685800"/>
            <a:ext cx="10479424" cy="96980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11046452" y="753618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০0.০০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9308" y="2826327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xit" presetSubtype="54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E1E4-CC20-41B5-B68B-9E80199D7A16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7287073"/>
              </p:ext>
            </p:extLst>
          </p:nvPr>
        </p:nvGraphicFramePr>
        <p:xfrm>
          <a:off x="1268361" y="365126"/>
          <a:ext cx="8891639" cy="577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10905412" y="1094568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০5.০০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1903" y="2830449"/>
            <a:ext cx="1741793" cy="5441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B59B72-1AE2-4A65-B053-BB681B22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C6A57-BF74-4065-9611-29BE41CE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BA53C1-511F-4FED-8CB1-CD7779D60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888461-49E1-418A-8F5C-5CFE2854A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09E24F-64AD-4FC5-8242-26954FF8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51231-A077-492A-9BB0-BB60BE0B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E1F58-567B-43F4-ADC5-F40C0FBEB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00296C-05A0-4B66-B6BD-C5276E3B3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733B2E-64C5-4831-8EF8-0AB9C202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9601C-BE2A-4CE3-8E67-A45E0C49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E9748-479D-4785-9AEF-F80E454C1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08D3B-53EE-4FE3-863E-A70748D8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D02F6-7E36-481F-84D0-D2FDC620C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4F4-19DD-4024-BCC8-61CB3F6863F9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t>Wednesday, April 20,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755058"/>
            <a:ext cx="7315200" cy="2862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046452" y="753618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০২০০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9308" y="2826327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1503" y="1108727"/>
            <a:ext cx="2430683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8" grpId="0"/>
      <p:bldP spid="8" grpId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825</Words>
  <Application>Microsoft Office PowerPoint</Application>
  <PresentationFormat>Widescreen</PresentationFormat>
  <Paragraphs>223</Paragraphs>
  <Slides>18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Nikosh</vt:lpstr>
      <vt:lpstr>NikoshBAN</vt:lpstr>
      <vt:lpstr>Wingdings 2</vt:lpstr>
      <vt:lpstr>Office Theme</vt:lpstr>
      <vt:lpstr>1_Office Theme</vt:lpstr>
      <vt:lpstr>Trek</vt:lpstr>
      <vt:lpstr>3_Office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প্রত্যাশা করা যাচ্ছে যে, এ পাঠ শেষে শিক্ষার্থীরা…  ১. ‘মা’ কবিতা কবির নাম বলতে পারবে। ২. কবির পরিচিতিকরণ করতে পারবে। ৩. প্রমিত উচ্চারণে বানান করতে পারবে।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129</cp:revision>
  <dcterms:created xsi:type="dcterms:W3CDTF">2022-04-13T07:03:34Z</dcterms:created>
  <dcterms:modified xsi:type="dcterms:W3CDTF">2022-04-20T05:32:33Z</dcterms:modified>
</cp:coreProperties>
</file>