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15452725" cy="8412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12F"/>
    <a:srgbClr val="59C7BD"/>
    <a:srgbClr val="40E0C2"/>
    <a:srgbClr val="D749BF"/>
    <a:srgbClr val="D434D4"/>
    <a:srgbClr val="58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591" y="1376713"/>
            <a:ext cx="11589544" cy="2928679"/>
          </a:xfrm>
        </p:spPr>
        <p:txBody>
          <a:bodyPr anchor="b"/>
          <a:lstStyle>
            <a:lvl1pPr algn="ctr">
              <a:defRPr sz="7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591" y="4418333"/>
            <a:ext cx="11589544" cy="2030992"/>
          </a:xfrm>
        </p:spPr>
        <p:txBody>
          <a:bodyPr/>
          <a:lstStyle>
            <a:lvl1pPr marL="0" indent="0" algn="ctr">
              <a:buNone/>
              <a:defRPr sz="2944"/>
            </a:lvl1pPr>
            <a:lvl2pPr marL="560802" indent="0" algn="ctr">
              <a:buNone/>
              <a:defRPr sz="2453"/>
            </a:lvl2pPr>
            <a:lvl3pPr marL="1121603" indent="0" algn="ctr">
              <a:buNone/>
              <a:defRPr sz="2208"/>
            </a:lvl3pPr>
            <a:lvl4pPr marL="1682405" indent="0" algn="ctr">
              <a:buNone/>
              <a:defRPr sz="1963"/>
            </a:lvl4pPr>
            <a:lvl5pPr marL="2243206" indent="0" algn="ctr">
              <a:buNone/>
              <a:defRPr sz="1963"/>
            </a:lvl5pPr>
            <a:lvl6pPr marL="2804008" indent="0" algn="ctr">
              <a:buNone/>
              <a:defRPr sz="1963"/>
            </a:lvl6pPr>
            <a:lvl7pPr marL="3364809" indent="0" algn="ctr">
              <a:buNone/>
              <a:defRPr sz="1963"/>
            </a:lvl7pPr>
            <a:lvl8pPr marL="3925611" indent="0" algn="ctr">
              <a:buNone/>
              <a:defRPr sz="1963"/>
            </a:lvl8pPr>
            <a:lvl9pPr marL="4486412" indent="0" algn="ctr">
              <a:buNone/>
              <a:defRPr sz="19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6" y="447870"/>
            <a:ext cx="3331994" cy="7128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375" y="447870"/>
            <a:ext cx="9802822" cy="71289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7" y="2097200"/>
            <a:ext cx="13327975" cy="3499226"/>
          </a:xfrm>
        </p:spPr>
        <p:txBody>
          <a:bodyPr anchor="b"/>
          <a:lstStyle>
            <a:lvl1pPr>
              <a:defRPr sz="7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327" y="5629530"/>
            <a:ext cx="13327975" cy="1840160"/>
          </a:xfrm>
        </p:spPr>
        <p:txBody>
          <a:bodyPr/>
          <a:lstStyle>
            <a:lvl1pPr marL="0" indent="0">
              <a:buNone/>
              <a:defRPr sz="2944">
                <a:solidFill>
                  <a:schemeClr val="tx1">
                    <a:tint val="75000"/>
                  </a:schemeClr>
                </a:solidFill>
              </a:defRPr>
            </a:lvl1pPr>
            <a:lvl2pPr marL="560802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2pPr>
            <a:lvl3pPr marL="1121603" indent="0">
              <a:buNone/>
              <a:defRPr sz="2208">
                <a:solidFill>
                  <a:schemeClr val="tx1">
                    <a:tint val="75000"/>
                  </a:schemeClr>
                </a:solidFill>
              </a:defRPr>
            </a:lvl3pPr>
            <a:lvl4pPr marL="1682405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4pPr>
            <a:lvl5pPr marL="2243206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5pPr>
            <a:lvl6pPr marL="2804008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6pPr>
            <a:lvl7pPr marL="3364809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7pPr>
            <a:lvl8pPr marL="3925611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8pPr>
            <a:lvl9pPr marL="4486412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375" y="2239349"/>
            <a:ext cx="6567408" cy="533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2942" y="2239349"/>
            <a:ext cx="6567408" cy="533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47870"/>
            <a:ext cx="13327975" cy="162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388" y="2062149"/>
            <a:ext cx="6537226" cy="1010627"/>
          </a:xfrm>
        </p:spPr>
        <p:txBody>
          <a:bodyPr anchor="b"/>
          <a:lstStyle>
            <a:lvl1pPr marL="0" indent="0">
              <a:buNone/>
              <a:defRPr sz="2944" b="1"/>
            </a:lvl1pPr>
            <a:lvl2pPr marL="560802" indent="0">
              <a:buNone/>
              <a:defRPr sz="2453" b="1"/>
            </a:lvl2pPr>
            <a:lvl3pPr marL="1121603" indent="0">
              <a:buNone/>
              <a:defRPr sz="2208" b="1"/>
            </a:lvl3pPr>
            <a:lvl4pPr marL="1682405" indent="0">
              <a:buNone/>
              <a:defRPr sz="1963" b="1"/>
            </a:lvl4pPr>
            <a:lvl5pPr marL="2243206" indent="0">
              <a:buNone/>
              <a:defRPr sz="1963" b="1"/>
            </a:lvl5pPr>
            <a:lvl6pPr marL="2804008" indent="0">
              <a:buNone/>
              <a:defRPr sz="1963" b="1"/>
            </a:lvl6pPr>
            <a:lvl7pPr marL="3364809" indent="0">
              <a:buNone/>
              <a:defRPr sz="1963" b="1"/>
            </a:lvl7pPr>
            <a:lvl8pPr marL="3925611" indent="0">
              <a:buNone/>
              <a:defRPr sz="1963" b="1"/>
            </a:lvl8pPr>
            <a:lvl9pPr marL="4486412" indent="0">
              <a:buNone/>
              <a:defRPr sz="19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388" y="3072776"/>
            <a:ext cx="6537226" cy="4519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2942" y="2062149"/>
            <a:ext cx="6569421" cy="1010627"/>
          </a:xfrm>
        </p:spPr>
        <p:txBody>
          <a:bodyPr anchor="b"/>
          <a:lstStyle>
            <a:lvl1pPr marL="0" indent="0">
              <a:buNone/>
              <a:defRPr sz="2944" b="1"/>
            </a:lvl1pPr>
            <a:lvl2pPr marL="560802" indent="0">
              <a:buNone/>
              <a:defRPr sz="2453" b="1"/>
            </a:lvl2pPr>
            <a:lvl3pPr marL="1121603" indent="0">
              <a:buNone/>
              <a:defRPr sz="2208" b="1"/>
            </a:lvl3pPr>
            <a:lvl4pPr marL="1682405" indent="0">
              <a:buNone/>
              <a:defRPr sz="1963" b="1"/>
            </a:lvl4pPr>
            <a:lvl5pPr marL="2243206" indent="0">
              <a:buNone/>
              <a:defRPr sz="1963" b="1"/>
            </a:lvl5pPr>
            <a:lvl6pPr marL="2804008" indent="0">
              <a:buNone/>
              <a:defRPr sz="1963" b="1"/>
            </a:lvl6pPr>
            <a:lvl7pPr marL="3364809" indent="0">
              <a:buNone/>
              <a:defRPr sz="1963" b="1"/>
            </a:lvl7pPr>
            <a:lvl8pPr marL="3925611" indent="0">
              <a:buNone/>
              <a:defRPr sz="1963" b="1"/>
            </a:lvl8pPr>
            <a:lvl9pPr marL="4486412" indent="0">
              <a:buNone/>
              <a:defRPr sz="19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942" y="3072776"/>
            <a:ext cx="6569421" cy="4519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1EE278E-5557-409E-A260-047C4407C065}"/>
              </a:ext>
            </a:extLst>
          </p:cNvPr>
          <p:cNvSpPr/>
          <p:nvPr userDrawn="1"/>
        </p:nvSpPr>
        <p:spPr>
          <a:xfrm>
            <a:off x="2" y="1"/>
            <a:ext cx="15452725" cy="8412163"/>
          </a:xfrm>
          <a:prstGeom prst="frame">
            <a:avLst>
              <a:gd name="adj1" fmla="val 1996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D5BB44A-1AC8-4005-9736-2E7FDC2E6F32}"/>
              </a:ext>
            </a:extLst>
          </p:cNvPr>
          <p:cNvSpPr/>
          <p:nvPr userDrawn="1"/>
        </p:nvSpPr>
        <p:spPr>
          <a:xfrm>
            <a:off x="2" y="1"/>
            <a:ext cx="3026229" cy="3204633"/>
          </a:xfrm>
          <a:prstGeom prst="halfFrame">
            <a:avLst>
              <a:gd name="adj1" fmla="val 5392"/>
              <a:gd name="adj2" fmla="val 490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FF90E64-991B-4668-AA30-64D8C8BA5867}"/>
              </a:ext>
            </a:extLst>
          </p:cNvPr>
          <p:cNvSpPr/>
          <p:nvPr userDrawn="1"/>
        </p:nvSpPr>
        <p:spPr>
          <a:xfrm rot="10800000">
            <a:off x="12426498" y="5207531"/>
            <a:ext cx="3026229" cy="3204633"/>
          </a:xfrm>
          <a:prstGeom prst="halfFrame">
            <a:avLst>
              <a:gd name="adj1" fmla="val 5392"/>
              <a:gd name="adj2" fmla="val 490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F488354E-C352-4592-80D0-E14F289E17EC}"/>
              </a:ext>
            </a:extLst>
          </p:cNvPr>
          <p:cNvSpPr/>
          <p:nvPr userDrawn="1"/>
        </p:nvSpPr>
        <p:spPr>
          <a:xfrm rot="5400000">
            <a:off x="12334609" y="157206"/>
            <a:ext cx="3275325" cy="2960914"/>
          </a:xfrm>
          <a:prstGeom prst="halfFrame">
            <a:avLst>
              <a:gd name="adj1" fmla="val 5392"/>
              <a:gd name="adj2" fmla="val 490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6B8D57-B359-4A52-AC75-E997B6C90631}"/>
              </a:ext>
            </a:extLst>
          </p:cNvPr>
          <p:cNvSpPr/>
          <p:nvPr userDrawn="1"/>
        </p:nvSpPr>
        <p:spPr>
          <a:xfrm rot="16200000">
            <a:off x="-159701" y="5294043"/>
            <a:ext cx="3275325" cy="2960914"/>
          </a:xfrm>
          <a:prstGeom prst="halfFrame">
            <a:avLst>
              <a:gd name="adj1" fmla="val 5392"/>
              <a:gd name="adj2" fmla="val 490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560811"/>
            <a:ext cx="4983906" cy="1962838"/>
          </a:xfrm>
        </p:spPr>
        <p:txBody>
          <a:bodyPr anchor="b"/>
          <a:lstStyle>
            <a:lvl1pPr>
              <a:defRPr sz="39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21" y="1211196"/>
            <a:ext cx="7822942" cy="5978088"/>
          </a:xfrm>
        </p:spPr>
        <p:txBody>
          <a:bodyPr/>
          <a:lstStyle>
            <a:lvl1pPr>
              <a:defRPr sz="3925"/>
            </a:lvl1pPr>
            <a:lvl2pPr>
              <a:defRPr sz="3434"/>
            </a:lvl2pPr>
            <a:lvl3pPr>
              <a:defRPr sz="2944"/>
            </a:lvl3pPr>
            <a:lvl4pPr>
              <a:defRPr sz="2453"/>
            </a:lvl4pPr>
            <a:lvl5pPr>
              <a:defRPr sz="2453"/>
            </a:lvl5pPr>
            <a:lvl6pPr>
              <a:defRPr sz="2453"/>
            </a:lvl6pPr>
            <a:lvl7pPr>
              <a:defRPr sz="2453"/>
            </a:lvl7pPr>
            <a:lvl8pPr>
              <a:defRPr sz="2453"/>
            </a:lvl8pPr>
            <a:lvl9pPr>
              <a:defRPr sz="24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523649"/>
            <a:ext cx="4983906" cy="4675372"/>
          </a:xfrm>
        </p:spPr>
        <p:txBody>
          <a:bodyPr/>
          <a:lstStyle>
            <a:lvl1pPr marL="0" indent="0">
              <a:buNone/>
              <a:defRPr sz="1963"/>
            </a:lvl1pPr>
            <a:lvl2pPr marL="560802" indent="0">
              <a:buNone/>
              <a:defRPr sz="1717"/>
            </a:lvl2pPr>
            <a:lvl3pPr marL="1121603" indent="0">
              <a:buNone/>
              <a:defRPr sz="1472"/>
            </a:lvl3pPr>
            <a:lvl4pPr marL="1682405" indent="0">
              <a:buNone/>
              <a:defRPr sz="1227"/>
            </a:lvl4pPr>
            <a:lvl5pPr marL="2243206" indent="0">
              <a:buNone/>
              <a:defRPr sz="1227"/>
            </a:lvl5pPr>
            <a:lvl6pPr marL="2804008" indent="0">
              <a:buNone/>
              <a:defRPr sz="1227"/>
            </a:lvl6pPr>
            <a:lvl7pPr marL="3364809" indent="0">
              <a:buNone/>
              <a:defRPr sz="1227"/>
            </a:lvl7pPr>
            <a:lvl8pPr marL="3925611" indent="0">
              <a:buNone/>
              <a:defRPr sz="1227"/>
            </a:lvl8pPr>
            <a:lvl9pPr marL="4486412" indent="0">
              <a:buNone/>
              <a:defRPr sz="12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560811"/>
            <a:ext cx="4983906" cy="1962838"/>
          </a:xfrm>
        </p:spPr>
        <p:txBody>
          <a:bodyPr anchor="b"/>
          <a:lstStyle>
            <a:lvl1pPr>
              <a:defRPr sz="39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69421" y="1211196"/>
            <a:ext cx="7822942" cy="5978088"/>
          </a:xfrm>
        </p:spPr>
        <p:txBody>
          <a:bodyPr anchor="t"/>
          <a:lstStyle>
            <a:lvl1pPr marL="0" indent="0">
              <a:buNone/>
              <a:defRPr sz="3925"/>
            </a:lvl1pPr>
            <a:lvl2pPr marL="560802" indent="0">
              <a:buNone/>
              <a:defRPr sz="3434"/>
            </a:lvl2pPr>
            <a:lvl3pPr marL="1121603" indent="0">
              <a:buNone/>
              <a:defRPr sz="2944"/>
            </a:lvl3pPr>
            <a:lvl4pPr marL="1682405" indent="0">
              <a:buNone/>
              <a:defRPr sz="2453"/>
            </a:lvl4pPr>
            <a:lvl5pPr marL="2243206" indent="0">
              <a:buNone/>
              <a:defRPr sz="2453"/>
            </a:lvl5pPr>
            <a:lvl6pPr marL="2804008" indent="0">
              <a:buNone/>
              <a:defRPr sz="2453"/>
            </a:lvl6pPr>
            <a:lvl7pPr marL="3364809" indent="0">
              <a:buNone/>
              <a:defRPr sz="2453"/>
            </a:lvl7pPr>
            <a:lvl8pPr marL="3925611" indent="0">
              <a:buNone/>
              <a:defRPr sz="2453"/>
            </a:lvl8pPr>
            <a:lvl9pPr marL="4486412" indent="0">
              <a:buNone/>
              <a:defRPr sz="24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523649"/>
            <a:ext cx="4983906" cy="4675372"/>
          </a:xfrm>
        </p:spPr>
        <p:txBody>
          <a:bodyPr/>
          <a:lstStyle>
            <a:lvl1pPr marL="0" indent="0">
              <a:buNone/>
              <a:defRPr sz="1963"/>
            </a:lvl1pPr>
            <a:lvl2pPr marL="560802" indent="0">
              <a:buNone/>
              <a:defRPr sz="1717"/>
            </a:lvl2pPr>
            <a:lvl3pPr marL="1121603" indent="0">
              <a:buNone/>
              <a:defRPr sz="1472"/>
            </a:lvl3pPr>
            <a:lvl4pPr marL="1682405" indent="0">
              <a:buNone/>
              <a:defRPr sz="1227"/>
            </a:lvl4pPr>
            <a:lvl5pPr marL="2243206" indent="0">
              <a:buNone/>
              <a:defRPr sz="1227"/>
            </a:lvl5pPr>
            <a:lvl6pPr marL="2804008" indent="0">
              <a:buNone/>
              <a:defRPr sz="1227"/>
            </a:lvl6pPr>
            <a:lvl7pPr marL="3364809" indent="0">
              <a:buNone/>
              <a:defRPr sz="1227"/>
            </a:lvl7pPr>
            <a:lvl8pPr marL="3925611" indent="0">
              <a:buNone/>
              <a:defRPr sz="1227"/>
            </a:lvl8pPr>
            <a:lvl9pPr marL="4486412" indent="0">
              <a:buNone/>
              <a:defRPr sz="12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375" y="447870"/>
            <a:ext cx="13327975" cy="16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75" y="2239349"/>
            <a:ext cx="13327975" cy="533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375" y="7796829"/>
            <a:ext cx="3476863" cy="4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A14D-724B-4507-B4F6-02FCCF9B9ED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8715" y="7796829"/>
            <a:ext cx="5215295" cy="4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487" y="7796829"/>
            <a:ext cx="3476863" cy="4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5247-12D5-424A-8459-BEC5D479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21603" rtl="0" eaLnBrk="1" latinLnBrk="0" hangingPunct="1">
        <a:lnSpc>
          <a:spcPct val="90000"/>
        </a:lnSpc>
        <a:spcBef>
          <a:spcPct val="0"/>
        </a:spcBef>
        <a:buNone/>
        <a:defRPr sz="5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401" indent="-280401" algn="l" defTabSz="1121603" rtl="0" eaLnBrk="1" latinLnBrk="0" hangingPunct="1">
        <a:lnSpc>
          <a:spcPct val="90000"/>
        </a:lnSpc>
        <a:spcBef>
          <a:spcPts val="1227"/>
        </a:spcBef>
        <a:buFont typeface="Arial" panose="020B0604020202020204" pitchFamily="34" charset="0"/>
        <a:buChar char="•"/>
        <a:defRPr sz="3434" kern="1200">
          <a:solidFill>
            <a:schemeClr val="tx1"/>
          </a:solidFill>
          <a:latin typeface="+mn-lt"/>
          <a:ea typeface="+mn-ea"/>
          <a:cs typeface="+mn-cs"/>
        </a:defRPr>
      </a:lvl1pPr>
      <a:lvl2pPr marL="841202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944" kern="1200">
          <a:solidFill>
            <a:schemeClr val="tx1"/>
          </a:solidFill>
          <a:latin typeface="+mn-lt"/>
          <a:ea typeface="+mn-ea"/>
          <a:cs typeface="+mn-cs"/>
        </a:defRPr>
      </a:lvl2pPr>
      <a:lvl3pPr marL="1402004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3pPr>
      <a:lvl4pPr marL="1962805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4pPr>
      <a:lvl5pPr marL="2523607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5pPr>
      <a:lvl6pPr marL="3084408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6pPr>
      <a:lvl7pPr marL="3645210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7pPr>
      <a:lvl8pPr marL="4206011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8pPr>
      <a:lvl9pPr marL="4766813" indent="-280401" algn="l" defTabSz="1121603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1pPr>
      <a:lvl2pPr marL="560802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2pPr>
      <a:lvl3pPr marL="1121603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682405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4pPr>
      <a:lvl5pPr marL="2243206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5pPr>
      <a:lvl6pPr marL="2804008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6pPr>
      <a:lvl7pPr marL="3364809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7pPr>
      <a:lvl8pPr marL="3925611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8pPr>
      <a:lvl9pPr marL="4486412" algn="l" defTabSz="1121603" rtl="0" eaLnBrk="1" latinLnBrk="0" hangingPunct="1">
        <a:defRPr sz="2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7436-wedding-flower-clipar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microsoft.com/office/2007/relationships/hdphoto" Target="../media/hdphoto2.wdp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microsoft.com/office/2007/relationships/hdphoto" Target="../media/hdphoto2.wdp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7966FE-C62F-4D91-8CF1-9F021AE77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610" y="5149540"/>
            <a:ext cx="2962299" cy="3111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8DD03-08CF-4711-B3AF-E62F52F9C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394" y="5222413"/>
            <a:ext cx="2962299" cy="3111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0F196-07C2-4DE3-80B9-6A0BC3BE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10" y="188351"/>
            <a:ext cx="2962299" cy="3111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36A04-6725-45CA-B40C-61E2FF042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13636" y="113955"/>
            <a:ext cx="2962299" cy="3111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154997-BC9B-4919-AA75-7AC7F4F425BF}"/>
              </a:ext>
            </a:extLst>
          </p:cNvPr>
          <p:cNvSpPr txBox="1"/>
          <p:nvPr/>
        </p:nvSpPr>
        <p:spPr>
          <a:xfrm>
            <a:off x="1979112" y="1481480"/>
            <a:ext cx="10880803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5D86D-2862-41CC-9F42-6B42D0ED71B7}"/>
              </a:ext>
            </a:extLst>
          </p:cNvPr>
          <p:cNvSpPr/>
          <p:nvPr/>
        </p:nvSpPr>
        <p:spPr>
          <a:xfrm>
            <a:off x="3362467" y="3478979"/>
            <a:ext cx="8114092" cy="3154710"/>
          </a:xfrm>
          <a:prstGeom prst="rect">
            <a:avLst/>
          </a:prstGeom>
          <a:noFill/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1"/>
                            </p:stCondLst>
                            <p:childTnLst>
                              <p:par>
                                <p:cTn id="15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40E0C2"/>
            </a:gs>
            <a:gs pos="77000">
              <a:schemeClr val="accent2">
                <a:lumMod val="20000"/>
                <a:lumOff val="80000"/>
              </a:schemeClr>
            </a:gs>
            <a:gs pos="31000">
              <a:schemeClr val="accent4">
                <a:lumMod val="40000"/>
                <a:lumOff val="60000"/>
              </a:schemeClr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B0B3A-DBE0-484A-B11A-65016D74642A}"/>
              </a:ext>
            </a:extLst>
          </p:cNvPr>
          <p:cNvSpPr/>
          <p:nvPr/>
        </p:nvSpPr>
        <p:spPr>
          <a:xfrm>
            <a:off x="9800593" y="1525177"/>
            <a:ext cx="2975703" cy="1429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A9D9B-09D6-41D5-A2F1-3DD2C556BD12}"/>
              </a:ext>
            </a:extLst>
          </p:cNvPr>
          <p:cNvSpPr/>
          <p:nvPr/>
        </p:nvSpPr>
        <p:spPr>
          <a:xfrm>
            <a:off x="9803087" y="6553857"/>
            <a:ext cx="2975703" cy="1429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 টাকা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75DDBC-98C6-42AA-BD8C-DA642A7C9559}"/>
              </a:ext>
            </a:extLst>
          </p:cNvPr>
          <p:cNvSpPr/>
          <p:nvPr/>
        </p:nvSpPr>
        <p:spPr>
          <a:xfrm>
            <a:off x="9800594" y="4902731"/>
            <a:ext cx="2975703" cy="1429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9C358-6CCF-4317-80E4-469ED7D0C622}"/>
              </a:ext>
            </a:extLst>
          </p:cNvPr>
          <p:cNvSpPr/>
          <p:nvPr/>
        </p:nvSpPr>
        <p:spPr>
          <a:xfrm>
            <a:off x="9800593" y="3200060"/>
            <a:ext cx="2975703" cy="1429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 </a:t>
            </a:r>
            <a:endParaRPr lang="en-US" sz="6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FEBC1A-97A0-4DCF-88DA-D2E14D0D635D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351685" y="2133318"/>
            <a:ext cx="6448908" cy="3463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C64A82-D3A4-4147-A691-504AE05F317B}"/>
              </a:ext>
            </a:extLst>
          </p:cNvPr>
          <p:cNvCxnSpPr>
            <a:cxnSpLocks/>
            <a:stCxn id="19" idx="3"/>
            <a:endCxn id="7" idx="1"/>
          </p:cNvCxnSpPr>
          <p:nvPr/>
        </p:nvCxnSpPr>
        <p:spPr>
          <a:xfrm>
            <a:off x="3561697" y="5234085"/>
            <a:ext cx="6241390" cy="2034763"/>
          </a:xfrm>
          <a:prstGeom prst="straightConnector1">
            <a:avLst/>
          </a:prstGeom>
          <a:ln w="76200">
            <a:solidFill>
              <a:srgbClr val="D434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A20A92-56F8-4F12-8C17-92FAC246FF4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351685" y="2240168"/>
            <a:ext cx="6448908" cy="1532034"/>
          </a:xfrm>
          <a:prstGeom prst="straightConnector1">
            <a:avLst/>
          </a:prstGeom>
          <a:ln w="76200">
            <a:solidFill>
              <a:srgbClr val="D749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C9A242-CB98-4870-A960-B242085A705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573964" y="3827972"/>
            <a:ext cx="6226629" cy="3230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915A93-4B49-4395-9A42-E728D5CB4394}"/>
              </a:ext>
            </a:extLst>
          </p:cNvPr>
          <p:cNvSpPr txBox="1"/>
          <p:nvPr/>
        </p:nvSpPr>
        <p:spPr>
          <a:xfrm>
            <a:off x="5258792" y="301450"/>
            <a:ext cx="3582444" cy="1027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103622" tIns="51811" rIns="103622" bIns="51811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473EDD-943B-4C5A-B455-D02F32BF9ABC}"/>
              </a:ext>
            </a:extLst>
          </p:cNvPr>
          <p:cNvSpPr/>
          <p:nvPr/>
        </p:nvSpPr>
        <p:spPr>
          <a:xfrm>
            <a:off x="5258792" y="1530423"/>
            <a:ext cx="3582444" cy="495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EA427-B1B0-4499-B5ED-9D9C3C2A9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16714" b="45115"/>
          <a:stretch/>
        </p:blipFill>
        <p:spPr>
          <a:xfrm>
            <a:off x="969183" y="1479147"/>
            <a:ext cx="2382502" cy="1308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80C4CE-8869-4CD2-8221-8D7FBA090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5"/>
          <a:stretch/>
        </p:blipFill>
        <p:spPr>
          <a:xfrm>
            <a:off x="728958" y="3005264"/>
            <a:ext cx="2622727" cy="13012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3EC8DA-B8D6-4D5F-BD19-9C3CB2E36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8"/>
          <a:stretch/>
        </p:blipFill>
        <p:spPr>
          <a:xfrm>
            <a:off x="686821" y="4455676"/>
            <a:ext cx="2874876" cy="1556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CFDC1C-341B-4B5D-9AC7-70B77FD133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5"/>
          <a:stretch/>
        </p:blipFill>
        <p:spPr>
          <a:xfrm>
            <a:off x="728958" y="6280098"/>
            <a:ext cx="2845006" cy="15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40E0C2"/>
            </a:gs>
            <a:gs pos="38000">
              <a:schemeClr val="accent2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509BEA6-D99D-4E6D-B5DB-96D202453452}"/>
              </a:ext>
            </a:extLst>
          </p:cNvPr>
          <p:cNvSpPr txBox="1"/>
          <p:nvPr/>
        </p:nvSpPr>
        <p:spPr>
          <a:xfrm>
            <a:off x="4785231" y="1902744"/>
            <a:ext cx="1870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4B3EA-A242-44DF-9463-F0968E728371}"/>
              </a:ext>
            </a:extLst>
          </p:cNvPr>
          <p:cNvSpPr txBox="1"/>
          <p:nvPr/>
        </p:nvSpPr>
        <p:spPr>
          <a:xfrm>
            <a:off x="5148837" y="6035204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C981B-43A9-4D73-BC5B-3502D730F9FE}"/>
              </a:ext>
            </a:extLst>
          </p:cNvPr>
          <p:cNvSpPr txBox="1"/>
          <p:nvPr/>
        </p:nvSpPr>
        <p:spPr>
          <a:xfrm>
            <a:off x="2437888" y="5937457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ED6932-18DD-40AB-8035-00FF7C89ECC4}"/>
              </a:ext>
            </a:extLst>
          </p:cNvPr>
          <p:cNvSpPr txBox="1"/>
          <p:nvPr/>
        </p:nvSpPr>
        <p:spPr>
          <a:xfrm>
            <a:off x="2422403" y="3968974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03E73-6797-4580-81FF-54C9FCA2CEB2}"/>
              </a:ext>
            </a:extLst>
          </p:cNvPr>
          <p:cNvSpPr txBox="1"/>
          <p:nvPr/>
        </p:nvSpPr>
        <p:spPr>
          <a:xfrm>
            <a:off x="2431971" y="1925026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FCF78-3507-4767-9497-F49D40643BCE}"/>
              </a:ext>
            </a:extLst>
          </p:cNvPr>
          <p:cNvSpPr txBox="1"/>
          <p:nvPr/>
        </p:nvSpPr>
        <p:spPr>
          <a:xfrm>
            <a:off x="4785231" y="3968974"/>
            <a:ext cx="1870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9EE80F-F9A2-4EF1-B800-75C1B794FC63}"/>
              </a:ext>
            </a:extLst>
          </p:cNvPr>
          <p:cNvSpPr txBox="1"/>
          <p:nvPr/>
        </p:nvSpPr>
        <p:spPr>
          <a:xfrm>
            <a:off x="7869008" y="6035204"/>
            <a:ext cx="1870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67129-9FE7-4C32-81F5-F8F96E2EE372}"/>
              </a:ext>
            </a:extLst>
          </p:cNvPr>
          <p:cNvSpPr txBox="1"/>
          <p:nvPr/>
        </p:nvSpPr>
        <p:spPr>
          <a:xfrm>
            <a:off x="8657584" y="2006851"/>
            <a:ext cx="58488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পয়সা + ৫০ পয়সা = ১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D0B4F-A68E-4201-886E-CA5A54F2DF9F}"/>
              </a:ext>
            </a:extLst>
          </p:cNvPr>
          <p:cNvSpPr txBox="1"/>
          <p:nvPr/>
        </p:nvSpPr>
        <p:spPr>
          <a:xfrm>
            <a:off x="8714687" y="4019799"/>
            <a:ext cx="5490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টাকা+১ টাকা = ২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BE9644-AEFB-46C0-A7ED-9C228B57F9C7}"/>
              </a:ext>
            </a:extLst>
          </p:cNvPr>
          <p:cNvSpPr txBox="1"/>
          <p:nvPr/>
        </p:nvSpPr>
        <p:spPr>
          <a:xfrm>
            <a:off x="7135971" y="7398687"/>
            <a:ext cx="73174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টাকা+২ টাকা + ১ টাকা = ৫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5AFF70-4A55-4EAA-A13C-09D0B8576A43}"/>
              </a:ext>
            </a:extLst>
          </p:cNvPr>
          <p:cNvSpPr/>
          <p:nvPr/>
        </p:nvSpPr>
        <p:spPr>
          <a:xfrm>
            <a:off x="4953441" y="474921"/>
            <a:ext cx="5215696" cy="878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ও পয়সার সম্পর্ক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6D2A9A-8A8D-4AFD-827F-10E836B6D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3897" r="51960" b="5705"/>
          <a:stretch/>
        </p:blipFill>
        <p:spPr>
          <a:xfrm>
            <a:off x="3255042" y="1839874"/>
            <a:ext cx="1411255" cy="135518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FAD856-36B4-46DA-9A16-75CA230F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4" t="6388" r="6138"/>
          <a:stretch/>
        </p:blipFill>
        <p:spPr>
          <a:xfrm>
            <a:off x="6897980" y="1802673"/>
            <a:ext cx="1535046" cy="160665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E20FF5-FB75-4988-BE50-5DC922A59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3897" r="51960" b="5705"/>
          <a:stretch/>
        </p:blipFill>
        <p:spPr>
          <a:xfrm>
            <a:off x="789840" y="1813227"/>
            <a:ext cx="1411255" cy="135518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24D9D0-E687-4273-AA75-B91B3A314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9" t="4438" r="4712" b="1"/>
          <a:stretch/>
        </p:blipFill>
        <p:spPr>
          <a:xfrm>
            <a:off x="3161211" y="3774266"/>
            <a:ext cx="1505086" cy="15078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8D3864-915C-42F5-A5B5-360A6A2467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6" t="2038" r="3802" b="2401"/>
          <a:stretch/>
        </p:blipFill>
        <p:spPr>
          <a:xfrm>
            <a:off x="705394" y="3704230"/>
            <a:ext cx="1567543" cy="15078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2B6B0F-0413-4977-BEE2-B8C61A58A6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1215" r="51953" b="20098"/>
          <a:stretch/>
        </p:blipFill>
        <p:spPr>
          <a:xfrm>
            <a:off x="7050851" y="3696789"/>
            <a:ext cx="1746619" cy="170297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AF8888-BB03-4974-95DC-261892E80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9278" r="50848" b="20597"/>
          <a:stretch/>
        </p:blipFill>
        <p:spPr>
          <a:xfrm>
            <a:off x="3230878" y="5616263"/>
            <a:ext cx="1758468" cy="174174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02F3FD-1A7D-426E-A3AB-A50ED0743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19399" r="51170" b="20475"/>
          <a:stretch/>
        </p:blipFill>
        <p:spPr>
          <a:xfrm>
            <a:off x="666206" y="5656217"/>
            <a:ext cx="1632857" cy="16241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6D666B-23F5-48CB-806C-ED4C6842F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t="2033" r="4424"/>
          <a:stretch/>
        </p:blipFill>
        <p:spPr>
          <a:xfrm>
            <a:off x="6119789" y="5734594"/>
            <a:ext cx="1535046" cy="154580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7FF637-40E4-4451-B4C8-87B4DC299B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4005" r="50301" b="4252"/>
          <a:stretch/>
        </p:blipFill>
        <p:spPr>
          <a:xfrm>
            <a:off x="10463380" y="5522483"/>
            <a:ext cx="1923134" cy="174174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778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BF12F"/>
            </a:gs>
            <a:gs pos="38000">
              <a:schemeClr val="accent2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A40AB1-4F10-4DDF-A835-CE3B67FE1F32}"/>
              </a:ext>
            </a:extLst>
          </p:cNvPr>
          <p:cNvSpPr txBox="1"/>
          <p:nvPr/>
        </p:nvSpPr>
        <p:spPr>
          <a:xfrm>
            <a:off x="3065136" y="1605202"/>
            <a:ext cx="1016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C673C-FE28-47F3-A7E1-F8F9FF6FCE3E}"/>
              </a:ext>
            </a:extLst>
          </p:cNvPr>
          <p:cNvSpPr txBox="1"/>
          <p:nvPr/>
        </p:nvSpPr>
        <p:spPr>
          <a:xfrm>
            <a:off x="3748200" y="6342779"/>
            <a:ext cx="1016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D47F5-C22A-41F3-A794-E7D0000A238A}"/>
              </a:ext>
            </a:extLst>
          </p:cNvPr>
          <p:cNvSpPr txBox="1"/>
          <p:nvPr/>
        </p:nvSpPr>
        <p:spPr>
          <a:xfrm>
            <a:off x="6401204" y="3972535"/>
            <a:ext cx="1016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B2478-3231-47FE-91E3-3927FA91E263}"/>
              </a:ext>
            </a:extLst>
          </p:cNvPr>
          <p:cNvSpPr txBox="1"/>
          <p:nvPr/>
        </p:nvSpPr>
        <p:spPr>
          <a:xfrm>
            <a:off x="2908790" y="3927428"/>
            <a:ext cx="1016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5DB50-0CD0-4F83-BF52-76BF47205631}"/>
              </a:ext>
            </a:extLst>
          </p:cNvPr>
          <p:cNvSpPr txBox="1"/>
          <p:nvPr/>
        </p:nvSpPr>
        <p:spPr>
          <a:xfrm>
            <a:off x="6199418" y="1664952"/>
            <a:ext cx="234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FC591-9435-45C7-9801-079FDD2A3510}"/>
              </a:ext>
            </a:extLst>
          </p:cNvPr>
          <p:cNvSpPr txBox="1"/>
          <p:nvPr/>
        </p:nvSpPr>
        <p:spPr>
          <a:xfrm>
            <a:off x="9994577" y="3882321"/>
            <a:ext cx="234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41D0D-DF7A-4EA8-A064-8129CAD6E076}"/>
              </a:ext>
            </a:extLst>
          </p:cNvPr>
          <p:cNvSpPr txBox="1"/>
          <p:nvPr/>
        </p:nvSpPr>
        <p:spPr>
          <a:xfrm>
            <a:off x="7922507" y="6203549"/>
            <a:ext cx="234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2FF7-51A6-4E66-811C-C14BDA05E76F}"/>
              </a:ext>
            </a:extLst>
          </p:cNvPr>
          <p:cNvSpPr txBox="1"/>
          <p:nvPr/>
        </p:nvSpPr>
        <p:spPr>
          <a:xfrm>
            <a:off x="504752" y="2817111"/>
            <a:ext cx="9170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টাকা+১০ টাকা = ২০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B3B9F-9089-49FE-8927-8A4816B8807F}"/>
              </a:ext>
            </a:extLst>
          </p:cNvPr>
          <p:cNvSpPr txBox="1"/>
          <p:nvPr/>
        </p:nvSpPr>
        <p:spPr>
          <a:xfrm>
            <a:off x="945468" y="5042455"/>
            <a:ext cx="110826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টাকা+২০ টাকা + ১০ টাকা = ৫০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9CEED-7CC3-4192-9907-B61A0BF7C27B}"/>
              </a:ext>
            </a:extLst>
          </p:cNvPr>
          <p:cNvSpPr txBox="1"/>
          <p:nvPr/>
        </p:nvSpPr>
        <p:spPr>
          <a:xfrm>
            <a:off x="2471355" y="7450776"/>
            <a:ext cx="9170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টাকা+৫০ টাকা = ১০০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29C8FB-3950-48FE-9DD0-60B3505A4DCD}"/>
              </a:ext>
            </a:extLst>
          </p:cNvPr>
          <p:cNvSpPr/>
          <p:nvPr/>
        </p:nvSpPr>
        <p:spPr>
          <a:xfrm>
            <a:off x="5595488" y="468683"/>
            <a:ext cx="3912498" cy="820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করিঃ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1BD5D6-AD18-46B3-A968-306CECFF8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5885" r="14655" b="51146"/>
          <a:stretch/>
        </p:blipFill>
        <p:spPr>
          <a:xfrm>
            <a:off x="609171" y="1603882"/>
            <a:ext cx="2472219" cy="1202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619137-C7D7-4697-8227-52AAB4E13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5885" r="14655" b="51146"/>
          <a:stretch/>
        </p:blipFill>
        <p:spPr>
          <a:xfrm>
            <a:off x="3853847" y="1532752"/>
            <a:ext cx="2472219" cy="1202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187831-BF8F-438A-B622-5EF9AAA19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5885" r="14655" b="51146"/>
          <a:stretch/>
        </p:blipFill>
        <p:spPr>
          <a:xfrm>
            <a:off x="7355906" y="3806178"/>
            <a:ext cx="2472219" cy="12024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E8B1DA-87F7-4B6B-8E59-C446FD050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4"/>
          <a:stretch/>
        </p:blipFill>
        <p:spPr>
          <a:xfrm>
            <a:off x="8352473" y="1698572"/>
            <a:ext cx="2645379" cy="11882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09081E-E049-4AE8-B926-65E4370E7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4"/>
          <a:stretch/>
        </p:blipFill>
        <p:spPr>
          <a:xfrm>
            <a:off x="3652445" y="3828117"/>
            <a:ext cx="2645379" cy="1188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23C3E0-D183-4690-BAD6-1CAEA7F2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4"/>
          <a:stretch/>
        </p:blipFill>
        <p:spPr>
          <a:xfrm>
            <a:off x="250673" y="3882321"/>
            <a:ext cx="2645379" cy="11882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29751D-3E42-4DC7-B4B0-A08F89E94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3"/>
          <a:stretch/>
        </p:blipFill>
        <p:spPr>
          <a:xfrm>
            <a:off x="12208911" y="3806178"/>
            <a:ext cx="2696283" cy="1422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F79B03-992C-4A46-B1B8-25DC77E7A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3"/>
          <a:stretch/>
        </p:blipFill>
        <p:spPr>
          <a:xfrm>
            <a:off x="4929283" y="6097307"/>
            <a:ext cx="2771628" cy="13834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36DD3E-8845-47E3-B892-2714B8EB8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3"/>
          <a:stretch/>
        </p:blipFill>
        <p:spPr>
          <a:xfrm>
            <a:off x="840760" y="6111319"/>
            <a:ext cx="2771628" cy="13834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AF40B-0854-4DE5-B6C1-958531F252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278" b="50678"/>
          <a:stretch/>
        </p:blipFill>
        <p:spPr>
          <a:xfrm>
            <a:off x="10487662" y="5927894"/>
            <a:ext cx="3528740" cy="16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9C7BD"/>
            </a:gs>
            <a:gs pos="46000">
              <a:schemeClr val="accent2">
                <a:lumMod val="20000"/>
                <a:lumOff val="80000"/>
              </a:schemeClr>
            </a:gs>
            <a:gs pos="85000">
              <a:schemeClr val="accent4">
                <a:lumMod val="40000"/>
                <a:lumOff val="60000"/>
              </a:schemeClr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58FA7-BFA2-4391-A856-5459C7BBD738}"/>
              </a:ext>
            </a:extLst>
          </p:cNvPr>
          <p:cNvSpPr txBox="1"/>
          <p:nvPr/>
        </p:nvSpPr>
        <p:spPr>
          <a:xfrm>
            <a:off x="8392811" y="1606397"/>
            <a:ext cx="187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ADD67-B41C-4B28-A978-406AC1ECD7E2}"/>
              </a:ext>
            </a:extLst>
          </p:cNvPr>
          <p:cNvSpPr txBox="1"/>
          <p:nvPr/>
        </p:nvSpPr>
        <p:spPr>
          <a:xfrm>
            <a:off x="10776275" y="4024478"/>
            <a:ext cx="135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DBC12-1262-4782-ACE7-DB4BBF75B842}"/>
              </a:ext>
            </a:extLst>
          </p:cNvPr>
          <p:cNvSpPr txBox="1"/>
          <p:nvPr/>
        </p:nvSpPr>
        <p:spPr>
          <a:xfrm>
            <a:off x="8199637" y="6213303"/>
            <a:ext cx="1814653" cy="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AFD04-4DCD-49BE-9B27-AF39A708E2AA}"/>
              </a:ext>
            </a:extLst>
          </p:cNvPr>
          <p:cNvSpPr txBox="1"/>
          <p:nvPr/>
        </p:nvSpPr>
        <p:spPr>
          <a:xfrm>
            <a:off x="3647519" y="3801857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69F93-284D-49DA-B876-98B5386BE67D}"/>
              </a:ext>
            </a:extLst>
          </p:cNvPr>
          <p:cNvSpPr txBox="1"/>
          <p:nvPr/>
        </p:nvSpPr>
        <p:spPr>
          <a:xfrm>
            <a:off x="4238735" y="1698018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81D1-00D1-4F1A-8563-03BEB9FB4111}"/>
              </a:ext>
            </a:extLst>
          </p:cNvPr>
          <p:cNvSpPr txBox="1"/>
          <p:nvPr/>
        </p:nvSpPr>
        <p:spPr>
          <a:xfrm>
            <a:off x="7291279" y="3760201"/>
            <a:ext cx="811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2BA10-1684-4D1B-8889-0654765262B9}"/>
              </a:ext>
            </a:extLst>
          </p:cNvPr>
          <p:cNvSpPr txBox="1"/>
          <p:nvPr/>
        </p:nvSpPr>
        <p:spPr>
          <a:xfrm>
            <a:off x="4024455" y="6191578"/>
            <a:ext cx="787434" cy="11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79175-4898-491E-BDAB-BD6C026799F5}"/>
              </a:ext>
            </a:extLst>
          </p:cNvPr>
          <p:cNvSpPr txBox="1"/>
          <p:nvPr/>
        </p:nvSpPr>
        <p:spPr>
          <a:xfrm>
            <a:off x="2051149" y="2602862"/>
            <a:ext cx="73174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 = ২০০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B68BF-A3BC-4570-9DE6-9A4EDC6ECE56}"/>
              </a:ext>
            </a:extLst>
          </p:cNvPr>
          <p:cNvSpPr txBox="1"/>
          <p:nvPr/>
        </p:nvSpPr>
        <p:spPr>
          <a:xfrm>
            <a:off x="1789507" y="5010010"/>
            <a:ext cx="9770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 টাকা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 টাকা + ১০০ টাকা = ৫০০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FFE69-B360-4C9A-9AB9-96A951558CFE}"/>
              </a:ext>
            </a:extLst>
          </p:cNvPr>
          <p:cNvSpPr txBox="1"/>
          <p:nvPr/>
        </p:nvSpPr>
        <p:spPr>
          <a:xfrm>
            <a:off x="1789507" y="7436859"/>
            <a:ext cx="73174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 = ১০০০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67FE39-043C-4A64-92F9-C763D01E5358}"/>
              </a:ext>
            </a:extLst>
          </p:cNvPr>
          <p:cNvSpPr/>
          <p:nvPr/>
        </p:nvSpPr>
        <p:spPr>
          <a:xfrm>
            <a:off x="5557830" y="249004"/>
            <a:ext cx="4389699" cy="9608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করিঃ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ED53B-CA67-4C57-BD34-D45478CF3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278" b="50678"/>
          <a:stretch/>
        </p:blipFill>
        <p:spPr>
          <a:xfrm>
            <a:off x="832100" y="1359310"/>
            <a:ext cx="2997364" cy="1358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595C63-66C6-4CEF-BE3B-618729F7C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278" b="50678"/>
          <a:stretch/>
        </p:blipFill>
        <p:spPr>
          <a:xfrm>
            <a:off x="5395447" y="1320541"/>
            <a:ext cx="2997364" cy="13588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061A71-A5BA-4353-89BE-FE78F300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0"/>
          <a:stretch/>
        </p:blipFill>
        <p:spPr>
          <a:xfrm>
            <a:off x="10315933" y="1201724"/>
            <a:ext cx="3187126" cy="1477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AC0134-FE45-4AFB-8263-BFF799E5B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0"/>
          <a:stretch/>
        </p:blipFill>
        <p:spPr>
          <a:xfrm>
            <a:off x="4326168" y="3534851"/>
            <a:ext cx="3051435" cy="14776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8C0733-29BF-4D69-9F45-D7DD4F277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0"/>
          <a:stretch/>
        </p:blipFill>
        <p:spPr>
          <a:xfrm>
            <a:off x="650156" y="3574381"/>
            <a:ext cx="2997363" cy="1477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85C02-1890-4588-A1B8-E1EA39A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278" b="50678"/>
          <a:stretch/>
        </p:blipFill>
        <p:spPr>
          <a:xfrm>
            <a:off x="7921832" y="3550325"/>
            <a:ext cx="2997364" cy="1358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51B272-48F8-46EE-BBC1-2C1AC535A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2"/>
          <a:stretch/>
        </p:blipFill>
        <p:spPr>
          <a:xfrm>
            <a:off x="11971188" y="3423987"/>
            <a:ext cx="3240791" cy="15860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8F8E48-699D-42DB-B66E-75E68721DE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2"/>
          <a:stretch/>
        </p:blipFill>
        <p:spPr>
          <a:xfrm>
            <a:off x="4811889" y="5802276"/>
            <a:ext cx="3240791" cy="1586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F684DE-8188-4856-8D5E-5591AA9EA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2"/>
          <a:stretch/>
        </p:blipFill>
        <p:spPr>
          <a:xfrm>
            <a:off x="714437" y="5825243"/>
            <a:ext cx="3240791" cy="15860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EBBCFC-8364-4F00-8E4C-B26B6FA668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7937" b="50387"/>
          <a:stretch/>
        </p:blipFill>
        <p:spPr>
          <a:xfrm>
            <a:off x="10544403" y="5711492"/>
            <a:ext cx="4309343" cy="2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C62F1-D8C2-4C39-87B3-CA2F46249A43}"/>
              </a:ext>
            </a:extLst>
          </p:cNvPr>
          <p:cNvSpPr txBox="1"/>
          <p:nvPr/>
        </p:nvSpPr>
        <p:spPr>
          <a:xfrm>
            <a:off x="362800" y="470343"/>
            <a:ext cx="14331462" cy="72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4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5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40850FD-7083-4DFC-8CCF-43C8E07B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9" y="1282444"/>
            <a:ext cx="4731404" cy="6798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C2E64C-28B8-4AB9-BFFA-1086B11F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51" y="1282444"/>
            <a:ext cx="4893730" cy="6798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D2A0B-27CD-4CF5-B3C2-EF895AFED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11" y="1282445"/>
            <a:ext cx="4991978" cy="67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42000">
              <a:schemeClr val="accent4">
                <a:lumMod val="40000"/>
                <a:lumOff val="60000"/>
              </a:schemeClr>
            </a:gs>
            <a:gs pos="76000">
              <a:schemeClr val="accent4">
                <a:lumMod val="40000"/>
                <a:lumOff val="60000"/>
              </a:schemeClr>
            </a:gs>
            <a:gs pos="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D4FD2-2EAA-49A3-B745-198E83E90463}"/>
              </a:ext>
            </a:extLst>
          </p:cNvPr>
          <p:cNvSpPr txBox="1"/>
          <p:nvPr/>
        </p:nvSpPr>
        <p:spPr>
          <a:xfrm>
            <a:off x="4521108" y="1158"/>
            <a:ext cx="5899542" cy="1874349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0E088-9FF0-4B53-B8D5-2870FDAB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28" y="178641"/>
            <a:ext cx="2761869" cy="1842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1CD8A9-218A-40FC-B863-61D6B95BC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528" y="134495"/>
            <a:ext cx="2883604" cy="1923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7D7BE-63F3-4E33-ABA8-C64FA1019F5C}"/>
              </a:ext>
            </a:extLst>
          </p:cNvPr>
          <p:cNvSpPr txBox="1"/>
          <p:nvPr/>
        </p:nvSpPr>
        <p:spPr>
          <a:xfrm>
            <a:off x="5153809" y="1467205"/>
            <a:ext cx="52668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শুন্যস্থান পূরণ করঃ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65C7EA-872B-46F8-B950-B2F5C86E3097}"/>
              </a:ext>
            </a:extLst>
          </p:cNvPr>
          <p:cNvGrpSpPr/>
          <p:nvPr/>
        </p:nvGrpSpPr>
        <p:grpSpPr>
          <a:xfrm>
            <a:off x="1495080" y="2904049"/>
            <a:ext cx="8445754" cy="769441"/>
            <a:chOff x="1495080" y="2904049"/>
            <a:chExt cx="8445754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95BBB5-4E5B-4984-BA24-231858149BFC}"/>
                </a:ext>
              </a:extLst>
            </p:cNvPr>
            <p:cNvSpPr txBox="1"/>
            <p:nvPr/>
          </p:nvSpPr>
          <p:spPr>
            <a:xfrm>
              <a:off x="1495080" y="2904049"/>
              <a:ext cx="84457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১) ৫০ টাকার ৪টি নোট =                    টাকা</a:t>
              </a:r>
              <a:endParaRPr lang="en-US" sz="4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F6AE515-194A-4544-A693-4833D623D074}"/>
                </a:ext>
              </a:extLst>
            </p:cNvPr>
            <p:cNvSpPr/>
            <p:nvPr/>
          </p:nvSpPr>
          <p:spPr>
            <a:xfrm>
              <a:off x="6074119" y="2966274"/>
              <a:ext cx="2095882" cy="6449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B919F2-E2EF-4DE2-8A1C-A96F35AFF1B0}"/>
              </a:ext>
            </a:extLst>
          </p:cNvPr>
          <p:cNvGrpSpPr/>
          <p:nvPr/>
        </p:nvGrpSpPr>
        <p:grpSpPr>
          <a:xfrm>
            <a:off x="1400439" y="3969232"/>
            <a:ext cx="11764415" cy="769441"/>
            <a:chOff x="1400439" y="3969232"/>
            <a:chExt cx="11764415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B396F0-9D91-4A9E-9F76-1E1CF142CA43}"/>
                </a:ext>
              </a:extLst>
            </p:cNvPr>
            <p:cNvSpPr txBox="1"/>
            <p:nvPr/>
          </p:nvSpPr>
          <p:spPr>
            <a:xfrm>
              <a:off x="1400439" y="3969232"/>
              <a:ext cx="117644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২) ২টি ২০ টাকার নোট ১টি ১০ টাকার নোট =                    টাকা</a:t>
              </a:r>
              <a:endParaRPr lang="en-US" sz="4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04022F-D4DB-4720-84CA-FB562DE05E63}"/>
                </a:ext>
              </a:extLst>
            </p:cNvPr>
            <p:cNvSpPr/>
            <p:nvPr/>
          </p:nvSpPr>
          <p:spPr>
            <a:xfrm>
              <a:off x="9383078" y="4047210"/>
              <a:ext cx="2003078" cy="6449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B769A-4719-4C06-876A-61E4FB4F9690}"/>
              </a:ext>
            </a:extLst>
          </p:cNvPr>
          <p:cNvGrpSpPr/>
          <p:nvPr/>
        </p:nvGrpSpPr>
        <p:grpSpPr>
          <a:xfrm>
            <a:off x="1400438" y="5005294"/>
            <a:ext cx="9985719" cy="769441"/>
            <a:chOff x="1400440" y="5170041"/>
            <a:chExt cx="9985719" cy="7694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AF9DE-F4CE-4557-ABFC-1A6F951FA635}"/>
                </a:ext>
              </a:extLst>
            </p:cNvPr>
            <p:cNvSpPr txBox="1"/>
            <p:nvPr/>
          </p:nvSpPr>
          <p:spPr>
            <a:xfrm>
              <a:off x="1400440" y="5170041"/>
              <a:ext cx="99857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৩) ১০০ টাকার             টি নোট = ৫০০ টাকা</a:t>
              </a:r>
              <a:endParaRPr lang="en-US" sz="44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B210E86-520D-407D-BD7E-CA528B7EB8D6}"/>
                </a:ext>
              </a:extLst>
            </p:cNvPr>
            <p:cNvSpPr/>
            <p:nvPr/>
          </p:nvSpPr>
          <p:spPr>
            <a:xfrm>
              <a:off x="4153462" y="5250244"/>
              <a:ext cx="1504127" cy="6449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D33B2-A08E-42EC-B800-7E83B8647C92}"/>
              </a:ext>
            </a:extLst>
          </p:cNvPr>
          <p:cNvGrpSpPr/>
          <p:nvPr/>
        </p:nvGrpSpPr>
        <p:grpSpPr>
          <a:xfrm>
            <a:off x="1400438" y="6041356"/>
            <a:ext cx="9794431" cy="769441"/>
            <a:chOff x="1400439" y="6307009"/>
            <a:chExt cx="7317457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E91A89-1136-4B97-B9B8-ED0763685F58}"/>
                </a:ext>
              </a:extLst>
            </p:cNvPr>
            <p:cNvSpPr txBox="1"/>
            <p:nvPr/>
          </p:nvSpPr>
          <p:spPr>
            <a:xfrm>
              <a:off x="1400439" y="6307009"/>
              <a:ext cx="731745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৪) ২০ টাকার ৫টি নোট =                       টাকা</a:t>
              </a:r>
              <a:endParaRPr lang="en-US" sz="44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D872117-FC29-458A-9F38-0A3A000CDB2F}"/>
                </a:ext>
              </a:extLst>
            </p:cNvPr>
            <p:cNvSpPr/>
            <p:nvPr/>
          </p:nvSpPr>
          <p:spPr>
            <a:xfrm>
              <a:off x="4857673" y="6312690"/>
              <a:ext cx="1874771" cy="6449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2579A1-7005-4732-B1BC-106A9541FE82}"/>
              </a:ext>
            </a:extLst>
          </p:cNvPr>
          <p:cNvGrpSpPr/>
          <p:nvPr/>
        </p:nvGrpSpPr>
        <p:grpSpPr>
          <a:xfrm>
            <a:off x="1400437" y="7077418"/>
            <a:ext cx="9985719" cy="769441"/>
            <a:chOff x="1400440" y="7498809"/>
            <a:chExt cx="9985719" cy="7694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0EB0FE-14BC-45AF-81E1-2814FDEC3EA9}"/>
                </a:ext>
              </a:extLst>
            </p:cNvPr>
            <p:cNvSpPr txBox="1"/>
            <p:nvPr/>
          </p:nvSpPr>
          <p:spPr>
            <a:xfrm>
              <a:off x="1400440" y="7498809"/>
              <a:ext cx="99857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৫) ১০০ টাকার             টি নোট = ১০০০ টাকা</a:t>
              </a:r>
              <a:endParaRPr lang="en-US" sz="44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C5A32BA-A067-4E11-88F9-83A3197A5982}"/>
                </a:ext>
              </a:extLst>
            </p:cNvPr>
            <p:cNvSpPr/>
            <p:nvPr/>
          </p:nvSpPr>
          <p:spPr>
            <a:xfrm>
              <a:off x="4153462" y="7507818"/>
              <a:ext cx="1504127" cy="6449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89A329A-79EA-433A-ABD6-C4C745A4A76B}"/>
              </a:ext>
            </a:extLst>
          </p:cNvPr>
          <p:cNvSpPr txBox="1"/>
          <p:nvPr/>
        </p:nvSpPr>
        <p:spPr>
          <a:xfrm>
            <a:off x="9542735" y="4045975"/>
            <a:ext cx="1683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A4B40D-97B5-43A2-9CEA-6774CC15D3D9}"/>
              </a:ext>
            </a:extLst>
          </p:cNvPr>
          <p:cNvSpPr txBox="1"/>
          <p:nvPr/>
        </p:nvSpPr>
        <p:spPr>
          <a:xfrm>
            <a:off x="6166924" y="2939447"/>
            <a:ext cx="2003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টাকা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37643A-89DC-4456-869E-4F4B5581FDCC}"/>
              </a:ext>
            </a:extLst>
          </p:cNvPr>
          <p:cNvSpPr txBox="1"/>
          <p:nvPr/>
        </p:nvSpPr>
        <p:spPr>
          <a:xfrm>
            <a:off x="4581767" y="5060367"/>
            <a:ext cx="7463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91E737-7E16-420C-B750-AF39EB4ED876}"/>
              </a:ext>
            </a:extLst>
          </p:cNvPr>
          <p:cNvSpPr txBox="1"/>
          <p:nvPr/>
        </p:nvSpPr>
        <p:spPr>
          <a:xfrm>
            <a:off x="6297653" y="6045444"/>
            <a:ext cx="1872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9D458E-55B7-429A-A095-747538B9D734}"/>
              </a:ext>
            </a:extLst>
          </p:cNvPr>
          <p:cNvSpPr txBox="1"/>
          <p:nvPr/>
        </p:nvSpPr>
        <p:spPr>
          <a:xfrm>
            <a:off x="4581767" y="7060595"/>
            <a:ext cx="704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609A8-0DE9-4D46-AC4C-D20B231B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47" y="344324"/>
            <a:ext cx="6370608" cy="7723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AA8150-2C6B-4030-A278-AD96E9FF7A21}"/>
              </a:ext>
            </a:extLst>
          </p:cNvPr>
          <p:cNvSpPr/>
          <p:nvPr/>
        </p:nvSpPr>
        <p:spPr>
          <a:xfrm>
            <a:off x="727142" y="207065"/>
            <a:ext cx="6503546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D47D9-0CD3-435B-9346-017637F4CAF1}"/>
              </a:ext>
            </a:extLst>
          </p:cNvPr>
          <p:cNvSpPr txBox="1"/>
          <p:nvPr/>
        </p:nvSpPr>
        <p:spPr>
          <a:xfrm>
            <a:off x="263161" y="6620668"/>
            <a:ext cx="7864385" cy="1335740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7৬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সমাধান 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AF313-7B01-481A-A1C9-85635E78F3B5}"/>
              </a:ext>
            </a:extLst>
          </p:cNvPr>
          <p:cNvSpPr/>
          <p:nvPr/>
        </p:nvSpPr>
        <p:spPr>
          <a:xfrm>
            <a:off x="9228031" y="3918089"/>
            <a:ext cx="4606347" cy="37728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95B83-50DE-45C9-B306-D305815AC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5" y="1714664"/>
            <a:ext cx="7280638" cy="480027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24533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42000">
              <a:schemeClr val="accent4">
                <a:lumMod val="40000"/>
                <a:lumOff val="60000"/>
              </a:schemeClr>
            </a:gs>
            <a:gs pos="76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DB66B-1735-45C9-B096-F0255AE2924C}"/>
              </a:ext>
            </a:extLst>
          </p:cNvPr>
          <p:cNvSpPr txBox="1"/>
          <p:nvPr/>
        </p:nvSpPr>
        <p:spPr>
          <a:xfrm>
            <a:off x="2328024" y="2617941"/>
            <a:ext cx="10796675" cy="2154477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15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8C8C6-C6E1-4395-8F74-C9A02CA05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5258" y="2750358"/>
            <a:ext cx="9440562" cy="46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8364C51-612A-44F2-A225-359215C7F570}"/>
              </a:ext>
            </a:extLst>
          </p:cNvPr>
          <p:cNvSpPr/>
          <p:nvPr/>
        </p:nvSpPr>
        <p:spPr>
          <a:xfrm>
            <a:off x="5622615" y="1264725"/>
            <a:ext cx="4207494" cy="1821705"/>
          </a:xfrm>
          <a:prstGeom prst="horizontalScroll">
            <a:avLst/>
          </a:prstGeom>
          <a:solidFill>
            <a:srgbClr val="24E4A9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 extrusionH="95250" contourW="76200">
            <a:bevelT prst="angle"/>
            <a:extrusionClr>
              <a:srgbClr val="FF000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FAA44-9286-42AC-8043-34B781F4D27C}"/>
              </a:ext>
            </a:extLst>
          </p:cNvPr>
          <p:cNvSpPr/>
          <p:nvPr/>
        </p:nvSpPr>
        <p:spPr>
          <a:xfrm>
            <a:off x="251461" y="4604764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IN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4A6104A4-1761-407A-8C46-18A742FA8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610284" y="991846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perspectiveAbove"/>
            <a:lightRig rig="contrasting" dir="t">
              <a:rot lat="0" lon="0" rev="3000000"/>
            </a:lightRig>
          </a:scene3d>
          <a:sp3d extrusionH="165100" contourW="95250">
            <a:bevelT w="95250" h="31750"/>
            <a:extrusionClr>
              <a:srgbClr val="FFFF00"/>
            </a:extrusionClr>
            <a:contourClr>
              <a:srgbClr val="1EEA45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CDC75A-A8A0-47C7-B58B-6AD15C36C31C}"/>
              </a:ext>
            </a:extLst>
          </p:cNvPr>
          <p:cNvSpPr/>
          <p:nvPr/>
        </p:nvSpPr>
        <p:spPr>
          <a:xfrm>
            <a:off x="8356327" y="4866375"/>
            <a:ext cx="6844937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৬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মুদ্রা ও নোট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5372379-25F2-4B9B-9216-214191DA6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94" y="991846"/>
            <a:ext cx="2613972" cy="3384160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297780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C7BD"/>
            </a:gs>
            <a:gs pos="68000">
              <a:schemeClr val="accent2">
                <a:lumMod val="40000"/>
                <a:lumOff val="60000"/>
              </a:schemeClr>
            </a:gs>
            <a:gs pos="45000">
              <a:schemeClr val="accent4">
                <a:lumMod val="40000"/>
                <a:lumOff val="60000"/>
              </a:schemeClr>
            </a:gs>
            <a:gs pos="100000">
              <a:srgbClr val="8BF1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76834-0127-4B12-83DB-9F695C9A4F1B}"/>
              </a:ext>
            </a:extLst>
          </p:cNvPr>
          <p:cNvSpPr txBox="1"/>
          <p:nvPr/>
        </p:nvSpPr>
        <p:spPr>
          <a:xfrm>
            <a:off x="658214" y="2913419"/>
            <a:ext cx="14510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১5.1.১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দেশে প্রচলিত সকল মুদ্রা ও নোট শনাক্ত 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অঙ্কে প্রকাশিত টাকা পয়সার পরিমাণ পড়ে 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১৫.২.৩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টাকা পয়সা সংক্রান্ত সমস্যার সমাধান 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56421-E260-47E2-B90C-FA7DB736B255}"/>
              </a:ext>
            </a:extLst>
          </p:cNvPr>
          <p:cNvSpPr txBox="1"/>
          <p:nvPr/>
        </p:nvSpPr>
        <p:spPr>
          <a:xfrm>
            <a:off x="4262137" y="1059376"/>
            <a:ext cx="6644235" cy="2215991"/>
          </a:xfrm>
          <a:prstGeom prst="rect">
            <a:avLst/>
          </a:prstGeom>
          <a:noFill/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  <a:scene3d>
            <a:camera prst="perspectiveRelaxedModerately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IN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6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FB037-258E-40B7-819A-81D7D228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49" y="2428424"/>
            <a:ext cx="3163143" cy="1577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F5A07-C659-457D-B6ED-A44300F68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27" y="2617940"/>
            <a:ext cx="2440459" cy="119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94089-3504-4D54-88F3-6E84FFF72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76" y="2510884"/>
            <a:ext cx="3048000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C5162-39A0-468D-AE15-BF12F36C8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65" y="4876171"/>
            <a:ext cx="3446435" cy="1577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51274-26C9-4E44-869B-EAFBF0F00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16073"/>
          <a:stretch/>
        </p:blipFill>
        <p:spPr>
          <a:xfrm>
            <a:off x="7576049" y="4876171"/>
            <a:ext cx="3342438" cy="1684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84B0F-7EC7-4353-A77D-7AE867F14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70" y="2289765"/>
            <a:ext cx="3000375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516249-4524-44AB-AA17-EBCFF528B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906" y="4647157"/>
            <a:ext cx="3802422" cy="18885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36B23B-A2DB-48CC-884C-3BEB89A89626}"/>
              </a:ext>
            </a:extLst>
          </p:cNvPr>
          <p:cNvGrpSpPr/>
          <p:nvPr/>
        </p:nvGrpSpPr>
        <p:grpSpPr>
          <a:xfrm>
            <a:off x="266050" y="4957849"/>
            <a:ext cx="3354839" cy="1577886"/>
            <a:chOff x="928822" y="5716705"/>
            <a:chExt cx="3448868" cy="16654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5BA1E5-5886-4510-9772-16A433259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7" t="3483" r="2041" b="2448"/>
            <a:stretch/>
          </p:blipFill>
          <p:spPr>
            <a:xfrm>
              <a:off x="928822" y="5716705"/>
              <a:ext cx="1639014" cy="166545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995AB3-A4DB-4391-82B2-7A5097606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" t="3897" r="51960" b="5705"/>
            <a:stretch/>
          </p:blipFill>
          <p:spPr>
            <a:xfrm>
              <a:off x="2724689" y="5716705"/>
              <a:ext cx="1653001" cy="166545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863A4-940F-44CA-B1BC-F54DC93395C0}"/>
              </a:ext>
            </a:extLst>
          </p:cNvPr>
          <p:cNvSpPr/>
          <p:nvPr/>
        </p:nvSpPr>
        <p:spPr>
          <a:xfrm>
            <a:off x="2177332" y="730342"/>
            <a:ext cx="11098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6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38000">
              <a:schemeClr val="accent2">
                <a:lumMod val="40000"/>
                <a:lumOff val="60000"/>
              </a:schemeClr>
            </a:gs>
            <a:gs pos="73000">
              <a:schemeClr val="accent4">
                <a:lumMod val="40000"/>
                <a:lumOff val="60000"/>
              </a:schemeClr>
            </a:gs>
            <a:gs pos="100000">
              <a:srgbClr val="8BF1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5453C-7493-4533-9F2C-4C7F7205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5" y="485833"/>
            <a:ext cx="1924050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267F0-E2EB-4234-A4A9-6A83206B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6" y="504883"/>
            <a:ext cx="1943100" cy="2352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8C930-E4D9-4846-B18A-AC61ADB10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r="16647"/>
          <a:stretch/>
        </p:blipFill>
        <p:spPr>
          <a:xfrm>
            <a:off x="4999781" y="396081"/>
            <a:ext cx="2528361" cy="2457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48412-7E17-4052-817A-8E127BFFBD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5813" r="14360" b="6125"/>
          <a:stretch/>
        </p:blipFill>
        <p:spPr>
          <a:xfrm>
            <a:off x="7779740" y="365416"/>
            <a:ext cx="3132377" cy="2592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68D244-807F-4B94-9ACA-2FEF39EC9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86" y="323408"/>
            <a:ext cx="2978782" cy="2715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F5B3E6-C46A-4C83-8381-A057946D5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5" y="3290291"/>
            <a:ext cx="2753095" cy="2541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3D367D-D9A9-4C1A-8498-63179DD7D2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0527"/>
          <a:stretch/>
        </p:blipFill>
        <p:spPr>
          <a:xfrm>
            <a:off x="3661746" y="3290291"/>
            <a:ext cx="3159906" cy="2679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DB1B13-D092-42AB-A565-491055D12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53" y="3314045"/>
            <a:ext cx="2876550" cy="2631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6A9F0D-320D-48A4-BB1B-DAEB44D1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56" y="3188721"/>
            <a:ext cx="3678254" cy="2882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D805CA-58AC-43F6-AC8B-A51D388915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t="50630" r="17314"/>
          <a:stretch/>
        </p:blipFill>
        <p:spPr>
          <a:xfrm>
            <a:off x="967294" y="6053133"/>
            <a:ext cx="4481291" cy="20944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D01D16-9FFF-4E6C-8112-CBB13DD0A0D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7314" b="50886"/>
          <a:stretch/>
        </p:blipFill>
        <p:spPr>
          <a:xfrm>
            <a:off x="5539094" y="6127864"/>
            <a:ext cx="4481291" cy="19449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9C5B56-79DB-4449-83F9-B08A24158FF1}"/>
              </a:ext>
            </a:extLst>
          </p:cNvPr>
          <p:cNvSpPr/>
          <p:nvPr/>
        </p:nvSpPr>
        <p:spPr>
          <a:xfrm>
            <a:off x="10551314" y="6301525"/>
            <a:ext cx="367825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0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42000">
              <a:schemeClr val="accent2">
                <a:lumMod val="40000"/>
                <a:lumOff val="60000"/>
              </a:schemeClr>
            </a:gs>
            <a:gs pos="76000">
              <a:schemeClr val="accent4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EB0049-1B1E-484B-AE32-9D94AB9D714F}"/>
              </a:ext>
            </a:extLst>
          </p:cNvPr>
          <p:cNvSpPr txBox="1"/>
          <p:nvPr/>
        </p:nvSpPr>
        <p:spPr>
          <a:xfrm>
            <a:off x="4177016" y="1205109"/>
            <a:ext cx="665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676434B-A5EA-4C71-B095-9D0650736DD2}"/>
              </a:ext>
            </a:extLst>
          </p:cNvPr>
          <p:cNvSpPr/>
          <p:nvPr/>
        </p:nvSpPr>
        <p:spPr>
          <a:xfrm>
            <a:off x="7049145" y="3351660"/>
            <a:ext cx="742861" cy="1645627"/>
          </a:xfrm>
          <a:prstGeom prst="downArrow">
            <a:avLst>
              <a:gd name="adj1" fmla="val 50000"/>
              <a:gd name="adj2" fmla="val 1320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046FE-CB2A-4EBA-B9C7-23E145847E4F}"/>
              </a:ext>
            </a:extLst>
          </p:cNvPr>
          <p:cNvSpPr/>
          <p:nvPr/>
        </p:nvSpPr>
        <p:spPr>
          <a:xfrm>
            <a:off x="4050926" y="5956700"/>
            <a:ext cx="7482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মুদ্রা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2ABC1-DB6D-4279-B867-F42C5CFB8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11" b="49761"/>
          <a:stretch/>
        </p:blipFill>
        <p:spPr>
          <a:xfrm rot="16200000">
            <a:off x="-121948" y="2774674"/>
            <a:ext cx="4629898" cy="284214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AC3D2-F6EF-442F-AD0A-F54D64642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761" r="911"/>
          <a:stretch/>
        </p:blipFill>
        <p:spPr>
          <a:xfrm rot="16200000">
            <a:off x="10944776" y="2636352"/>
            <a:ext cx="4629899" cy="284214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8DC2B-8DA9-484E-B1A6-E5952C67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4400" r="5058" b="5095"/>
          <a:stretch/>
        </p:blipFill>
        <p:spPr>
          <a:xfrm>
            <a:off x="4177016" y="3234612"/>
            <a:ext cx="1724047" cy="16456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F93D97-F0CA-4FA0-A44E-9AFF64B9D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694" r="52645" b="2436"/>
          <a:stretch/>
        </p:blipFill>
        <p:spPr>
          <a:xfrm>
            <a:off x="8917888" y="3118015"/>
            <a:ext cx="1724047" cy="17068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281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80519-207F-4399-997D-15ACD8BDD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1" y="1655762"/>
            <a:ext cx="3163143" cy="1577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AA3B7-6324-48AD-8B7C-DA6AD116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9" y="1853853"/>
            <a:ext cx="2440459" cy="119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B96EC-E0AD-4A51-B8C2-9027B12F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788" y="1738222"/>
            <a:ext cx="3048000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71AD7-1550-4EF3-B430-DAFD39546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77" y="4988985"/>
            <a:ext cx="3446435" cy="1577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B1DDE-B438-455C-9EC2-CDF6F9580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16073"/>
          <a:stretch/>
        </p:blipFill>
        <p:spPr>
          <a:xfrm>
            <a:off x="7580280" y="4963593"/>
            <a:ext cx="3342438" cy="1684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6091A-BF6F-4DCB-B909-3CEB042E7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02" y="1655762"/>
            <a:ext cx="3000375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6F71A-881E-4610-B2BA-AF0E1185E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75" y="4759971"/>
            <a:ext cx="3802422" cy="18885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8C15A5-432B-431B-93D3-5DF7A28A625C}"/>
              </a:ext>
            </a:extLst>
          </p:cNvPr>
          <p:cNvGrpSpPr/>
          <p:nvPr/>
        </p:nvGrpSpPr>
        <p:grpSpPr>
          <a:xfrm>
            <a:off x="826718" y="5070663"/>
            <a:ext cx="2944483" cy="1355189"/>
            <a:chOff x="928822" y="5716705"/>
            <a:chExt cx="3448868" cy="1665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AD6564-05E7-4CC6-9F57-C4DE299CD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7" t="3483" r="2041" b="2448"/>
            <a:stretch/>
          </p:blipFill>
          <p:spPr>
            <a:xfrm>
              <a:off x="928822" y="5716705"/>
              <a:ext cx="1639014" cy="166545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4B9A6F-787C-4D3E-94AE-9829A3AD1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" t="3897" r="51960" b="5705"/>
            <a:stretch/>
          </p:blipFill>
          <p:spPr>
            <a:xfrm>
              <a:off x="2724689" y="5716705"/>
              <a:ext cx="1653001" cy="166545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0B173-174D-446C-8A10-A9D2114B4541}"/>
              </a:ext>
            </a:extLst>
          </p:cNvPr>
          <p:cNvSpPr txBox="1"/>
          <p:nvPr/>
        </p:nvSpPr>
        <p:spPr>
          <a:xfrm>
            <a:off x="1639545" y="3133079"/>
            <a:ext cx="1644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AAD05-3938-45E7-91AE-3FB3176DE914}"/>
              </a:ext>
            </a:extLst>
          </p:cNvPr>
          <p:cNvSpPr txBox="1"/>
          <p:nvPr/>
        </p:nvSpPr>
        <p:spPr>
          <a:xfrm>
            <a:off x="4961930" y="3359892"/>
            <a:ext cx="1796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28E38-88BD-4654-950A-9E13EB19760E}"/>
              </a:ext>
            </a:extLst>
          </p:cNvPr>
          <p:cNvSpPr txBox="1"/>
          <p:nvPr/>
        </p:nvSpPr>
        <p:spPr>
          <a:xfrm>
            <a:off x="8297066" y="3359892"/>
            <a:ext cx="1908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8BBE4-9268-4768-B97E-FC15481A2AF6}"/>
              </a:ext>
            </a:extLst>
          </p:cNvPr>
          <p:cNvSpPr txBox="1"/>
          <p:nvPr/>
        </p:nvSpPr>
        <p:spPr>
          <a:xfrm>
            <a:off x="11695967" y="3359891"/>
            <a:ext cx="2269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D4065-250C-44E3-A884-0D323B085BE9}"/>
              </a:ext>
            </a:extLst>
          </p:cNvPr>
          <p:cNvSpPr txBox="1"/>
          <p:nvPr/>
        </p:nvSpPr>
        <p:spPr>
          <a:xfrm>
            <a:off x="1185484" y="6487412"/>
            <a:ext cx="209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FF9BA-CBBD-4F6C-AB22-FF5047887F0C}"/>
              </a:ext>
            </a:extLst>
          </p:cNvPr>
          <p:cNvSpPr txBox="1"/>
          <p:nvPr/>
        </p:nvSpPr>
        <p:spPr>
          <a:xfrm>
            <a:off x="4322257" y="6470655"/>
            <a:ext cx="3183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পয়সা 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১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F8ACB-FB58-4AE9-BCA9-CDA52C5F0C65}"/>
              </a:ext>
            </a:extLst>
          </p:cNvPr>
          <p:cNvSpPr txBox="1"/>
          <p:nvPr/>
        </p:nvSpPr>
        <p:spPr>
          <a:xfrm>
            <a:off x="7919839" y="6648549"/>
            <a:ext cx="2679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D29F0-6BB9-4B45-839D-98A8F56EAB2F}"/>
              </a:ext>
            </a:extLst>
          </p:cNvPr>
          <p:cNvSpPr txBox="1"/>
          <p:nvPr/>
        </p:nvSpPr>
        <p:spPr>
          <a:xfrm>
            <a:off x="11670952" y="6648548"/>
            <a:ext cx="239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57407-E748-4168-9971-DE8001CE9C10}"/>
              </a:ext>
            </a:extLst>
          </p:cNvPr>
          <p:cNvSpPr txBox="1"/>
          <p:nvPr/>
        </p:nvSpPr>
        <p:spPr>
          <a:xfrm>
            <a:off x="5075647" y="351072"/>
            <a:ext cx="4528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010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40000"/>
                <a:lumOff val="60000"/>
              </a:schemeClr>
            </a:gs>
            <a:gs pos="53000">
              <a:schemeClr val="accent2">
                <a:lumMod val="20000"/>
                <a:lumOff val="80000"/>
              </a:schemeClr>
            </a:gs>
            <a:gs pos="31000">
              <a:schemeClr val="accent4">
                <a:lumMod val="40000"/>
                <a:lumOff val="60000"/>
              </a:schemeClr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BEBE9B8-2150-4C67-BCE7-A0342862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7"/>
          <a:stretch/>
        </p:blipFill>
        <p:spPr>
          <a:xfrm>
            <a:off x="12427554" y="2718540"/>
            <a:ext cx="1554784" cy="157788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EC568D-DE3C-4D62-9E79-62CF52EB5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3648" r="3826" b="1578"/>
          <a:stretch/>
        </p:blipFill>
        <p:spPr>
          <a:xfrm>
            <a:off x="9784362" y="2548133"/>
            <a:ext cx="1554784" cy="14954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5C2510-EE11-4C12-B2F5-C84642B32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194" r="50108" b="1982"/>
          <a:stretch/>
        </p:blipFill>
        <p:spPr>
          <a:xfrm>
            <a:off x="3813744" y="2577391"/>
            <a:ext cx="1810442" cy="182860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F1EED1-9928-4311-8B67-3D1D75B0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3"/>
          <a:stretch/>
        </p:blipFill>
        <p:spPr>
          <a:xfrm>
            <a:off x="1338268" y="2772425"/>
            <a:ext cx="1468868" cy="1524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FC6D1-2CC5-46FC-BEAF-409CB349C8E8}"/>
              </a:ext>
            </a:extLst>
          </p:cNvPr>
          <p:cNvSpPr txBox="1"/>
          <p:nvPr/>
        </p:nvSpPr>
        <p:spPr>
          <a:xfrm>
            <a:off x="6575155" y="7119471"/>
            <a:ext cx="179665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04D3-E9F1-4094-8C53-C9507E5081DE}"/>
              </a:ext>
            </a:extLst>
          </p:cNvPr>
          <p:cNvSpPr txBox="1"/>
          <p:nvPr/>
        </p:nvSpPr>
        <p:spPr>
          <a:xfrm>
            <a:off x="3727081" y="7161015"/>
            <a:ext cx="190886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6681A-BB54-48F0-B088-C7CDA9ADF768}"/>
              </a:ext>
            </a:extLst>
          </p:cNvPr>
          <p:cNvSpPr txBox="1"/>
          <p:nvPr/>
        </p:nvSpPr>
        <p:spPr>
          <a:xfrm>
            <a:off x="9130833" y="7119471"/>
            <a:ext cx="226923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পয়সা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1536E-6708-49E7-84D3-F374F3290E7A}"/>
              </a:ext>
            </a:extLst>
          </p:cNvPr>
          <p:cNvSpPr txBox="1"/>
          <p:nvPr/>
        </p:nvSpPr>
        <p:spPr>
          <a:xfrm>
            <a:off x="1129772" y="7119476"/>
            <a:ext cx="166691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0B538-C4DF-4367-98F1-BA4BA8FCE957}"/>
              </a:ext>
            </a:extLst>
          </p:cNvPr>
          <p:cNvSpPr txBox="1"/>
          <p:nvPr/>
        </p:nvSpPr>
        <p:spPr>
          <a:xfrm>
            <a:off x="12159094" y="7102077"/>
            <a:ext cx="207709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E0B541F-A20C-41B8-AA90-D164EF1D831A}"/>
              </a:ext>
            </a:extLst>
          </p:cNvPr>
          <p:cNvSpPr/>
          <p:nvPr/>
        </p:nvSpPr>
        <p:spPr>
          <a:xfrm rot="18238726">
            <a:off x="4493572" y="2841649"/>
            <a:ext cx="613776" cy="5575808"/>
          </a:xfrm>
          <a:prstGeom prst="downArrow">
            <a:avLst>
              <a:gd name="adj1" fmla="val 28947"/>
              <a:gd name="adj2" fmla="val 19707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F36BA1C-C21F-44C5-AB5B-CFF987F11FA6}"/>
              </a:ext>
            </a:extLst>
          </p:cNvPr>
          <p:cNvSpPr/>
          <p:nvPr/>
        </p:nvSpPr>
        <p:spPr>
          <a:xfrm rot="19098741">
            <a:off x="8864503" y="3623207"/>
            <a:ext cx="582872" cy="4012690"/>
          </a:xfrm>
          <a:prstGeom prst="downArrow">
            <a:avLst>
              <a:gd name="adj1" fmla="val 33662"/>
              <a:gd name="adj2" fmla="val 1970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9F10588-790A-43AE-B03D-6300D1259DFD}"/>
              </a:ext>
            </a:extLst>
          </p:cNvPr>
          <p:cNvSpPr/>
          <p:nvPr/>
        </p:nvSpPr>
        <p:spPr>
          <a:xfrm rot="17597473">
            <a:off x="8846813" y="1666274"/>
            <a:ext cx="613776" cy="7803605"/>
          </a:xfrm>
          <a:prstGeom prst="downArrow">
            <a:avLst>
              <a:gd name="adj1" fmla="val 28947"/>
              <a:gd name="adj2" fmla="val 1970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E329A0F-DDF4-4C4F-9A1A-F78E79CFE831}"/>
              </a:ext>
            </a:extLst>
          </p:cNvPr>
          <p:cNvSpPr/>
          <p:nvPr/>
        </p:nvSpPr>
        <p:spPr>
          <a:xfrm rot="4102425">
            <a:off x="5537510" y="1089763"/>
            <a:ext cx="613776" cy="8807063"/>
          </a:xfrm>
          <a:prstGeom prst="downArrow">
            <a:avLst>
              <a:gd name="adj1" fmla="val 28947"/>
              <a:gd name="adj2" fmla="val 1970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EF518E8-6236-4029-AFDA-D57DE4E6577E}"/>
              </a:ext>
            </a:extLst>
          </p:cNvPr>
          <p:cNvSpPr/>
          <p:nvPr/>
        </p:nvSpPr>
        <p:spPr>
          <a:xfrm rot="4102425">
            <a:off x="8295815" y="1265410"/>
            <a:ext cx="584497" cy="8621099"/>
          </a:xfrm>
          <a:prstGeom prst="downArrow">
            <a:avLst>
              <a:gd name="adj1" fmla="val 25804"/>
              <a:gd name="adj2" fmla="val 1970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016D7-1066-4DCD-BED5-6F3497592573}"/>
              </a:ext>
            </a:extLst>
          </p:cNvPr>
          <p:cNvSpPr txBox="1"/>
          <p:nvPr/>
        </p:nvSpPr>
        <p:spPr>
          <a:xfrm>
            <a:off x="5448523" y="116939"/>
            <a:ext cx="3969223" cy="1027964"/>
          </a:xfrm>
          <a:prstGeom prst="round1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A09DA-C565-4B9E-8B10-5564F976E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00" y="159875"/>
            <a:ext cx="3759642" cy="2081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669F41-2FA6-45DC-9BED-9C75A23F4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83" y="148111"/>
            <a:ext cx="3759642" cy="214172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8E3B8F-94CA-4A4F-9F9A-0E40871B0316}"/>
              </a:ext>
            </a:extLst>
          </p:cNvPr>
          <p:cNvSpPr/>
          <p:nvPr/>
        </p:nvSpPr>
        <p:spPr>
          <a:xfrm>
            <a:off x="5693338" y="1480491"/>
            <a:ext cx="3582444" cy="6379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56E362-D6EB-46C3-B663-9ACAB28557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5"/>
          <a:stretch/>
        </p:blipFill>
        <p:spPr>
          <a:xfrm>
            <a:off x="6912432" y="2577391"/>
            <a:ext cx="1510124" cy="14954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179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8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40000"/>
                <a:lumOff val="60000"/>
              </a:schemeClr>
            </a:gs>
            <a:gs pos="62000">
              <a:schemeClr val="accent2">
                <a:lumMod val="20000"/>
                <a:lumOff val="80000"/>
              </a:schemeClr>
            </a:gs>
            <a:gs pos="31000">
              <a:schemeClr val="accent4">
                <a:lumMod val="40000"/>
                <a:lumOff val="60000"/>
              </a:schemeClr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EB315-BF4A-4A9D-9649-9D86F7675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" y="762539"/>
            <a:ext cx="2160718" cy="2153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59026-38E9-4725-9D3F-D8D5202F9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6" y="780290"/>
            <a:ext cx="2182111" cy="2153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6F605-0C4B-43CF-86CB-ADD3AF682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16714"/>
          <a:stretch/>
        </p:blipFill>
        <p:spPr>
          <a:xfrm>
            <a:off x="5820255" y="665225"/>
            <a:ext cx="2382502" cy="2383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34996-4628-4C0F-B223-3AD2E088F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8465" r="14655" b="8020"/>
          <a:stretch/>
        </p:blipFill>
        <p:spPr>
          <a:xfrm>
            <a:off x="8675705" y="632096"/>
            <a:ext cx="2919328" cy="2383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645F0-29DC-4234-A3F4-AB32A6926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81" y="665225"/>
            <a:ext cx="2919328" cy="2317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2D7C6D-C22B-4C6D-8AFF-B6B4DE62B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0" y="4781438"/>
            <a:ext cx="2464897" cy="2470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5584B7-9F7B-43CE-BA1D-1EAC19800F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278"/>
          <a:stretch/>
        </p:blipFill>
        <p:spPr>
          <a:xfrm>
            <a:off x="3021420" y="4770361"/>
            <a:ext cx="2707821" cy="2581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46607-C6BE-4135-9768-60E2BCBC4F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49" y="4805302"/>
            <a:ext cx="2874876" cy="2546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71E7ED-CD52-45D4-91B4-FFD9AFBD7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64" y="4770361"/>
            <a:ext cx="2845006" cy="25815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C2E83D-6802-4DA9-9411-2743FB0AFF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7937"/>
          <a:stretch/>
        </p:blipFill>
        <p:spPr>
          <a:xfrm>
            <a:off x="12111905" y="4760445"/>
            <a:ext cx="2919328" cy="2738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2B45A0-8995-4307-89DC-00DA2546A915}"/>
              </a:ext>
            </a:extLst>
          </p:cNvPr>
          <p:cNvSpPr txBox="1"/>
          <p:nvPr/>
        </p:nvSpPr>
        <p:spPr>
          <a:xfrm>
            <a:off x="6077684" y="2903280"/>
            <a:ext cx="1649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8A6C0-5AD0-4EC6-83E5-3EE5F74EBFC3}"/>
              </a:ext>
            </a:extLst>
          </p:cNvPr>
          <p:cNvSpPr txBox="1"/>
          <p:nvPr/>
        </p:nvSpPr>
        <p:spPr>
          <a:xfrm>
            <a:off x="873076" y="2869655"/>
            <a:ext cx="1649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5BA2F-EDEB-4B97-B387-0D79E758F3E0}"/>
              </a:ext>
            </a:extLst>
          </p:cNvPr>
          <p:cNvSpPr txBox="1"/>
          <p:nvPr/>
        </p:nvSpPr>
        <p:spPr>
          <a:xfrm>
            <a:off x="3451247" y="2916181"/>
            <a:ext cx="1649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E0A97-B0C1-45D6-86EF-389B6415E26C}"/>
              </a:ext>
            </a:extLst>
          </p:cNvPr>
          <p:cNvSpPr txBox="1"/>
          <p:nvPr/>
        </p:nvSpPr>
        <p:spPr>
          <a:xfrm>
            <a:off x="9088867" y="2964835"/>
            <a:ext cx="2004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A2CCD-58BC-466D-B390-DB3581E24F36}"/>
              </a:ext>
            </a:extLst>
          </p:cNvPr>
          <p:cNvSpPr txBox="1"/>
          <p:nvPr/>
        </p:nvSpPr>
        <p:spPr>
          <a:xfrm>
            <a:off x="12454498" y="2970737"/>
            <a:ext cx="2034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CC8C2-324D-4E91-BB26-7448311F3BC5}"/>
              </a:ext>
            </a:extLst>
          </p:cNvPr>
          <p:cNvSpPr txBox="1"/>
          <p:nvPr/>
        </p:nvSpPr>
        <p:spPr>
          <a:xfrm>
            <a:off x="308282" y="7220951"/>
            <a:ext cx="2135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94101-89FD-4461-B17C-C282A9145E5F}"/>
              </a:ext>
            </a:extLst>
          </p:cNvPr>
          <p:cNvSpPr txBox="1"/>
          <p:nvPr/>
        </p:nvSpPr>
        <p:spPr>
          <a:xfrm>
            <a:off x="3358781" y="7282507"/>
            <a:ext cx="2252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B2EC31-9E8C-4B1E-8056-44A13D77108F}"/>
              </a:ext>
            </a:extLst>
          </p:cNvPr>
          <p:cNvSpPr txBox="1"/>
          <p:nvPr/>
        </p:nvSpPr>
        <p:spPr>
          <a:xfrm>
            <a:off x="6188857" y="7251730"/>
            <a:ext cx="2204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ABA402-E2A7-47B9-A795-7817724E4C35}"/>
              </a:ext>
            </a:extLst>
          </p:cNvPr>
          <p:cNvSpPr txBox="1"/>
          <p:nvPr/>
        </p:nvSpPr>
        <p:spPr>
          <a:xfrm>
            <a:off x="9186016" y="7299546"/>
            <a:ext cx="2575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78B651-2076-4BCB-AE71-6556EA20E8D3}"/>
              </a:ext>
            </a:extLst>
          </p:cNvPr>
          <p:cNvSpPr txBox="1"/>
          <p:nvPr/>
        </p:nvSpPr>
        <p:spPr>
          <a:xfrm>
            <a:off x="12283570" y="7465431"/>
            <a:ext cx="2575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টাকা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FCEF3-5A38-49B9-9680-B6CE94CA6B9D}"/>
              </a:ext>
            </a:extLst>
          </p:cNvPr>
          <p:cNvSpPr txBox="1"/>
          <p:nvPr/>
        </p:nvSpPr>
        <p:spPr>
          <a:xfrm>
            <a:off x="5026931" y="3656896"/>
            <a:ext cx="4528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602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380</Words>
  <Application>Microsoft Office PowerPoint</Application>
  <PresentationFormat>Custom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52</cp:revision>
  <dcterms:created xsi:type="dcterms:W3CDTF">2022-04-14T17:44:24Z</dcterms:created>
  <dcterms:modified xsi:type="dcterms:W3CDTF">2022-04-20T17:52:36Z</dcterms:modified>
</cp:coreProperties>
</file>