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582" r:id="rId3"/>
    <p:sldId id="257" r:id="rId4"/>
    <p:sldId id="258" r:id="rId5"/>
    <p:sldId id="259" r:id="rId6"/>
    <p:sldId id="260" r:id="rId7"/>
    <p:sldId id="261" r:id="rId8"/>
    <p:sldId id="262" r:id="rId9"/>
    <p:sldId id="571" r:id="rId10"/>
    <p:sldId id="575" r:id="rId11"/>
    <p:sldId id="583" r:id="rId12"/>
    <p:sldId id="567" r:id="rId13"/>
    <p:sldId id="576" r:id="rId14"/>
    <p:sldId id="577" r:id="rId15"/>
    <p:sldId id="578" r:id="rId16"/>
    <p:sldId id="568" r:id="rId17"/>
    <p:sldId id="579" r:id="rId18"/>
    <p:sldId id="580" r:id="rId19"/>
    <p:sldId id="581" r:id="rId20"/>
    <p:sldId id="270" r:id="rId21"/>
    <p:sldId id="271" r:id="rId22"/>
    <p:sldId id="272" r:id="rId23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41BC8"/>
    <a:srgbClr val="003618"/>
    <a:srgbClr val="800080"/>
    <a:srgbClr val="007A37"/>
    <a:srgbClr val="005828"/>
    <a:srgbClr val="820000"/>
    <a:srgbClr val="FFCC99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50" autoAdjust="0"/>
  </p:normalViewPr>
  <p:slideViewPr>
    <p:cSldViewPr snapToGrid="0" showGuides="1">
      <p:cViewPr varScale="1">
        <p:scale>
          <a:sx n="65" d="100"/>
          <a:sy n="65" d="100"/>
        </p:scale>
        <p:origin x="774" y="72"/>
      </p:cViewPr>
      <p:guideLst>
        <p:guide orient="horz" pos="2280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247ED-7228-4A97-ACBA-A0268793AED1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D02E5-4B39-4923-8581-54D6C11E1690}">
      <dgm:prSet phldrT="[Text]" custT="1"/>
      <dgm:spPr/>
      <dgm:t>
        <a:bodyPr/>
        <a:lstStyle/>
        <a:p>
          <a:r>
            <a: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21B1F-01B6-409C-8B4A-2D9CFC44CA72}" type="parTrans" cxnId="{5BDEF5CC-E3FF-4020-9F71-DF1D7DAAEA5C}">
      <dgm:prSet/>
      <dgm:spPr/>
      <dgm:t>
        <a:bodyPr/>
        <a:lstStyle/>
        <a:p>
          <a:endParaRPr lang="en-US"/>
        </a:p>
      </dgm:t>
    </dgm:pt>
    <dgm:pt modelId="{6F6BABDC-395E-4F5D-859E-973FE233249B}" type="sibTrans" cxnId="{5BDEF5CC-E3FF-4020-9F71-DF1D7DAAEA5C}">
      <dgm:prSet/>
      <dgm:spPr/>
      <dgm:t>
        <a:bodyPr/>
        <a:lstStyle/>
        <a:p>
          <a:endParaRPr lang="en-US"/>
        </a:p>
      </dgm:t>
    </dgm:pt>
    <dgm:pt modelId="{D70CDAF2-DD06-4DE3-BFA4-84448AC3FC35}">
      <dgm:prSet phldrT="[Text]" custT="1"/>
      <dgm:spPr/>
      <dgm:t>
        <a:bodyPr/>
        <a:lstStyle/>
        <a:p>
          <a:r>
            <a: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পরমানুর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গঠন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পারবে;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5A5D1A-DFE2-4CB5-AB2F-F1EE2608588B}" type="parTrans" cxnId="{3FFC755B-B0B2-45DD-8481-287D5935C7F6}">
      <dgm:prSet/>
      <dgm:spPr/>
      <dgm:t>
        <a:bodyPr/>
        <a:lstStyle/>
        <a:p>
          <a:endParaRPr lang="en-US"/>
        </a:p>
      </dgm:t>
    </dgm:pt>
    <dgm:pt modelId="{652DE036-AFA6-4A1A-A400-A1553F54321F}" type="sibTrans" cxnId="{3FFC755B-B0B2-45DD-8481-287D5935C7F6}">
      <dgm:prSet/>
      <dgm:spPr/>
      <dgm:t>
        <a:bodyPr/>
        <a:lstStyle/>
        <a:p>
          <a:endParaRPr lang="en-US"/>
        </a:p>
      </dgm:t>
    </dgm:pt>
    <dgm:pt modelId="{6704C69C-2003-465F-98D5-38378907A152}">
      <dgm:prSet phldrT="[Text]"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প্রোটন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নিউট্রনের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FEBA0-A5F9-4175-8AC1-3EB694216862}" type="parTrans" cxnId="{1B4B8DCC-39BC-4823-BE6E-80E62805ABF7}">
      <dgm:prSet/>
      <dgm:spPr/>
      <dgm:t>
        <a:bodyPr/>
        <a:lstStyle/>
        <a:p>
          <a:endParaRPr lang="en-US"/>
        </a:p>
      </dgm:t>
    </dgm:pt>
    <dgm:pt modelId="{AAB5FFF4-577D-48F5-9BCF-2B89803B0023}" type="sibTrans" cxnId="{1B4B8DCC-39BC-4823-BE6E-80E62805ABF7}">
      <dgm:prSet/>
      <dgm:spPr/>
      <dgm:t>
        <a:bodyPr/>
        <a:lstStyle/>
        <a:p>
          <a:endParaRPr lang="en-US"/>
        </a:p>
      </dgm:t>
    </dgm:pt>
    <dgm:pt modelId="{3941D705-2F8C-4947-B478-B67E5625DFE6}">
      <dgm:prSet phldrT="[Text]" custT="1"/>
      <dgm:spPr/>
      <dgm:t>
        <a:bodyPr/>
        <a:lstStyle/>
        <a:p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ইলেকট্রিসিটির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প্রতিক্রিয়াগুলো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0AE958-BE3E-43B0-A237-0A7E8450A73F}" type="parTrans" cxnId="{A4EEA93B-8F0C-47E4-9DE4-E430719299B1}">
      <dgm:prSet/>
      <dgm:spPr/>
      <dgm:t>
        <a:bodyPr/>
        <a:lstStyle/>
        <a:p>
          <a:endParaRPr lang="en-US"/>
        </a:p>
      </dgm:t>
    </dgm:pt>
    <dgm:pt modelId="{1702ACA7-DB9E-4154-A93A-E13A26D5E6CA}" type="sibTrans" cxnId="{A4EEA93B-8F0C-47E4-9DE4-E430719299B1}">
      <dgm:prSet/>
      <dgm:spPr/>
      <dgm:t>
        <a:bodyPr/>
        <a:lstStyle/>
        <a:p>
          <a:endParaRPr lang="en-US"/>
        </a:p>
      </dgm:t>
    </dgm:pt>
    <dgm:pt modelId="{9D00B060-DDE7-48A3-856E-C1DF9BA87AF9}" type="pres">
      <dgm:prSet presAssocID="{E44247ED-7228-4A97-ACBA-A0268793AE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CBC29FB-B9BD-4C82-99D5-12C4320C1C22}" type="pres">
      <dgm:prSet presAssocID="{E44247ED-7228-4A97-ACBA-A0268793AED1}" presName="Name1" presStyleCnt="0"/>
      <dgm:spPr/>
    </dgm:pt>
    <dgm:pt modelId="{761985A0-77EA-47FA-9932-3FF8705892BC}" type="pres">
      <dgm:prSet presAssocID="{E44247ED-7228-4A97-ACBA-A0268793AED1}" presName="cycle" presStyleCnt="0"/>
      <dgm:spPr/>
    </dgm:pt>
    <dgm:pt modelId="{D76FBFF0-19E1-4A41-ADB8-E7FA4816B5D0}" type="pres">
      <dgm:prSet presAssocID="{E44247ED-7228-4A97-ACBA-A0268793AED1}" presName="srcNode" presStyleLbl="node1" presStyleIdx="0" presStyleCnt="4"/>
      <dgm:spPr/>
    </dgm:pt>
    <dgm:pt modelId="{425DDC9A-D507-4F1E-9AE3-B7071AE36ACC}" type="pres">
      <dgm:prSet presAssocID="{E44247ED-7228-4A97-ACBA-A0268793AED1}" presName="conn" presStyleLbl="parChTrans1D2" presStyleIdx="0" presStyleCnt="1"/>
      <dgm:spPr/>
      <dgm:t>
        <a:bodyPr/>
        <a:lstStyle/>
        <a:p>
          <a:endParaRPr lang="en-US"/>
        </a:p>
      </dgm:t>
    </dgm:pt>
    <dgm:pt modelId="{C2E7EB1E-BEBB-4DBE-8677-91567450C69E}" type="pres">
      <dgm:prSet presAssocID="{E44247ED-7228-4A97-ACBA-A0268793AED1}" presName="extraNode" presStyleLbl="node1" presStyleIdx="0" presStyleCnt="4"/>
      <dgm:spPr/>
    </dgm:pt>
    <dgm:pt modelId="{97334EB4-863F-4896-8D9F-CBE6C63A1E86}" type="pres">
      <dgm:prSet presAssocID="{E44247ED-7228-4A97-ACBA-A0268793AED1}" presName="dstNode" presStyleLbl="node1" presStyleIdx="0" presStyleCnt="4"/>
      <dgm:spPr/>
    </dgm:pt>
    <dgm:pt modelId="{53E54A0A-1EDC-401C-B820-48A5FA31B468}" type="pres">
      <dgm:prSet presAssocID="{A5FD02E5-4B39-4923-8581-54D6C11E1690}" presName="text_1" presStyleLbl="node1" presStyleIdx="0" presStyleCnt="4" custScaleX="104505" custLinFactNeighborX="-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EA052-4B4A-4D6C-B500-3CB4DC9B3BF3}" type="pres">
      <dgm:prSet presAssocID="{A5FD02E5-4B39-4923-8581-54D6C11E1690}" presName="accent_1" presStyleCnt="0"/>
      <dgm:spPr/>
    </dgm:pt>
    <dgm:pt modelId="{B2EA375E-4C9E-48A5-835F-1143C7EEBF6D}" type="pres">
      <dgm:prSet presAssocID="{A5FD02E5-4B39-4923-8581-54D6C11E1690}" presName="accentRepeatNode" presStyleLbl="solidFgAcc1" presStyleIdx="0" presStyleCnt="4" custLinFactNeighborX="6272"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9FE670E-09DD-46FA-904B-BCDB66C4A599}" type="pres">
      <dgm:prSet presAssocID="{D70CDAF2-DD06-4DE3-BFA4-84448AC3FC35}" presName="text_2" presStyleLbl="node1" presStyleIdx="1" presStyleCnt="4" custScaleX="106192" custLinFactNeighborX="-759" custLinFactNeighborY="1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FFD0B-5F2D-4C08-ABF3-59DFCF1AAFE7}" type="pres">
      <dgm:prSet presAssocID="{D70CDAF2-DD06-4DE3-BFA4-84448AC3FC35}" presName="accent_2" presStyleCnt="0"/>
      <dgm:spPr/>
    </dgm:pt>
    <dgm:pt modelId="{FF5BEB36-60A6-45E0-994C-43FD2CCD66A8}" type="pres">
      <dgm:prSet presAssocID="{D70CDAF2-DD06-4DE3-BFA4-84448AC3FC35}" presName="accentRepeatNode" presStyleLbl="solidFgAcc1" presStyleIdx="1" presStyleCnt="4" custLinFactNeighborX="-10647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C7C4DD6-9160-4E91-AF2F-86758B78E797}" type="pres">
      <dgm:prSet presAssocID="{6704C69C-2003-465F-98D5-38378907A152}" presName="text_3" presStyleLbl="node1" presStyleIdx="2" presStyleCnt="4" custScaleX="102936" custLinFactNeighborX="985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48AD8-FFDC-4252-9E06-09CC053950FA}" type="pres">
      <dgm:prSet presAssocID="{6704C69C-2003-465F-98D5-38378907A152}" presName="accent_3" presStyleCnt="0"/>
      <dgm:spPr/>
    </dgm:pt>
    <dgm:pt modelId="{E9C9E62B-B7E2-41DA-AF17-F9936F9E6813}" type="pres">
      <dgm:prSet presAssocID="{6704C69C-2003-465F-98D5-38378907A152}" presName="accentRepeatNode" presStyleLbl="solidFgAcc1" presStyleIdx="2" presStyleCnt="4"/>
      <dgm:spPr>
        <a:solidFill>
          <a:srgbClr val="041BC8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869BAB5-7B22-49C4-B49B-572A7FBE3F48}" type="pres">
      <dgm:prSet presAssocID="{3941D705-2F8C-4947-B478-B67E5625DFE6}" presName="text_4" presStyleLbl="node1" presStyleIdx="3" presStyleCnt="4" custScaleX="102936" custLinFactNeighborX="985" custLinFactNeighborY="-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0B7EE-6ACD-4F88-8931-D97D43479F16}" type="pres">
      <dgm:prSet presAssocID="{3941D705-2F8C-4947-B478-B67E5625DFE6}" presName="accent_4" presStyleCnt="0"/>
      <dgm:spPr/>
    </dgm:pt>
    <dgm:pt modelId="{65CB7773-8E84-4702-9B9D-9A9EC9B0608C}" type="pres">
      <dgm:prSet presAssocID="{3941D705-2F8C-4947-B478-B67E5625DFE6}" presName="accentRepeatNode" presStyleLbl="solidFgAcc1" presStyleIdx="3" presStyleCnt="4" custLinFactNeighborX="15462" custLinFactNeighborY="-4753"/>
      <dgm:spPr>
        <a:solidFill>
          <a:srgbClr val="FF3399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</dgm:ptLst>
  <dgm:cxnLst>
    <dgm:cxn modelId="{5BDEF5CC-E3FF-4020-9F71-DF1D7DAAEA5C}" srcId="{E44247ED-7228-4A97-ACBA-A0268793AED1}" destId="{A5FD02E5-4B39-4923-8581-54D6C11E1690}" srcOrd="0" destOrd="0" parTransId="{3CE21B1F-01B6-409C-8B4A-2D9CFC44CA72}" sibTransId="{6F6BABDC-395E-4F5D-859E-973FE233249B}"/>
    <dgm:cxn modelId="{1B4B8DCC-39BC-4823-BE6E-80E62805ABF7}" srcId="{E44247ED-7228-4A97-ACBA-A0268793AED1}" destId="{6704C69C-2003-465F-98D5-38378907A152}" srcOrd="2" destOrd="0" parTransId="{94AFEBA0-A5F9-4175-8AC1-3EB694216862}" sibTransId="{AAB5FFF4-577D-48F5-9BCF-2B89803B0023}"/>
    <dgm:cxn modelId="{CED11806-2FDE-4A55-8493-589C23082A65}" type="presOf" srcId="{6704C69C-2003-465F-98D5-38378907A152}" destId="{3C7C4DD6-9160-4E91-AF2F-86758B78E797}" srcOrd="0" destOrd="0" presId="urn:microsoft.com/office/officeart/2008/layout/VerticalCurvedList"/>
    <dgm:cxn modelId="{A4EEA93B-8F0C-47E4-9DE4-E430719299B1}" srcId="{E44247ED-7228-4A97-ACBA-A0268793AED1}" destId="{3941D705-2F8C-4947-B478-B67E5625DFE6}" srcOrd="3" destOrd="0" parTransId="{FF0AE958-BE3E-43B0-A237-0A7E8450A73F}" sibTransId="{1702ACA7-DB9E-4154-A93A-E13A26D5E6CA}"/>
    <dgm:cxn modelId="{DD1BBBED-2281-45DD-9A56-FE37D540085B}" type="presOf" srcId="{A5FD02E5-4B39-4923-8581-54D6C11E1690}" destId="{53E54A0A-1EDC-401C-B820-48A5FA31B468}" srcOrd="0" destOrd="0" presId="urn:microsoft.com/office/officeart/2008/layout/VerticalCurvedList"/>
    <dgm:cxn modelId="{C97D5FF0-C823-4FB0-B3B7-0BA1643841D2}" type="presOf" srcId="{E44247ED-7228-4A97-ACBA-A0268793AED1}" destId="{9D00B060-DDE7-48A3-856E-C1DF9BA87AF9}" srcOrd="0" destOrd="0" presId="urn:microsoft.com/office/officeart/2008/layout/VerticalCurvedList"/>
    <dgm:cxn modelId="{3FFC755B-B0B2-45DD-8481-287D5935C7F6}" srcId="{E44247ED-7228-4A97-ACBA-A0268793AED1}" destId="{D70CDAF2-DD06-4DE3-BFA4-84448AC3FC35}" srcOrd="1" destOrd="0" parTransId="{5D5A5D1A-DFE2-4CB5-AB2F-F1EE2608588B}" sibTransId="{652DE036-AFA6-4A1A-A400-A1553F54321F}"/>
    <dgm:cxn modelId="{E4244F13-E05F-4061-A2D4-42EEAA0174C5}" type="presOf" srcId="{6F6BABDC-395E-4F5D-859E-973FE233249B}" destId="{425DDC9A-D507-4F1E-9AE3-B7071AE36ACC}" srcOrd="0" destOrd="0" presId="urn:microsoft.com/office/officeart/2008/layout/VerticalCurvedList"/>
    <dgm:cxn modelId="{7B019947-CB3C-4FFF-B629-6E245F44C8A8}" type="presOf" srcId="{D70CDAF2-DD06-4DE3-BFA4-84448AC3FC35}" destId="{49FE670E-09DD-46FA-904B-BCDB66C4A599}" srcOrd="0" destOrd="0" presId="urn:microsoft.com/office/officeart/2008/layout/VerticalCurvedList"/>
    <dgm:cxn modelId="{A2B928F0-B72F-45F5-ABD2-CD28CE358AD7}" type="presOf" srcId="{3941D705-2F8C-4947-B478-B67E5625DFE6}" destId="{D869BAB5-7B22-49C4-B49B-572A7FBE3F48}" srcOrd="0" destOrd="0" presId="urn:microsoft.com/office/officeart/2008/layout/VerticalCurvedList"/>
    <dgm:cxn modelId="{2E620A38-103A-4754-9C4F-0D0BC388ED34}" type="presParOf" srcId="{9D00B060-DDE7-48A3-856E-C1DF9BA87AF9}" destId="{0CBC29FB-B9BD-4C82-99D5-12C4320C1C22}" srcOrd="0" destOrd="0" presId="urn:microsoft.com/office/officeart/2008/layout/VerticalCurvedList"/>
    <dgm:cxn modelId="{BF30B4E4-FFDC-4B1B-A95F-CF340BC8B6C7}" type="presParOf" srcId="{0CBC29FB-B9BD-4C82-99D5-12C4320C1C22}" destId="{761985A0-77EA-47FA-9932-3FF8705892BC}" srcOrd="0" destOrd="0" presId="urn:microsoft.com/office/officeart/2008/layout/VerticalCurvedList"/>
    <dgm:cxn modelId="{8B367A08-068B-43D1-967C-6C56F2EA7958}" type="presParOf" srcId="{761985A0-77EA-47FA-9932-3FF8705892BC}" destId="{D76FBFF0-19E1-4A41-ADB8-E7FA4816B5D0}" srcOrd="0" destOrd="0" presId="urn:microsoft.com/office/officeart/2008/layout/VerticalCurvedList"/>
    <dgm:cxn modelId="{522FC8E2-C2FB-4163-AE86-398B4DD99B50}" type="presParOf" srcId="{761985A0-77EA-47FA-9932-3FF8705892BC}" destId="{425DDC9A-D507-4F1E-9AE3-B7071AE36ACC}" srcOrd="1" destOrd="0" presId="urn:microsoft.com/office/officeart/2008/layout/VerticalCurvedList"/>
    <dgm:cxn modelId="{F3F054E9-C77A-4F79-BB8C-5D613722E8D3}" type="presParOf" srcId="{761985A0-77EA-47FA-9932-3FF8705892BC}" destId="{C2E7EB1E-BEBB-4DBE-8677-91567450C69E}" srcOrd="2" destOrd="0" presId="urn:microsoft.com/office/officeart/2008/layout/VerticalCurvedList"/>
    <dgm:cxn modelId="{E6CCA7A4-6702-4DEE-89B3-FB51B98E3EA7}" type="presParOf" srcId="{761985A0-77EA-47FA-9932-3FF8705892BC}" destId="{97334EB4-863F-4896-8D9F-CBE6C63A1E86}" srcOrd="3" destOrd="0" presId="urn:microsoft.com/office/officeart/2008/layout/VerticalCurvedList"/>
    <dgm:cxn modelId="{0C451FE0-58B3-447E-BD03-655E7E9B35BC}" type="presParOf" srcId="{0CBC29FB-B9BD-4C82-99D5-12C4320C1C22}" destId="{53E54A0A-1EDC-401C-B820-48A5FA31B468}" srcOrd="1" destOrd="0" presId="urn:microsoft.com/office/officeart/2008/layout/VerticalCurvedList"/>
    <dgm:cxn modelId="{881CCCEE-988F-4F5C-AB99-9F5258B64253}" type="presParOf" srcId="{0CBC29FB-B9BD-4C82-99D5-12C4320C1C22}" destId="{31BEA052-4B4A-4D6C-B500-3CB4DC9B3BF3}" srcOrd="2" destOrd="0" presId="urn:microsoft.com/office/officeart/2008/layout/VerticalCurvedList"/>
    <dgm:cxn modelId="{AFD851C6-A8C2-437D-A1FE-C0BB3E799C01}" type="presParOf" srcId="{31BEA052-4B4A-4D6C-B500-3CB4DC9B3BF3}" destId="{B2EA375E-4C9E-48A5-835F-1143C7EEBF6D}" srcOrd="0" destOrd="0" presId="urn:microsoft.com/office/officeart/2008/layout/VerticalCurvedList"/>
    <dgm:cxn modelId="{703AA21D-E821-4908-9B77-127CFF3A7403}" type="presParOf" srcId="{0CBC29FB-B9BD-4C82-99D5-12C4320C1C22}" destId="{49FE670E-09DD-46FA-904B-BCDB66C4A599}" srcOrd="3" destOrd="0" presId="urn:microsoft.com/office/officeart/2008/layout/VerticalCurvedList"/>
    <dgm:cxn modelId="{E7383926-47A8-4A86-AEF6-629D1DC6CA00}" type="presParOf" srcId="{0CBC29FB-B9BD-4C82-99D5-12C4320C1C22}" destId="{3ABFFD0B-5F2D-4C08-ABF3-59DFCF1AAFE7}" srcOrd="4" destOrd="0" presId="urn:microsoft.com/office/officeart/2008/layout/VerticalCurvedList"/>
    <dgm:cxn modelId="{508BE205-0570-465F-AFBF-B51C0DBCB2F3}" type="presParOf" srcId="{3ABFFD0B-5F2D-4C08-ABF3-59DFCF1AAFE7}" destId="{FF5BEB36-60A6-45E0-994C-43FD2CCD66A8}" srcOrd="0" destOrd="0" presId="urn:microsoft.com/office/officeart/2008/layout/VerticalCurvedList"/>
    <dgm:cxn modelId="{27083B0E-1F69-4BAB-8E88-BED21E88F305}" type="presParOf" srcId="{0CBC29FB-B9BD-4C82-99D5-12C4320C1C22}" destId="{3C7C4DD6-9160-4E91-AF2F-86758B78E797}" srcOrd="5" destOrd="0" presId="urn:microsoft.com/office/officeart/2008/layout/VerticalCurvedList"/>
    <dgm:cxn modelId="{E69C781F-146B-4417-8955-B4D54CFDFB26}" type="presParOf" srcId="{0CBC29FB-B9BD-4C82-99D5-12C4320C1C22}" destId="{14748AD8-FFDC-4252-9E06-09CC053950FA}" srcOrd="6" destOrd="0" presId="urn:microsoft.com/office/officeart/2008/layout/VerticalCurvedList"/>
    <dgm:cxn modelId="{40FAE0CD-9F55-4961-B9CC-56B6D2B8F664}" type="presParOf" srcId="{14748AD8-FFDC-4252-9E06-09CC053950FA}" destId="{E9C9E62B-B7E2-41DA-AF17-F9936F9E6813}" srcOrd="0" destOrd="0" presId="urn:microsoft.com/office/officeart/2008/layout/VerticalCurvedList"/>
    <dgm:cxn modelId="{8744BF4C-1107-4A07-B310-56D44A862169}" type="presParOf" srcId="{0CBC29FB-B9BD-4C82-99D5-12C4320C1C22}" destId="{D869BAB5-7B22-49C4-B49B-572A7FBE3F48}" srcOrd="7" destOrd="0" presId="urn:microsoft.com/office/officeart/2008/layout/VerticalCurvedList"/>
    <dgm:cxn modelId="{1B0610B1-0FD2-41E4-AEB7-4629653E728C}" type="presParOf" srcId="{0CBC29FB-B9BD-4C82-99D5-12C4320C1C22}" destId="{BB80B7EE-6ACD-4F88-8931-D97D43479F16}" srcOrd="8" destOrd="0" presId="urn:microsoft.com/office/officeart/2008/layout/VerticalCurvedList"/>
    <dgm:cxn modelId="{61B32B8D-296A-48FF-BED5-10AC1F0969BF}" type="presParOf" srcId="{BB80B7EE-6ACD-4F88-8931-D97D43479F16}" destId="{65CB7773-8E84-4702-9B9D-9A9EC9B060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2FA16-51E0-4B55-ADD5-57D1F7042FF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58843-6596-492F-9BBB-4CE96D741BCB}">
      <dgm:prSet phldrT="[Text]"/>
      <dgm:spPr/>
      <dgm:t>
        <a:bodyPr/>
        <a:lstStyle/>
        <a:p>
          <a:r>
            <a:rPr lang="en-US" b="1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</a:t>
          </a:r>
          <a:endParaRPr lang="en-US" b="1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55A476-2B17-4308-895A-C5033991C0A7}" type="parTrans" cxnId="{4C81CE91-7638-45B4-AE1C-12A4C16AE2D7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8EFC7254-EEBC-4ACF-BB96-826E5358DC66}" type="sibTrans" cxnId="{4C81CE91-7638-45B4-AE1C-12A4C16AE2D7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3175D42B-CBFE-47C3-9CD3-14143F01A9AD}" type="asst">
      <dgm:prSet phldrT="[Text]"/>
      <dgm:spPr/>
      <dgm:t>
        <a:bodyPr/>
        <a:lstStyle/>
        <a:p>
          <a:r>
            <a:rPr lang="en-US" b="1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পরমানু</a:t>
          </a:r>
          <a:endParaRPr lang="en-US" b="1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932B3C-9A36-4DEE-9236-6486B2356A8D}" type="parTrans" cxnId="{BAB2B17B-1E95-420A-A5C0-C9B4A29C736E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B70A1B4A-A8A0-477C-AF81-820BDC904652}" type="sibTrans" cxnId="{BAB2B17B-1E95-420A-A5C0-C9B4A29C736E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9A662B2D-AF5B-4A2E-A6AA-A93F060CB43B}">
      <dgm:prSet phldrT="[Text]"/>
      <dgm:spPr/>
      <dgm:t>
        <a:bodyPr/>
        <a:lstStyle/>
        <a:p>
          <a:r>
            <a:rPr lang="en-US" b="1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endParaRPr lang="en-US" b="1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EFFEDD-2162-419E-A5C5-C44609E4996E}" type="parTrans" cxnId="{7D75DFEA-0344-423F-83CD-D5031CD03FF5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AC272053-6FE4-4BE5-A628-EE5B5827C1DF}" type="sibTrans" cxnId="{7D75DFEA-0344-423F-83CD-D5031CD03FF5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0451572D-B822-4AE8-AE7A-45D6CF5A0DEA}">
      <dgm:prSet phldrT="[Text]"/>
      <dgm:spPr/>
      <dgm:t>
        <a:bodyPr/>
        <a:lstStyle/>
        <a:p>
          <a:r>
            <a:rPr lang="en-US" b="1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প্রোটন</a:t>
          </a:r>
          <a:endParaRPr lang="en-US" b="1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8A7435-A17F-49A3-8342-4CF63B7AD01E}" type="parTrans" cxnId="{7E6E5F55-3C26-4EC1-ADA3-190794C8EA95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D93AC611-6604-4E01-882F-56B8CC85196D}" type="sibTrans" cxnId="{7E6E5F55-3C26-4EC1-ADA3-190794C8EA95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68C22321-903D-4830-950B-9865E8AD0F86}">
      <dgm:prSet/>
      <dgm:spPr/>
      <dgm:t>
        <a:bodyPr/>
        <a:lstStyle/>
        <a:p>
          <a:r>
            <a:rPr lang="en-US" b="1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endParaRPr lang="en-US" dirty="0">
            <a:solidFill>
              <a:srgbClr val="800080"/>
            </a:solidFill>
          </a:endParaRPr>
        </a:p>
      </dgm:t>
    </dgm:pt>
    <dgm:pt modelId="{B3A561A8-D0A9-4096-8BD6-DA542586E1B5}" type="parTrans" cxnId="{A14C51A9-EBE2-4C87-BF68-2447030A0F32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6F962CA3-74D6-4CB3-9C57-A2093DBC8392}" type="sibTrans" cxnId="{A14C51A9-EBE2-4C87-BF68-2447030A0F32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E43929CC-02A5-4781-AF2C-E6BD393E066D}">
      <dgm:prSet/>
      <dgm:spPr/>
      <dgm:t>
        <a:bodyPr/>
        <a:lstStyle/>
        <a:p>
          <a:r>
            <a:rPr lang="en-US" b="1" cap="none" spc="0" dirty="0" err="1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নিউট্রন</a:t>
          </a:r>
          <a:endParaRPr lang="en-US" b="1" cap="none" spc="0" dirty="0">
            <a:ln w="0"/>
            <a:solidFill>
              <a:srgbClr val="80008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1F0651-8167-47CC-A89C-BB93F8EBA5B1}" type="parTrans" cxnId="{B1767254-59AB-41F8-A44C-3F160E22C469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39FA72DE-466B-4B2D-AC6E-5676200979FE}" type="sibTrans" cxnId="{B1767254-59AB-41F8-A44C-3F160E22C469}">
      <dgm:prSet/>
      <dgm:spPr/>
      <dgm:t>
        <a:bodyPr/>
        <a:lstStyle/>
        <a:p>
          <a:endParaRPr lang="en-US">
            <a:solidFill>
              <a:srgbClr val="800080"/>
            </a:solidFill>
          </a:endParaRPr>
        </a:p>
      </dgm:t>
    </dgm:pt>
    <dgm:pt modelId="{46FED4A3-FAE5-4D73-91C7-EBC74F790C21}" type="pres">
      <dgm:prSet presAssocID="{67A2FA16-51E0-4B55-ADD5-57D1F7042F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53F5F8-91AC-4114-8C5B-752F754AA8C5}" type="pres">
      <dgm:prSet presAssocID="{BAC58843-6596-492F-9BBB-4CE96D741BCB}" presName="hierRoot1" presStyleCnt="0">
        <dgm:presLayoutVars>
          <dgm:hierBranch val="init"/>
        </dgm:presLayoutVars>
      </dgm:prSet>
      <dgm:spPr/>
    </dgm:pt>
    <dgm:pt modelId="{0D20CADF-763C-491B-8C3D-771BC27F2A7A}" type="pres">
      <dgm:prSet presAssocID="{BAC58843-6596-492F-9BBB-4CE96D741BCB}" presName="rootComposite1" presStyleCnt="0"/>
      <dgm:spPr/>
    </dgm:pt>
    <dgm:pt modelId="{E2ED22B8-CD3A-4814-AB04-B85885057201}" type="pres">
      <dgm:prSet presAssocID="{BAC58843-6596-492F-9BBB-4CE96D741BCB}" presName="rootText1" presStyleLbl="node0" presStyleIdx="0" presStyleCnt="1" custScaleX="170799" custScaleY="243776" custLinFactNeighborX="4764" custLinFactNeighborY="57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9FFFC-185E-488E-8E78-61653B48596E}" type="pres">
      <dgm:prSet presAssocID="{BAC58843-6596-492F-9BBB-4CE96D741BC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0136798-67C0-4D7F-BE31-52505008F3DD}" type="pres">
      <dgm:prSet presAssocID="{BAC58843-6596-492F-9BBB-4CE96D741BCB}" presName="hierChild2" presStyleCnt="0"/>
      <dgm:spPr/>
    </dgm:pt>
    <dgm:pt modelId="{3A0C4579-673C-416B-9F3C-D0BC8A9F5C78}" type="pres">
      <dgm:prSet presAssocID="{20EFFEDD-2162-419E-A5C5-C44609E4996E}" presName="Name64" presStyleLbl="parChTrans1D2" presStyleIdx="0" presStyleCnt="3"/>
      <dgm:spPr/>
      <dgm:t>
        <a:bodyPr/>
        <a:lstStyle/>
        <a:p>
          <a:endParaRPr lang="en-US"/>
        </a:p>
      </dgm:t>
    </dgm:pt>
    <dgm:pt modelId="{AF81CCDE-DD6D-446B-A491-83EB4CD2725B}" type="pres">
      <dgm:prSet presAssocID="{9A662B2D-AF5B-4A2E-A6AA-A93F060CB43B}" presName="hierRoot2" presStyleCnt="0">
        <dgm:presLayoutVars>
          <dgm:hierBranch val="init"/>
        </dgm:presLayoutVars>
      </dgm:prSet>
      <dgm:spPr/>
    </dgm:pt>
    <dgm:pt modelId="{B9723CBE-4E05-47A2-994C-90BB49214BA4}" type="pres">
      <dgm:prSet presAssocID="{9A662B2D-AF5B-4A2E-A6AA-A93F060CB43B}" presName="rootComposite" presStyleCnt="0"/>
      <dgm:spPr/>
    </dgm:pt>
    <dgm:pt modelId="{23CAEFDA-952A-4CF1-AA07-FA01F26D95A0}" type="pres">
      <dgm:prSet presAssocID="{9A662B2D-AF5B-4A2E-A6AA-A93F060CB43B}" presName="rootText" presStyleLbl="node2" presStyleIdx="0" presStyleCnt="2" custScaleX="167562" custScaleY="21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3C472-7BE3-44FD-8137-A33520F57FB0}" type="pres">
      <dgm:prSet presAssocID="{9A662B2D-AF5B-4A2E-A6AA-A93F060CB43B}" presName="rootConnector" presStyleLbl="node2" presStyleIdx="0" presStyleCnt="2"/>
      <dgm:spPr/>
      <dgm:t>
        <a:bodyPr/>
        <a:lstStyle/>
        <a:p>
          <a:endParaRPr lang="en-US"/>
        </a:p>
      </dgm:t>
    </dgm:pt>
    <dgm:pt modelId="{2F7E5F68-F3B9-4F15-917C-14FDE93AF642}" type="pres">
      <dgm:prSet presAssocID="{9A662B2D-AF5B-4A2E-A6AA-A93F060CB43B}" presName="hierChild4" presStyleCnt="0"/>
      <dgm:spPr/>
    </dgm:pt>
    <dgm:pt modelId="{364926BB-4D27-45A2-BE77-6BB59129FACA}" type="pres">
      <dgm:prSet presAssocID="{9A662B2D-AF5B-4A2E-A6AA-A93F060CB43B}" presName="hierChild5" presStyleCnt="0"/>
      <dgm:spPr/>
    </dgm:pt>
    <dgm:pt modelId="{2E658083-0615-4648-85B2-B94DB192F510}" type="pres">
      <dgm:prSet presAssocID="{B3A561A8-D0A9-4096-8BD6-DA542586E1B5}" presName="Name64" presStyleLbl="parChTrans1D2" presStyleIdx="1" presStyleCnt="3"/>
      <dgm:spPr/>
      <dgm:t>
        <a:bodyPr/>
        <a:lstStyle/>
        <a:p>
          <a:endParaRPr lang="en-US"/>
        </a:p>
      </dgm:t>
    </dgm:pt>
    <dgm:pt modelId="{0EE0C68F-3A6A-408B-803D-1C8C4824D535}" type="pres">
      <dgm:prSet presAssocID="{68C22321-903D-4830-950B-9865E8AD0F86}" presName="hierRoot2" presStyleCnt="0">
        <dgm:presLayoutVars>
          <dgm:hierBranch val="init"/>
        </dgm:presLayoutVars>
      </dgm:prSet>
      <dgm:spPr/>
    </dgm:pt>
    <dgm:pt modelId="{021F07CE-5507-46DF-BE84-D8023DC9BE0C}" type="pres">
      <dgm:prSet presAssocID="{68C22321-903D-4830-950B-9865E8AD0F86}" presName="rootComposite" presStyleCnt="0"/>
      <dgm:spPr/>
    </dgm:pt>
    <dgm:pt modelId="{3A1F8DB8-9B2D-4FF6-BD77-827A5580DA41}" type="pres">
      <dgm:prSet presAssocID="{68C22321-903D-4830-950B-9865E8AD0F86}" presName="rootText" presStyleLbl="node2" presStyleIdx="1" presStyleCnt="2" custScaleX="167562" custScaleY="21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00C2-8152-4297-8E09-4BDBC95FA132}" type="pres">
      <dgm:prSet presAssocID="{68C22321-903D-4830-950B-9865E8AD0F86}" presName="rootConnector" presStyleLbl="node2" presStyleIdx="1" presStyleCnt="2"/>
      <dgm:spPr/>
      <dgm:t>
        <a:bodyPr/>
        <a:lstStyle/>
        <a:p>
          <a:endParaRPr lang="en-US"/>
        </a:p>
      </dgm:t>
    </dgm:pt>
    <dgm:pt modelId="{5EA61F9E-D050-4FCB-9D81-16C86E5299E3}" type="pres">
      <dgm:prSet presAssocID="{68C22321-903D-4830-950B-9865E8AD0F86}" presName="hierChild4" presStyleCnt="0"/>
      <dgm:spPr/>
    </dgm:pt>
    <dgm:pt modelId="{D34E0ACA-574A-446B-92C9-453FC4152804}" type="pres">
      <dgm:prSet presAssocID="{A88A7435-A17F-49A3-8342-4CF63B7AD01E}" presName="Name64" presStyleLbl="parChTrans1D3" presStyleIdx="0" presStyleCnt="2"/>
      <dgm:spPr/>
      <dgm:t>
        <a:bodyPr/>
        <a:lstStyle/>
        <a:p>
          <a:endParaRPr lang="en-US"/>
        </a:p>
      </dgm:t>
    </dgm:pt>
    <dgm:pt modelId="{8FF3DD03-F4E6-4E31-8225-EA749BAAEC38}" type="pres">
      <dgm:prSet presAssocID="{0451572D-B822-4AE8-AE7A-45D6CF5A0DEA}" presName="hierRoot2" presStyleCnt="0">
        <dgm:presLayoutVars>
          <dgm:hierBranch val="init"/>
        </dgm:presLayoutVars>
      </dgm:prSet>
      <dgm:spPr/>
    </dgm:pt>
    <dgm:pt modelId="{F58BA15B-479B-40DB-B2C0-45259345C9A2}" type="pres">
      <dgm:prSet presAssocID="{0451572D-B822-4AE8-AE7A-45D6CF5A0DEA}" presName="rootComposite" presStyleCnt="0"/>
      <dgm:spPr/>
    </dgm:pt>
    <dgm:pt modelId="{55361ACB-9BA1-4E40-941B-E8610ACE1E7D}" type="pres">
      <dgm:prSet presAssocID="{0451572D-B822-4AE8-AE7A-45D6CF5A0DEA}" presName="rootText" presStyleLbl="node3" presStyleIdx="0" presStyleCnt="2" custScaleX="160035" custScaleY="21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FF597D-64D2-4DE0-8906-E558BB0AFAE5}" type="pres">
      <dgm:prSet presAssocID="{0451572D-B822-4AE8-AE7A-45D6CF5A0DEA}" presName="rootConnector" presStyleLbl="node3" presStyleIdx="0" presStyleCnt="2"/>
      <dgm:spPr/>
      <dgm:t>
        <a:bodyPr/>
        <a:lstStyle/>
        <a:p>
          <a:endParaRPr lang="en-US"/>
        </a:p>
      </dgm:t>
    </dgm:pt>
    <dgm:pt modelId="{1F14E808-7670-4C8D-BAB7-F904F5023527}" type="pres">
      <dgm:prSet presAssocID="{0451572D-B822-4AE8-AE7A-45D6CF5A0DEA}" presName="hierChild4" presStyleCnt="0"/>
      <dgm:spPr/>
    </dgm:pt>
    <dgm:pt modelId="{57EBDF9B-C7E2-4C5E-8C9B-7670224A868E}" type="pres">
      <dgm:prSet presAssocID="{0451572D-B822-4AE8-AE7A-45D6CF5A0DEA}" presName="hierChild5" presStyleCnt="0"/>
      <dgm:spPr/>
    </dgm:pt>
    <dgm:pt modelId="{64CEA0A9-39EC-4CAE-92BD-179D4F1C9CA6}" type="pres">
      <dgm:prSet presAssocID="{ED1F0651-8167-47CC-A89C-BB93F8EBA5B1}" presName="Name64" presStyleLbl="parChTrans1D3" presStyleIdx="1" presStyleCnt="2"/>
      <dgm:spPr/>
      <dgm:t>
        <a:bodyPr/>
        <a:lstStyle/>
        <a:p>
          <a:endParaRPr lang="en-US"/>
        </a:p>
      </dgm:t>
    </dgm:pt>
    <dgm:pt modelId="{3481D004-E888-4E3F-9837-BC495AB3CFED}" type="pres">
      <dgm:prSet presAssocID="{E43929CC-02A5-4781-AF2C-E6BD393E066D}" presName="hierRoot2" presStyleCnt="0">
        <dgm:presLayoutVars>
          <dgm:hierBranch val="init"/>
        </dgm:presLayoutVars>
      </dgm:prSet>
      <dgm:spPr/>
    </dgm:pt>
    <dgm:pt modelId="{05D27E2D-128F-4E63-B1F5-21F0506A9497}" type="pres">
      <dgm:prSet presAssocID="{E43929CC-02A5-4781-AF2C-E6BD393E066D}" presName="rootComposite" presStyleCnt="0"/>
      <dgm:spPr/>
    </dgm:pt>
    <dgm:pt modelId="{3B31C673-796F-48EF-A545-770F45E7410E}" type="pres">
      <dgm:prSet presAssocID="{E43929CC-02A5-4781-AF2C-E6BD393E066D}" presName="rootText" presStyleLbl="node3" presStyleIdx="1" presStyleCnt="2" custScaleX="160035" custScaleY="213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3E584-F7A6-4BC8-AD77-E05CB65D3243}" type="pres">
      <dgm:prSet presAssocID="{E43929CC-02A5-4781-AF2C-E6BD393E066D}" presName="rootConnector" presStyleLbl="node3" presStyleIdx="1" presStyleCnt="2"/>
      <dgm:spPr/>
      <dgm:t>
        <a:bodyPr/>
        <a:lstStyle/>
        <a:p>
          <a:endParaRPr lang="en-US"/>
        </a:p>
      </dgm:t>
    </dgm:pt>
    <dgm:pt modelId="{ED17D436-6EC6-4B8B-B70B-0BC70AB2EA07}" type="pres">
      <dgm:prSet presAssocID="{E43929CC-02A5-4781-AF2C-E6BD393E066D}" presName="hierChild4" presStyleCnt="0"/>
      <dgm:spPr/>
    </dgm:pt>
    <dgm:pt modelId="{A1AA63BE-AE0D-4B2B-BAA6-8FC0EA6582EB}" type="pres">
      <dgm:prSet presAssocID="{E43929CC-02A5-4781-AF2C-E6BD393E066D}" presName="hierChild5" presStyleCnt="0"/>
      <dgm:spPr/>
    </dgm:pt>
    <dgm:pt modelId="{DF0B0962-88F7-4EBA-9DF7-30ED56655F31}" type="pres">
      <dgm:prSet presAssocID="{68C22321-903D-4830-950B-9865E8AD0F86}" presName="hierChild5" presStyleCnt="0"/>
      <dgm:spPr/>
    </dgm:pt>
    <dgm:pt modelId="{908AAFE3-FBD8-48DD-B021-C3561FD054FA}" type="pres">
      <dgm:prSet presAssocID="{BAC58843-6596-492F-9BBB-4CE96D741BCB}" presName="hierChild3" presStyleCnt="0"/>
      <dgm:spPr/>
    </dgm:pt>
    <dgm:pt modelId="{682375DB-ECB6-48DB-8AC3-14B3478AEAD8}" type="pres">
      <dgm:prSet presAssocID="{70932B3C-9A36-4DEE-9236-6486B2356A8D}" presName="Name115" presStyleLbl="parChTrans1D2" presStyleIdx="2" presStyleCnt="3"/>
      <dgm:spPr/>
      <dgm:t>
        <a:bodyPr/>
        <a:lstStyle/>
        <a:p>
          <a:endParaRPr lang="en-US"/>
        </a:p>
      </dgm:t>
    </dgm:pt>
    <dgm:pt modelId="{23E92B21-7E02-4E27-941E-FA2395FE7F8E}" type="pres">
      <dgm:prSet presAssocID="{3175D42B-CBFE-47C3-9CD3-14143F01A9AD}" presName="hierRoot3" presStyleCnt="0">
        <dgm:presLayoutVars>
          <dgm:hierBranch val="init"/>
        </dgm:presLayoutVars>
      </dgm:prSet>
      <dgm:spPr/>
    </dgm:pt>
    <dgm:pt modelId="{A10E517E-A98E-45B8-BA07-B2AA40CB0BFE}" type="pres">
      <dgm:prSet presAssocID="{3175D42B-CBFE-47C3-9CD3-14143F01A9AD}" presName="rootComposite3" presStyleCnt="0"/>
      <dgm:spPr/>
    </dgm:pt>
    <dgm:pt modelId="{03A55DD1-4D1B-4CA2-B8C6-8966D1ACD408}" type="pres">
      <dgm:prSet presAssocID="{3175D42B-CBFE-47C3-9CD3-14143F01A9AD}" presName="rootText3" presStyleLbl="asst1" presStyleIdx="0" presStyleCnt="1" custScaleX="170799" custScaleY="239948" custLinFactY="42040" custLinFactNeighborX="-36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B94F2-A4D3-40F9-99F0-6F31C2772BB9}" type="pres">
      <dgm:prSet presAssocID="{3175D42B-CBFE-47C3-9CD3-14143F01A9AD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444E03C-E1FE-4926-9499-2424C1B613C5}" type="pres">
      <dgm:prSet presAssocID="{3175D42B-CBFE-47C3-9CD3-14143F01A9AD}" presName="hierChild6" presStyleCnt="0"/>
      <dgm:spPr/>
    </dgm:pt>
    <dgm:pt modelId="{30032D81-BFAC-4F97-B260-C9AFA0ECAF97}" type="pres">
      <dgm:prSet presAssocID="{3175D42B-CBFE-47C3-9CD3-14143F01A9AD}" presName="hierChild7" presStyleCnt="0"/>
      <dgm:spPr/>
    </dgm:pt>
  </dgm:ptLst>
  <dgm:cxnLst>
    <dgm:cxn modelId="{1103907E-571E-4321-9531-4008153C4E29}" type="presOf" srcId="{E43929CC-02A5-4781-AF2C-E6BD393E066D}" destId="{BB13E584-F7A6-4BC8-AD77-E05CB65D3243}" srcOrd="1" destOrd="0" presId="urn:microsoft.com/office/officeart/2009/3/layout/HorizontalOrganizationChart"/>
    <dgm:cxn modelId="{1DA7CAD3-A2BE-41F9-922C-E58CDB039FF8}" type="presOf" srcId="{9A662B2D-AF5B-4A2E-A6AA-A93F060CB43B}" destId="{3F63C472-7BE3-44FD-8137-A33520F57FB0}" srcOrd="1" destOrd="0" presId="urn:microsoft.com/office/officeart/2009/3/layout/HorizontalOrganizationChart"/>
    <dgm:cxn modelId="{FFB08391-B25E-4033-8CBC-4DB4054E5B6B}" type="presOf" srcId="{68C22321-903D-4830-950B-9865E8AD0F86}" destId="{440800C2-8152-4297-8E09-4BDBC95FA132}" srcOrd="1" destOrd="0" presId="urn:microsoft.com/office/officeart/2009/3/layout/HorizontalOrganizationChart"/>
    <dgm:cxn modelId="{A14C51A9-EBE2-4C87-BF68-2447030A0F32}" srcId="{BAC58843-6596-492F-9BBB-4CE96D741BCB}" destId="{68C22321-903D-4830-950B-9865E8AD0F86}" srcOrd="2" destOrd="0" parTransId="{B3A561A8-D0A9-4096-8BD6-DA542586E1B5}" sibTransId="{6F962CA3-74D6-4CB3-9C57-A2093DBC8392}"/>
    <dgm:cxn modelId="{5A277ADD-BFB2-48AD-A963-2A77439FCFE7}" type="presOf" srcId="{BAC58843-6596-492F-9BBB-4CE96D741BCB}" destId="{7589FFFC-185E-488E-8E78-61653B48596E}" srcOrd="1" destOrd="0" presId="urn:microsoft.com/office/officeart/2009/3/layout/HorizontalOrganizationChart"/>
    <dgm:cxn modelId="{AF50CE09-A285-4D66-B52C-2FDF9240FB8C}" type="presOf" srcId="{9A662B2D-AF5B-4A2E-A6AA-A93F060CB43B}" destId="{23CAEFDA-952A-4CF1-AA07-FA01F26D95A0}" srcOrd="0" destOrd="0" presId="urn:microsoft.com/office/officeart/2009/3/layout/HorizontalOrganizationChart"/>
    <dgm:cxn modelId="{7E6E5F55-3C26-4EC1-ADA3-190794C8EA95}" srcId="{68C22321-903D-4830-950B-9865E8AD0F86}" destId="{0451572D-B822-4AE8-AE7A-45D6CF5A0DEA}" srcOrd="0" destOrd="0" parTransId="{A88A7435-A17F-49A3-8342-4CF63B7AD01E}" sibTransId="{D93AC611-6604-4E01-882F-56B8CC85196D}"/>
    <dgm:cxn modelId="{1F9089D1-E1C6-49B0-9250-3B1E72E1D74F}" type="presOf" srcId="{ED1F0651-8167-47CC-A89C-BB93F8EBA5B1}" destId="{64CEA0A9-39EC-4CAE-92BD-179D4F1C9CA6}" srcOrd="0" destOrd="0" presId="urn:microsoft.com/office/officeart/2009/3/layout/HorizontalOrganizationChart"/>
    <dgm:cxn modelId="{4C81CE91-7638-45B4-AE1C-12A4C16AE2D7}" srcId="{67A2FA16-51E0-4B55-ADD5-57D1F7042FFC}" destId="{BAC58843-6596-492F-9BBB-4CE96D741BCB}" srcOrd="0" destOrd="0" parTransId="{2455A476-2B17-4308-895A-C5033991C0A7}" sibTransId="{8EFC7254-EEBC-4ACF-BB96-826E5358DC66}"/>
    <dgm:cxn modelId="{41B7E4B0-B7E3-4035-BFA0-82520A109ECA}" type="presOf" srcId="{B3A561A8-D0A9-4096-8BD6-DA542586E1B5}" destId="{2E658083-0615-4648-85B2-B94DB192F510}" srcOrd="0" destOrd="0" presId="urn:microsoft.com/office/officeart/2009/3/layout/HorizontalOrganizationChart"/>
    <dgm:cxn modelId="{BAB2B17B-1E95-420A-A5C0-C9B4A29C736E}" srcId="{BAC58843-6596-492F-9BBB-4CE96D741BCB}" destId="{3175D42B-CBFE-47C3-9CD3-14143F01A9AD}" srcOrd="0" destOrd="0" parTransId="{70932B3C-9A36-4DEE-9236-6486B2356A8D}" sibTransId="{B70A1B4A-A8A0-477C-AF81-820BDC904652}"/>
    <dgm:cxn modelId="{7D75DFEA-0344-423F-83CD-D5031CD03FF5}" srcId="{BAC58843-6596-492F-9BBB-4CE96D741BCB}" destId="{9A662B2D-AF5B-4A2E-A6AA-A93F060CB43B}" srcOrd="1" destOrd="0" parTransId="{20EFFEDD-2162-419E-A5C5-C44609E4996E}" sibTransId="{AC272053-6FE4-4BE5-A628-EE5B5827C1DF}"/>
    <dgm:cxn modelId="{DE35A805-B7E0-45B7-B697-96B093F3B0F0}" type="presOf" srcId="{0451572D-B822-4AE8-AE7A-45D6CF5A0DEA}" destId="{72FF597D-64D2-4DE0-8906-E558BB0AFAE5}" srcOrd="1" destOrd="0" presId="urn:microsoft.com/office/officeart/2009/3/layout/HorizontalOrganizationChart"/>
    <dgm:cxn modelId="{C132AC27-BE1A-40BE-8E81-CB650488E85D}" type="presOf" srcId="{3175D42B-CBFE-47C3-9CD3-14143F01A9AD}" destId="{03A55DD1-4D1B-4CA2-B8C6-8966D1ACD408}" srcOrd="0" destOrd="0" presId="urn:microsoft.com/office/officeart/2009/3/layout/HorizontalOrganizationChart"/>
    <dgm:cxn modelId="{BF4029D0-D00A-4F15-87AC-2F9C81552644}" type="presOf" srcId="{3175D42B-CBFE-47C3-9CD3-14143F01A9AD}" destId="{781B94F2-A4D3-40F9-99F0-6F31C2772BB9}" srcOrd="1" destOrd="0" presId="urn:microsoft.com/office/officeart/2009/3/layout/HorizontalOrganizationChart"/>
    <dgm:cxn modelId="{7A29965E-E9AA-4F57-A90C-F026437A94D3}" type="presOf" srcId="{70932B3C-9A36-4DEE-9236-6486B2356A8D}" destId="{682375DB-ECB6-48DB-8AC3-14B3478AEAD8}" srcOrd="0" destOrd="0" presId="urn:microsoft.com/office/officeart/2009/3/layout/HorizontalOrganizationChart"/>
    <dgm:cxn modelId="{A60538C9-59BF-43EE-BA9F-12AAFD02C02F}" type="presOf" srcId="{BAC58843-6596-492F-9BBB-4CE96D741BCB}" destId="{E2ED22B8-CD3A-4814-AB04-B85885057201}" srcOrd="0" destOrd="0" presId="urn:microsoft.com/office/officeart/2009/3/layout/HorizontalOrganizationChart"/>
    <dgm:cxn modelId="{DDC6BE76-4DC7-4B35-A1B9-30F5249521A8}" type="presOf" srcId="{0451572D-B822-4AE8-AE7A-45D6CF5A0DEA}" destId="{55361ACB-9BA1-4E40-941B-E8610ACE1E7D}" srcOrd="0" destOrd="0" presId="urn:microsoft.com/office/officeart/2009/3/layout/HorizontalOrganizationChart"/>
    <dgm:cxn modelId="{8081A1DE-4B75-47F7-933C-CA1C875ECE56}" type="presOf" srcId="{A88A7435-A17F-49A3-8342-4CF63B7AD01E}" destId="{D34E0ACA-574A-446B-92C9-453FC4152804}" srcOrd="0" destOrd="0" presId="urn:microsoft.com/office/officeart/2009/3/layout/HorizontalOrganizationChart"/>
    <dgm:cxn modelId="{D5D75DAA-8384-40E6-85B2-0E4CE6984CA7}" type="presOf" srcId="{20EFFEDD-2162-419E-A5C5-C44609E4996E}" destId="{3A0C4579-673C-416B-9F3C-D0BC8A9F5C78}" srcOrd="0" destOrd="0" presId="urn:microsoft.com/office/officeart/2009/3/layout/HorizontalOrganizationChart"/>
    <dgm:cxn modelId="{B1767254-59AB-41F8-A44C-3F160E22C469}" srcId="{68C22321-903D-4830-950B-9865E8AD0F86}" destId="{E43929CC-02A5-4781-AF2C-E6BD393E066D}" srcOrd="1" destOrd="0" parTransId="{ED1F0651-8167-47CC-A89C-BB93F8EBA5B1}" sibTransId="{39FA72DE-466B-4B2D-AC6E-5676200979FE}"/>
    <dgm:cxn modelId="{7CF3ED34-E8E7-40C2-B18D-4CB239FF99E0}" type="presOf" srcId="{67A2FA16-51E0-4B55-ADD5-57D1F7042FFC}" destId="{46FED4A3-FAE5-4D73-91C7-EBC74F790C21}" srcOrd="0" destOrd="0" presId="urn:microsoft.com/office/officeart/2009/3/layout/HorizontalOrganizationChart"/>
    <dgm:cxn modelId="{E1C9DEDD-36B0-419D-A783-ACF69BF30CE1}" type="presOf" srcId="{68C22321-903D-4830-950B-9865E8AD0F86}" destId="{3A1F8DB8-9B2D-4FF6-BD77-827A5580DA41}" srcOrd="0" destOrd="0" presId="urn:microsoft.com/office/officeart/2009/3/layout/HorizontalOrganizationChart"/>
    <dgm:cxn modelId="{A0111841-497F-4085-8390-0BC6D1A9AF11}" type="presOf" srcId="{E43929CC-02A5-4781-AF2C-E6BD393E066D}" destId="{3B31C673-796F-48EF-A545-770F45E7410E}" srcOrd="0" destOrd="0" presId="urn:microsoft.com/office/officeart/2009/3/layout/HorizontalOrganizationChart"/>
    <dgm:cxn modelId="{CFE58AA6-BC0F-488E-841F-9BCB996DDB68}" type="presParOf" srcId="{46FED4A3-FAE5-4D73-91C7-EBC74F790C21}" destId="{8E53F5F8-91AC-4114-8C5B-752F754AA8C5}" srcOrd="0" destOrd="0" presId="urn:microsoft.com/office/officeart/2009/3/layout/HorizontalOrganizationChart"/>
    <dgm:cxn modelId="{DF4EB193-5100-4D6B-AAA6-39B5822C8128}" type="presParOf" srcId="{8E53F5F8-91AC-4114-8C5B-752F754AA8C5}" destId="{0D20CADF-763C-491B-8C3D-771BC27F2A7A}" srcOrd="0" destOrd="0" presId="urn:microsoft.com/office/officeart/2009/3/layout/HorizontalOrganizationChart"/>
    <dgm:cxn modelId="{3687CDD9-558E-4F6D-8BCE-A4D2F1766886}" type="presParOf" srcId="{0D20CADF-763C-491B-8C3D-771BC27F2A7A}" destId="{E2ED22B8-CD3A-4814-AB04-B85885057201}" srcOrd="0" destOrd="0" presId="urn:microsoft.com/office/officeart/2009/3/layout/HorizontalOrganizationChart"/>
    <dgm:cxn modelId="{9DB9981A-6430-405F-ADF1-E4F3D4418B93}" type="presParOf" srcId="{0D20CADF-763C-491B-8C3D-771BC27F2A7A}" destId="{7589FFFC-185E-488E-8E78-61653B48596E}" srcOrd="1" destOrd="0" presId="urn:microsoft.com/office/officeart/2009/3/layout/HorizontalOrganizationChart"/>
    <dgm:cxn modelId="{3C44AFFF-C944-48AA-ABC3-6DCBE519F864}" type="presParOf" srcId="{8E53F5F8-91AC-4114-8C5B-752F754AA8C5}" destId="{30136798-67C0-4D7F-BE31-52505008F3DD}" srcOrd="1" destOrd="0" presId="urn:microsoft.com/office/officeart/2009/3/layout/HorizontalOrganizationChart"/>
    <dgm:cxn modelId="{16D4FAFA-3EE4-405E-AED8-67C0E208E7C0}" type="presParOf" srcId="{30136798-67C0-4D7F-BE31-52505008F3DD}" destId="{3A0C4579-673C-416B-9F3C-D0BC8A9F5C78}" srcOrd="0" destOrd="0" presId="urn:microsoft.com/office/officeart/2009/3/layout/HorizontalOrganizationChart"/>
    <dgm:cxn modelId="{3783C119-48A9-497F-8783-3EDDED726708}" type="presParOf" srcId="{30136798-67C0-4D7F-BE31-52505008F3DD}" destId="{AF81CCDE-DD6D-446B-A491-83EB4CD2725B}" srcOrd="1" destOrd="0" presId="urn:microsoft.com/office/officeart/2009/3/layout/HorizontalOrganizationChart"/>
    <dgm:cxn modelId="{3C198B2C-820A-45C5-BF64-5CAAB1100FEA}" type="presParOf" srcId="{AF81CCDE-DD6D-446B-A491-83EB4CD2725B}" destId="{B9723CBE-4E05-47A2-994C-90BB49214BA4}" srcOrd="0" destOrd="0" presId="urn:microsoft.com/office/officeart/2009/3/layout/HorizontalOrganizationChart"/>
    <dgm:cxn modelId="{6692AB86-9244-412F-BCDC-BA8751399A73}" type="presParOf" srcId="{B9723CBE-4E05-47A2-994C-90BB49214BA4}" destId="{23CAEFDA-952A-4CF1-AA07-FA01F26D95A0}" srcOrd="0" destOrd="0" presId="urn:microsoft.com/office/officeart/2009/3/layout/HorizontalOrganizationChart"/>
    <dgm:cxn modelId="{57CFFF54-9D1A-4CAC-8716-7C80A42862C2}" type="presParOf" srcId="{B9723CBE-4E05-47A2-994C-90BB49214BA4}" destId="{3F63C472-7BE3-44FD-8137-A33520F57FB0}" srcOrd="1" destOrd="0" presId="urn:microsoft.com/office/officeart/2009/3/layout/HorizontalOrganizationChart"/>
    <dgm:cxn modelId="{FB69A47E-0A63-4E54-B264-BB4668E459E2}" type="presParOf" srcId="{AF81CCDE-DD6D-446B-A491-83EB4CD2725B}" destId="{2F7E5F68-F3B9-4F15-917C-14FDE93AF642}" srcOrd="1" destOrd="0" presId="urn:microsoft.com/office/officeart/2009/3/layout/HorizontalOrganizationChart"/>
    <dgm:cxn modelId="{061C19B1-82DC-499C-95E4-60CE2DD3C0F7}" type="presParOf" srcId="{AF81CCDE-DD6D-446B-A491-83EB4CD2725B}" destId="{364926BB-4D27-45A2-BE77-6BB59129FACA}" srcOrd="2" destOrd="0" presId="urn:microsoft.com/office/officeart/2009/3/layout/HorizontalOrganizationChart"/>
    <dgm:cxn modelId="{C5FF904D-D50F-4F0C-AD53-8B6F657D5D30}" type="presParOf" srcId="{30136798-67C0-4D7F-BE31-52505008F3DD}" destId="{2E658083-0615-4648-85B2-B94DB192F510}" srcOrd="2" destOrd="0" presId="urn:microsoft.com/office/officeart/2009/3/layout/HorizontalOrganizationChart"/>
    <dgm:cxn modelId="{3B08F253-CEA9-472C-A34C-019DA248E8CD}" type="presParOf" srcId="{30136798-67C0-4D7F-BE31-52505008F3DD}" destId="{0EE0C68F-3A6A-408B-803D-1C8C4824D535}" srcOrd="3" destOrd="0" presId="urn:microsoft.com/office/officeart/2009/3/layout/HorizontalOrganizationChart"/>
    <dgm:cxn modelId="{CBB1FA0E-AA7B-4DDB-9091-63788AFFEF0B}" type="presParOf" srcId="{0EE0C68F-3A6A-408B-803D-1C8C4824D535}" destId="{021F07CE-5507-46DF-BE84-D8023DC9BE0C}" srcOrd="0" destOrd="0" presId="urn:microsoft.com/office/officeart/2009/3/layout/HorizontalOrganizationChart"/>
    <dgm:cxn modelId="{4584A5BA-206C-4E66-B0DE-9E8948D4AD37}" type="presParOf" srcId="{021F07CE-5507-46DF-BE84-D8023DC9BE0C}" destId="{3A1F8DB8-9B2D-4FF6-BD77-827A5580DA41}" srcOrd="0" destOrd="0" presId="urn:microsoft.com/office/officeart/2009/3/layout/HorizontalOrganizationChart"/>
    <dgm:cxn modelId="{49091D4E-9FDC-47BA-8C50-52C966594791}" type="presParOf" srcId="{021F07CE-5507-46DF-BE84-D8023DC9BE0C}" destId="{440800C2-8152-4297-8E09-4BDBC95FA132}" srcOrd="1" destOrd="0" presId="urn:microsoft.com/office/officeart/2009/3/layout/HorizontalOrganizationChart"/>
    <dgm:cxn modelId="{1CD05BD3-2C9B-4CD1-87D2-02F11AC819B6}" type="presParOf" srcId="{0EE0C68F-3A6A-408B-803D-1C8C4824D535}" destId="{5EA61F9E-D050-4FCB-9D81-16C86E5299E3}" srcOrd="1" destOrd="0" presId="urn:microsoft.com/office/officeart/2009/3/layout/HorizontalOrganizationChart"/>
    <dgm:cxn modelId="{BE80F236-C36B-4D23-B208-968559AE6391}" type="presParOf" srcId="{5EA61F9E-D050-4FCB-9D81-16C86E5299E3}" destId="{D34E0ACA-574A-446B-92C9-453FC4152804}" srcOrd="0" destOrd="0" presId="urn:microsoft.com/office/officeart/2009/3/layout/HorizontalOrganizationChart"/>
    <dgm:cxn modelId="{4534A0F7-1738-4B09-B124-6CB76113076B}" type="presParOf" srcId="{5EA61F9E-D050-4FCB-9D81-16C86E5299E3}" destId="{8FF3DD03-F4E6-4E31-8225-EA749BAAEC38}" srcOrd="1" destOrd="0" presId="urn:microsoft.com/office/officeart/2009/3/layout/HorizontalOrganizationChart"/>
    <dgm:cxn modelId="{148A0859-D3BF-406C-823E-FACE23DCEDAE}" type="presParOf" srcId="{8FF3DD03-F4E6-4E31-8225-EA749BAAEC38}" destId="{F58BA15B-479B-40DB-B2C0-45259345C9A2}" srcOrd="0" destOrd="0" presId="urn:microsoft.com/office/officeart/2009/3/layout/HorizontalOrganizationChart"/>
    <dgm:cxn modelId="{7C475CBA-78B6-41DC-904C-F9835F9E24DF}" type="presParOf" srcId="{F58BA15B-479B-40DB-B2C0-45259345C9A2}" destId="{55361ACB-9BA1-4E40-941B-E8610ACE1E7D}" srcOrd="0" destOrd="0" presId="urn:microsoft.com/office/officeart/2009/3/layout/HorizontalOrganizationChart"/>
    <dgm:cxn modelId="{221FC490-679B-4067-8D6D-1A32238F995B}" type="presParOf" srcId="{F58BA15B-479B-40DB-B2C0-45259345C9A2}" destId="{72FF597D-64D2-4DE0-8906-E558BB0AFAE5}" srcOrd="1" destOrd="0" presId="urn:microsoft.com/office/officeart/2009/3/layout/HorizontalOrganizationChart"/>
    <dgm:cxn modelId="{8C0ABE62-A84D-4BA3-8935-B5E3142818C8}" type="presParOf" srcId="{8FF3DD03-F4E6-4E31-8225-EA749BAAEC38}" destId="{1F14E808-7670-4C8D-BAB7-F904F5023527}" srcOrd="1" destOrd="0" presId="urn:microsoft.com/office/officeart/2009/3/layout/HorizontalOrganizationChart"/>
    <dgm:cxn modelId="{19CED97C-17F3-45FD-8403-3E30AF6C6AE8}" type="presParOf" srcId="{8FF3DD03-F4E6-4E31-8225-EA749BAAEC38}" destId="{57EBDF9B-C7E2-4C5E-8C9B-7670224A868E}" srcOrd="2" destOrd="0" presId="urn:microsoft.com/office/officeart/2009/3/layout/HorizontalOrganizationChart"/>
    <dgm:cxn modelId="{3633768A-CE01-4580-9DA3-FBBE9109A898}" type="presParOf" srcId="{5EA61F9E-D050-4FCB-9D81-16C86E5299E3}" destId="{64CEA0A9-39EC-4CAE-92BD-179D4F1C9CA6}" srcOrd="2" destOrd="0" presId="urn:microsoft.com/office/officeart/2009/3/layout/HorizontalOrganizationChart"/>
    <dgm:cxn modelId="{4112909F-D28E-4AF3-A18C-3C84E1A66AFC}" type="presParOf" srcId="{5EA61F9E-D050-4FCB-9D81-16C86E5299E3}" destId="{3481D004-E888-4E3F-9837-BC495AB3CFED}" srcOrd="3" destOrd="0" presId="urn:microsoft.com/office/officeart/2009/3/layout/HorizontalOrganizationChart"/>
    <dgm:cxn modelId="{75D85B9C-E977-4993-896F-88F4EF6E650C}" type="presParOf" srcId="{3481D004-E888-4E3F-9837-BC495AB3CFED}" destId="{05D27E2D-128F-4E63-B1F5-21F0506A9497}" srcOrd="0" destOrd="0" presId="urn:microsoft.com/office/officeart/2009/3/layout/HorizontalOrganizationChart"/>
    <dgm:cxn modelId="{20D0C353-7237-4C2B-A3BE-9DA088BB0175}" type="presParOf" srcId="{05D27E2D-128F-4E63-B1F5-21F0506A9497}" destId="{3B31C673-796F-48EF-A545-770F45E7410E}" srcOrd="0" destOrd="0" presId="urn:microsoft.com/office/officeart/2009/3/layout/HorizontalOrganizationChart"/>
    <dgm:cxn modelId="{12C63F81-C945-4A7B-8F68-E69266270A83}" type="presParOf" srcId="{05D27E2D-128F-4E63-B1F5-21F0506A9497}" destId="{BB13E584-F7A6-4BC8-AD77-E05CB65D3243}" srcOrd="1" destOrd="0" presId="urn:microsoft.com/office/officeart/2009/3/layout/HorizontalOrganizationChart"/>
    <dgm:cxn modelId="{6C5281B1-B792-4E41-9169-713E2BC031D8}" type="presParOf" srcId="{3481D004-E888-4E3F-9837-BC495AB3CFED}" destId="{ED17D436-6EC6-4B8B-B70B-0BC70AB2EA07}" srcOrd="1" destOrd="0" presId="urn:microsoft.com/office/officeart/2009/3/layout/HorizontalOrganizationChart"/>
    <dgm:cxn modelId="{56C110B1-188C-461D-95F7-9E82483F52F4}" type="presParOf" srcId="{3481D004-E888-4E3F-9837-BC495AB3CFED}" destId="{A1AA63BE-AE0D-4B2B-BAA6-8FC0EA6582EB}" srcOrd="2" destOrd="0" presId="urn:microsoft.com/office/officeart/2009/3/layout/HorizontalOrganizationChart"/>
    <dgm:cxn modelId="{C95DD358-C2BC-4FE5-AFDD-3B7F068FCF12}" type="presParOf" srcId="{0EE0C68F-3A6A-408B-803D-1C8C4824D535}" destId="{DF0B0962-88F7-4EBA-9DF7-30ED56655F31}" srcOrd="2" destOrd="0" presId="urn:microsoft.com/office/officeart/2009/3/layout/HorizontalOrganizationChart"/>
    <dgm:cxn modelId="{B444A761-DAF7-4499-93A9-CCCF52B1395B}" type="presParOf" srcId="{8E53F5F8-91AC-4114-8C5B-752F754AA8C5}" destId="{908AAFE3-FBD8-48DD-B021-C3561FD054FA}" srcOrd="2" destOrd="0" presId="urn:microsoft.com/office/officeart/2009/3/layout/HorizontalOrganizationChart"/>
    <dgm:cxn modelId="{52D94238-7B74-4BB6-B685-0B5C2BD69A01}" type="presParOf" srcId="{908AAFE3-FBD8-48DD-B021-C3561FD054FA}" destId="{682375DB-ECB6-48DB-8AC3-14B3478AEAD8}" srcOrd="0" destOrd="0" presId="urn:microsoft.com/office/officeart/2009/3/layout/HorizontalOrganizationChart"/>
    <dgm:cxn modelId="{4E4D9918-80A0-403A-BBEB-624ED05CB643}" type="presParOf" srcId="{908AAFE3-FBD8-48DD-B021-C3561FD054FA}" destId="{23E92B21-7E02-4E27-941E-FA2395FE7F8E}" srcOrd="1" destOrd="0" presId="urn:microsoft.com/office/officeart/2009/3/layout/HorizontalOrganizationChart"/>
    <dgm:cxn modelId="{91A3D523-6799-4454-8CD1-4522A6E58DF4}" type="presParOf" srcId="{23E92B21-7E02-4E27-941E-FA2395FE7F8E}" destId="{A10E517E-A98E-45B8-BA07-B2AA40CB0BFE}" srcOrd="0" destOrd="0" presId="urn:microsoft.com/office/officeart/2009/3/layout/HorizontalOrganizationChart"/>
    <dgm:cxn modelId="{613BDE06-F23A-40DE-8922-2ED9988FEF89}" type="presParOf" srcId="{A10E517E-A98E-45B8-BA07-B2AA40CB0BFE}" destId="{03A55DD1-4D1B-4CA2-B8C6-8966D1ACD408}" srcOrd="0" destOrd="0" presId="urn:microsoft.com/office/officeart/2009/3/layout/HorizontalOrganizationChart"/>
    <dgm:cxn modelId="{68FE3516-7A72-4917-A438-1342FC26631C}" type="presParOf" srcId="{A10E517E-A98E-45B8-BA07-B2AA40CB0BFE}" destId="{781B94F2-A4D3-40F9-99F0-6F31C2772BB9}" srcOrd="1" destOrd="0" presId="urn:microsoft.com/office/officeart/2009/3/layout/HorizontalOrganizationChart"/>
    <dgm:cxn modelId="{91AFDC33-6B16-44B8-9749-7F47C15C2E2A}" type="presParOf" srcId="{23E92B21-7E02-4E27-941E-FA2395FE7F8E}" destId="{F444E03C-E1FE-4926-9499-2424C1B613C5}" srcOrd="1" destOrd="0" presId="urn:microsoft.com/office/officeart/2009/3/layout/HorizontalOrganizationChart"/>
    <dgm:cxn modelId="{092C3488-194D-4634-835A-B57CD644A06F}" type="presParOf" srcId="{23E92B21-7E02-4E27-941E-FA2395FE7F8E}" destId="{30032D81-BFAC-4F97-B260-C9AFA0ECAF9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DDC9A-D507-4F1E-9AE3-B7071AE36ACC}">
      <dsp:nvSpPr>
        <dsp:cNvPr id="0" name=""/>
        <dsp:cNvSpPr/>
      </dsp:nvSpPr>
      <dsp:spPr>
        <a:xfrm>
          <a:off x="-5825244" y="-865825"/>
          <a:ext cx="6734126" cy="6734126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54A0A-1EDC-401C-B820-48A5FA31B468}">
      <dsp:nvSpPr>
        <dsp:cNvPr id="0" name=""/>
        <dsp:cNvSpPr/>
      </dsp:nvSpPr>
      <dsp:spPr>
        <a:xfrm>
          <a:off x="121389" y="384590"/>
          <a:ext cx="11879354" cy="769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085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bn-BD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389" y="384590"/>
        <a:ext cx="11879354" cy="769580"/>
      </dsp:txXfrm>
    </dsp:sp>
    <dsp:sp modelId="{B2EA375E-4C9E-48A5-835F-1143C7EEBF6D}">
      <dsp:nvSpPr>
        <dsp:cNvPr id="0" name=""/>
        <dsp:cNvSpPr/>
      </dsp:nvSpPr>
      <dsp:spPr>
        <a:xfrm>
          <a:off x="-25482" y="288392"/>
          <a:ext cx="961975" cy="961975"/>
        </a:xfrm>
        <a:prstGeom prst="ellipse">
          <a:avLst/>
        </a:prstGeom>
        <a:solidFill>
          <a:srgbClr val="FF0000"/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FE670E-09DD-46FA-904B-BCDB66C4A599}">
      <dsp:nvSpPr>
        <dsp:cNvPr id="0" name=""/>
        <dsp:cNvSpPr/>
      </dsp:nvSpPr>
      <dsp:spPr>
        <a:xfrm>
          <a:off x="415189" y="1553367"/>
          <a:ext cx="11602581" cy="769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085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অনু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পরমানুর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গঠন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bn-BD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পারবে;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189" y="1553367"/>
        <a:ext cx="11602581" cy="769580"/>
      </dsp:txXfrm>
    </dsp:sp>
    <dsp:sp modelId="{FF5BEB36-60A6-45E0-994C-43FD2CCD66A8}">
      <dsp:nvSpPr>
        <dsp:cNvPr id="0" name=""/>
        <dsp:cNvSpPr/>
      </dsp:nvSpPr>
      <dsp:spPr>
        <a:xfrm>
          <a:off x="252978" y="1442963"/>
          <a:ext cx="961975" cy="961975"/>
        </a:xfrm>
        <a:prstGeom prst="ellipse">
          <a:avLst/>
        </a:prstGeom>
        <a:solidFill>
          <a:srgbClr val="FFFF00"/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C7C4DD6-9160-4E91-AF2F-86758B78E797}">
      <dsp:nvSpPr>
        <dsp:cNvPr id="0" name=""/>
        <dsp:cNvSpPr/>
      </dsp:nvSpPr>
      <dsp:spPr>
        <a:xfrm>
          <a:off x="754743" y="2665312"/>
          <a:ext cx="11246829" cy="769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085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ইলেকট্রন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প্রোটন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নিউট্রনের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বৈশিষ্ট্য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4743" y="2665312"/>
        <a:ext cx="11246829" cy="769580"/>
      </dsp:txXfrm>
    </dsp:sp>
    <dsp:sp modelId="{E9C9E62B-B7E2-41DA-AF17-F9936F9E6813}">
      <dsp:nvSpPr>
        <dsp:cNvPr id="0" name=""/>
        <dsp:cNvSpPr/>
      </dsp:nvSpPr>
      <dsp:spPr>
        <a:xfrm>
          <a:off x="355400" y="2597535"/>
          <a:ext cx="961975" cy="961975"/>
        </a:xfrm>
        <a:prstGeom prst="ellipse">
          <a:avLst/>
        </a:prstGeom>
        <a:solidFill>
          <a:srgbClr val="041BC8"/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69BAB5-7B22-49C4-B49B-572A7FBE3F48}">
      <dsp:nvSpPr>
        <dsp:cNvPr id="0" name=""/>
        <dsp:cNvSpPr/>
      </dsp:nvSpPr>
      <dsp:spPr>
        <a:xfrm>
          <a:off x="300571" y="3819883"/>
          <a:ext cx="11701001" cy="769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0855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ইলেকট্রিসিটির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প্রতিক্রিয়াগুলো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571" y="3819883"/>
        <a:ext cx="11701001" cy="769580"/>
      </dsp:txXfrm>
    </dsp:sp>
    <dsp:sp modelId="{65CB7773-8E84-4702-9B9D-9A9EC9B0608C}">
      <dsp:nvSpPr>
        <dsp:cNvPr id="0" name=""/>
        <dsp:cNvSpPr/>
      </dsp:nvSpPr>
      <dsp:spPr>
        <a:xfrm>
          <a:off x="62922" y="3706383"/>
          <a:ext cx="961975" cy="961975"/>
        </a:xfrm>
        <a:prstGeom prst="ellipse">
          <a:avLst/>
        </a:prstGeom>
        <a:solidFill>
          <a:srgbClr val="FF3399"/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375DB-ECB6-48DB-8AC3-14B3478AEAD8}">
      <dsp:nvSpPr>
        <dsp:cNvPr id="0" name=""/>
        <dsp:cNvSpPr/>
      </dsp:nvSpPr>
      <dsp:spPr>
        <a:xfrm>
          <a:off x="2770977" y="1437221"/>
          <a:ext cx="1527450" cy="556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7450" y="5566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EA0A9-39EC-4CAE-92BD-179D4F1C9CA6}">
      <dsp:nvSpPr>
        <dsp:cNvPr id="0" name=""/>
        <dsp:cNvSpPr/>
      </dsp:nvSpPr>
      <dsp:spPr>
        <a:xfrm>
          <a:off x="8657465" y="2020398"/>
          <a:ext cx="315125" cy="610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62" y="0"/>
              </a:lnTo>
              <a:lnTo>
                <a:pt x="157562" y="610603"/>
              </a:lnTo>
              <a:lnTo>
                <a:pt x="315125" y="6106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E0ACA-574A-446B-92C9-453FC4152804}">
      <dsp:nvSpPr>
        <dsp:cNvPr id="0" name=""/>
        <dsp:cNvSpPr/>
      </dsp:nvSpPr>
      <dsp:spPr>
        <a:xfrm>
          <a:off x="8657465" y="1409795"/>
          <a:ext cx="315125" cy="610603"/>
        </a:xfrm>
        <a:custGeom>
          <a:avLst/>
          <a:gdLst/>
          <a:ahLst/>
          <a:cxnLst/>
          <a:rect l="0" t="0" r="0" b="0"/>
          <a:pathLst>
            <a:path>
              <a:moveTo>
                <a:pt x="0" y="610603"/>
              </a:moveTo>
              <a:lnTo>
                <a:pt x="157562" y="610603"/>
              </a:lnTo>
              <a:lnTo>
                <a:pt x="157562" y="0"/>
              </a:lnTo>
              <a:lnTo>
                <a:pt x="31512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58083-0615-4648-85B2-B94DB192F510}">
      <dsp:nvSpPr>
        <dsp:cNvPr id="0" name=""/>
        <dsp:cNvSpPr/>
      </dsp:nvSpPr>
      <dsp:spPr>
        <a:xfrm>
          <a:off x="2770977" y="1437221"/>
          <a:ext cx="3246339" cy="58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8776" y="0"/>
              </a:lnTo>
              <a:lnTo>
                <a:pt x="3088776" y="583177"/>
              </a:lnTo>
              <a:lnTo>
                <a:pt x="3246339" y="5831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C4579-673C-416B-9F3C-D0BC8A9F5C78}">
      <dsp:nvSpPr>
        <dsp:cNvPr id="0" name=""/>
        <dsp:cNvSpPr/>
      </dsp:nvSpPr>
      <dsp:spPr>
        <a:xfrm>
          <a:off x="2770977" y="799191"/>
          <a:ext cx="3246339" cy="638029"/>
        </a:xfrm>
        <a:custGeom>
          <a:avLst/>
          <a:gdLst/>
          <a:ahLst/>
          <a:cxnLst/>
          <a:rect l="0" t="0" r="0" b="0"/>
          <a:pathLst>
            <a:path>
              <a:moveTo>
                <a:pt x="0" y="638029"/>
              </a:moveTo>
              <a:lnTo>
                <a:pt x="3088776" y="638029"/>
              </a:lnTo>
              <a:lnTo>
                <a:pt x="3088776" y="0"/>
              </a:lnTo>
              <a:lnTo>
                <a:pt x="32463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D22B8-CD3A-4814-AB04-B85885057201}">
      <dsp:nvSpPr>
        <dsp:cNvPr id="0" name=""/>
        <dsp:cNvSpPr/>
      </dsp:nvSpPr>
      <dsp:spPr>
        <a:xfrm>
          <a:off x="79825" y="851469"/>
          <a:ext cx="2691151" cy="1171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</a:t>
          </a:r>
          <a:endParaRPr lang="en-US" sz="6300" b="1" kern="1200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825" y="851469"/>
        <a:ext cx="2691151" cy="1171503"/>
      </dsp:txXfrm>
    </dsp:sp>
    <dsp:sp modelId="{23CAEFDA-952A-4CF1-AA07-FA01F26D95A0}">
      <dsp:nvSpPr>
        <dsp:cNvPr id="0" name=""/>
        <dsp:cNvSpPr/>
      </dsp:nvSpPr>
      <dsp:spPr>
        <a:xfrm>
          <a:off x="6017316" y="287065"/>
          <a:ext cx="2640148" cy="102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ইলেকট্রন</a:t>
          </a:r>
          <a:endParaRPr lang="en-US" sz="6300" b="1" kern="1200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7316" y="287065"/>
        <a:ext cx="2640148" cy="1024253"/>
      </dsp:txXfrm>
    </dsp:sp>
    <dsp:sp modelId="{3A1F8DB8-9B2D-4FF6-BD77-827A5580DA41}">
      <dsp:nvSpPr>
        <dsp:cNvPr id="0" name=""/>
        <dsp:cNvSpPr/>
      </dsp:nvSpPr>
      <dsp:spPr>
        <a:xfrm>
          <a:off x="6017316" y="1508271"/>
          <a:ext cx="2640148" cy="102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নিউক্লিয়াস</a:t>
          </a:r>
          <a:endParaRPr lang="en-US" sz="6300" kern="1200" dirty="0">
            <a:solidFill>
              <a:srgbClr val="800080"/>
            </a:solidFill>
          </a:endParaRPr>
        </a:p>
      </dsp:txBody>
      <dsp:txXfrm>
        <a:off x="6017316" y="1508271"/>
        <a:ext cx="2640148" cy="1024253"/>
      </dsp:txXfrm>
    </dsp:sp>
    <dsp:sp modelId="{55361ACB-9BA1-4E40-941B-E8610ACE1E7D}">
      <dsp:nvSpPr>
        <dsp:cNvPr id="0" name=""/>
        <dsp:cNvSpPr/>
      </dsp:nvSpPr>
      <dsp:spPr>
        <a:xfrm>
          <a:off x="8972590" y="897668"/>
          <a:ext cx="2521551" cy="102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প্রোটন</a:t>
          </a:r>
          <a:endParaRPr lang="en-US" sz="6300" b="1" kern="1200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72590" y="897668"/>
        <a:ext cx="2521551" cy="1024253"/>
      </dsp:txXfrm>
    </dsp:sp>
    <dsp:sp modelId="{3B31C673-796F-48EF-A545-770F45E7410E}">
      <dsp:nvSpPr>
        <dsp:cNvPr id="0" name=""/>
        <dsp:cNvSpPr/>
      </dsp:nvSpPr>
      <dsp:spPr>
        <a:xfrm>
          <a:off x="8972590" y="2118875"/>
          <a:ext cx="2521551" cy="102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cap="none" spc="0" dirty="0" err="1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নিউট্রন</a:t>
          </a:r>
          <a:endParaRPr lang="en-US" sz="6300" b="1" kern="1200" cap="none" spc="0" dirty="0">
            <a:ln w="0"/>
            <a:solidFill>
              <a:srgbClr val="80008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72590" y="2118875"/>
        <a:ext cx="2521551" cy="1024253"/>
      </dsp:txXfrm>
    </dsp:sp>
    <dsp:sp modelId="{03A55DD1-4D1B-4CA2-B8C6-8966D1ACD408}">
      <dsp:nvSpPr>
        <dsp:cNvPr id="0" name=""/>
        <dsp:cNvSpPr/>
      </dsp:nvSpPr>
      <dsp:spPr>
        <a:xfrm>
          <a:off x="2952851" y="840806"/>
          <a:ext cx="2691151" cy="11531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পরমানু</a:t>
          </a:r>
          <a:endParaRPr lang="en-US" sz="6300" b="1" kern="1200" dirty="0">
            <a:solidFill>
              <a:srgbClr val="80008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52851" y="840806"/>
        <a:ext cx="2691151" cy="1153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4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শ্রেণি</a:t>
            </a:r>
            <a:r>
              <a:rPr lang="en-US" baseline="0" dirty="0"/>
              <a:t> </a:t>
            </a:r>
            <a:r>
              <a:rPr lang="en-US" baseline="0" dirty="0" err="1"/>
              <a:t>কাজের</a:t>
            </a:r>
            <a:r>
              <a:rPr lang="en-US" baseline="0" dirty="0"/>
              <a:t> </a:t>
            </a:r>
            <a:r>
              <a:rPr lang="en-US" baseline="0" dirty="0" err="1"/>
              <a:t>উপর</a:t>
            </a:r>
            <a:r>
              <a:rPr lang="en-US" baseline="0" dirty="0"/>
              <a:t> </a:t>
            </a:r>
            <a:r>
              <a:rPr lang="en-US" baseline="0" dirty="0" err="1"/>
              <a:t>ভিত্তি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শেষের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কনটেন্ট</a:t>
            </a:r>
            <a:r>
              <a:rPr lang="en-US" baseline="0" dirty="0"/>
              <a:t> </a:t>
            </a:r>
            <a:r>
              <a:rPr lang="en-US" baseline="0" dirty="0" err="1"/>
              <a:t>সম্পর্কিত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ভালো</a:t>
            </a:r>
            <a:r>
              <a:rPr lang="en-US" baseline="0" dirty="0"/>
              <a:t> </a:t>
            </a:r>
            <a:r>
              <a:rPr lang="en-US" baseline="0" dirty="0" err="1"/>
              <a:t>হয়</a:t>
            </a:r>
            <a:r>
              <a:rPr lang="en-US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2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DC294E-0B33-489D-B542-43F7FF529FAD}"/>
              </a:ext>
            </a:extLst>
          </p:cNvPr>
          <p:cNvSpPr txBox="1"/>
          <p:nvPr/>
        </p:nvSpPr>
        <p:spPr>
          <a:xfrm>
            <a:off x="2082158" y="775111"/>
            <a:ext cx="832756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40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4400" b="1" dirty="0" err="1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56155" y="2330245"/>
            <a:ext cx="6179574" cy="443926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5206111" y="1736397"/>
            <a:ext cx="401631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6" y="809049"/>
            <a:ext cx="3200399" cy="30550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Horizontal Scroll 5"/>
          <p:cNvSpPr/>
          <p:nvPr/>
        </p:nvSpPr>
        <p:spPr>
          <a:xfrm>
            <a:off x="1563329" y="4214009"/>
            <a:ext cx="9497961" cy="2009810"/>
          </a:xfrm>
          <a:prstGeom prst="horizontalScroll">
            <a:avLst>
              <a:gd name="adj" fmla="val 0"/>
            </a:avLst>
          </a:prstGeom>
          <a:solidFill>
            <a:srgbClr val="C4F9FC"/>
          </a:solidFill>
          <a:ln w="381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82495" y="614995"/>
            <a:ext cx="342102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869192" y="2144803"/>
            <a:ext cx="4410731" cy="3636565"/>
          </a:xfrm>
          <a:prstGeom prst="roundRect">
            <a:avLst>
              <a:gd name="adj" fmla="val 129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042211" y="1322881"/>
            <a:ext cx="6580094" cy="28087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১৯১৩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নিলস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413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CFAE1-744F-45D2-BEDD-568F30388FC8}"/>
              </a:ext>
            </a:extLst>
          </p:cNvPr>
          <p:cNvSpPr txBox="1"/>
          <p:nvPr/>
        </p:nvSpPr>
        <p:spPr>
          <a:xfrm>
            <a:off x="6042211" y="4131599"/>
            <a:ext cx="1954306" cy="6175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/>
              <p:nvPr/>
            </p:nvSpPr>
            <p:spPr>
              <a:xfrm>
                <a:off x="6042211" y="4772607"/>
                <a:ext cx="6580095" cy="223695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এটি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নেগেটিভ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বহন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9.1 </a:t>
                </a:r>
                <a14:m>
                  <m:oMath xmlns:m="http://schemas.openxmlformats.org/officeDocument/2006/math"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𝟑𝟏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</a:t>
                </a:r>
                <a14:m>
                  <m:oMath xmlns:m="http://schemas.openxmlformats.org/officeDocument/2006/math">
                    <m:r>
                      <a:rPr lang="en-US" sz="3413" b="1" i="0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413" b="1" i="0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𝟖𝟎𝟐𝟗</m:t>
                    </m:r>
                    <m:r>
                      <a:rPr lang="en-US" sz="3413" b="1" i="1" dirty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sup>
                    </m:sSup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𝒆𝒔𝒖</m:t>
                    </m:r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13" b="1" dirty="0">
                  <a:ln/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 </a:t>
                </a:r>
                <a14:m>
                  <m:oMath xmlns:m="http://schemas.openxmlformats.org/officeDocument/2006/math">
                    <m:r>
                      <a:rPr lang="en-US" sz="3413" b="1" i="1" dirty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)।</a:t>
                </a:r>
                <a:endParaRPr lang="en-US" sz="3413" b="1" dirty="0">
                  <a:ln/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1" y="4772607"/>
                <a:ext cx="6580095" cy="2236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82495" y="614995"/>
            <a:ext cx="342102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382495" y="1908830"/>
            <a:ext cx="4366486" cy="3695558"/>
          </a:xfrm>
          <a:prstGeom prst="roundRect">
            <a:avLst>
              <a:gd name="adj" fmla="val 129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042211" y="982972"/>
            <a:ext cx="6580094" cy="31700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১৮৩৭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13" b="1" dirty="0">
              <a:ln/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CFAE1-744F-45D2-BEDD-568F30388FC8}"/>
              </a:ext>
            </a:extLst>
          </p:cNvPr>
          <p:cNvSpPr txBox="1"/>
          <p:nvPr/>
        </p:nvSpPr>
        <p:spPr>
          <a:xfrm>
            <a:off x="6042211" y="4131599"/>
            <a:ext cx="1954306" cy="6175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/>
              <p:nvPr/>
            </p:nvSpPr>
            <p:spPr>
              <a:xfrm>
                <a:off x="6042211" y="4772607"/>
                <a:ext cx="6580095" cy="223695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এটি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পজেটিভ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বহন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 </a:t>
                </a:r>
                <a14:m>
                  <m:oMath xmlns:m="http://schemas.openxmlformats.org/officeDocument/2006/math"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14:m>
                  <m:oMath xmlns:m="http://schemas.openxmlformats.org/officeDocument/2006/math">
                    <m:r>
                      <a:rPr lang="en-US" sz="3413" b="1" i="0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413" b="1" i="0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𝟖𝟎𝟐𝟗</m:t>
                    </m:r>
                    <m:r>
                      <a:rPr lang="en-US" sz="3413" b="1" i="1" dirty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𝒆𝒔𝒖</m:t>
                    </m:r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13" b="1" dirty="0">
                  <a:ln/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 </a:t>
                </a:r>
                <a14:m>
                  <m:oMath xmlns:m="http://schemas.openxmlformats.org/officeDocument/2006/math">
                    <m:r>
                      <a:rPr lang="en-US" sz="3413" b="1" i="1" dirty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)।</a:t>
                </a:r>
                <a:endParaRPr lang="en-US" sz="3413" b="1" dirty="0">
                  <a:ln/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1" y="4772607"/>
                <a:ext cx="6580095" cy="2236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2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82495" y="614995"/>
            <a:ext cx="342102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নিউট্রনের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781665" y="2241755"/>
            <a:ext cx="3893573" cy="3465871"/>
          </a:xfrm>
          <a:prstGeom prst="roundRect">
            <a:avLst>
              <a:gd name="adj" fmla="val 129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042211" y="551142"/>
            <a:ext cx="630997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চ্যাডউইক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১৯৩২খ্রি.</a:t>
            </a:r>
            <a:r>
              <a:rPr lang="bn-BD" sz="4000" b="1" dirty="0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4000" b="1" dirty="0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13" b="1" dirty="0">
              <a:ln/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CFAE1-744F-45D2-BEDD-568F30388FC8}"/>
              </a:ext>
            </a:extLst>
          </p:cNvPr>
          <p:cNvSpPr txBox="1"/>
          <p:nvPr/>
        </p:nvSpPr>
        <p:spPr>
          <a:xfrm>
            <a:off x="6042211" y="4407295"/>
            <a:ext cx="1954306" cy="6175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413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/>
              <p:nvPr/>
            </p:nvSpPr>
            <p:spPr>
              <a:xfrm>
                <a:off x="6042211" y="5095337"/>
                <a:ext cx="6580095" cy="16919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এটি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বহন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1.675 </a:t>
                </a:r>
                <a14:m>
                  <m:oMath xmlns:m="http://schemas.openxmlformats.org/officeDocument/2006/math">
                    <m:r>
                      <a:rPr lang="en-US" sz="3413" b="1" i="1" dirty="0" smtClean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);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1.4 </a:t>
                </a:r>
                <a14:m>
                  <m:oMath xmlns:m="http://schemas.openxmlformats.org/officeDocument/2006/math">
                    <m:r>
                      <a:rPr lang="en-US" sz="3413" b="1" i="1" dirty="0">
                        <a:ln/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413" b="1" i="1" dirty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13" b="1" i="1" dirty="0" smtClean="0">
                            <a:ln/>
                            <a:solidFill>
                              <a:srgbClr val="80008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413" b="1" dirty="0" err="1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413" b="1" dirty="0">
                    <a:ln/>
                    <a:solidFill>
                      <a:srgbClr val="800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)।</a:t>
                </a:r>
                <a:endParaRPr lang="en-US" sz="3413" b="1" dirty="0">
                  <a:ln/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2C8D1-02EB-4DB5-9781-3C476AB5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211" y="5095337"/>
                <a:ext cx="6580095" cy="1691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382495" y="614995"/>
            <a:ext cx="342102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ইলেকট্রিসিটি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382495" y="1908829"/>
            <a:ext cx="4484473" cy="3872539"/>
          </a:xfrm>
          <a:prstGeom prst="roundRect">
            <a:avLst>
              <a:gd name="adj" fmla="val 1297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046301" y="349002"/>
            <a:ext cx="6309972" cy="6617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dirty="0" err="1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r>
              <a:rPr lang="en-US" sz="4000" b="1" dirty="0">
                <a:ln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Elektron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সোলেমানী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৬০০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থেলস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অ্যাম্বারকে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রেশমি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ঘর্ষণ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টুকরোগুলোকে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77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484577" y="583990"/>
            <a:ext cx="422227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ইলেকট্রিসিটির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484577" y="1801179"/>
            <a:ext cx="4942829" cy="3938140"/>
          </a:xfrm>
          <a:prstGeom prst="roundRect">
            <a:avLst>
              <a:gd name="adj" fmla="val 794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27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698886" y="758639"/>
            <a:ext cx="5642042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ডায়নামা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উদাহুরণ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1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484577" y="583990"/>
            <a:ext cx="422227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ইলেকট্রিসিটির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484577" y="1801179"/>
            <a:ext cx="5642043" cy="3782498"/>
          </a:xfrm>
          <a:prstGeom prst="roundRect">
            <a:avLst>
              <a:gd name="adj" fmla="val 794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698885" y="758639"/>
            <a:ext cx="5642043" cy="6186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তাপীয়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মুশকিল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তাপীয়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ইস্ত্রী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হীতার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70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484577" y="583990"/>
            <a:ext cx="422227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ইলেকট্রিসিটির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484577" y="1801179"/>
            <a:ext cx="5642043" cy="3782498"/>
          </a:xfrm>
          <a:prstGeom prst="roundRect">
            <a:avLst>
              <a:gd name="adj" fmla="val 794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878180" y="1291876"/>
            <a:ext cx="5642043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600" b="1" dirty="0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প্রলেপন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ইলেকট্রোপ্লোটিং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06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484577" y="583990"/>
            <a:ext cx="4222279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ইলেকট্রিসিটির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484577" y="1801179"/>
            <a:ext cx="4618365" cy="4098176"/>
          </a:xfrm>
          <a:prstGeom prst="roundRect">
            <a:avLst>
              <a:gd name="adj" fmla="val 794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97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6878180" y="1605607"/>
            <a:ext cx="5642043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ইফেক্ট</a:t>
            </a:r>
            <a:r>
              <a:rPr lang="en-US" sz="3600" b="1" dirty="0">
                <a:ln/>
                <a:solidFill>
                  <a:srgbClr val="00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এতদূর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মৃত্যুও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তড়িতাঘাত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73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1055" y="2051953"/>
            <a:ext cx="929237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8409" y="2774666"/>
            <a:ext cx="327867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8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পজেটিভ</a:t>
            </a:r>
            <a:r>
              <a:rPr lang="en-US" sz="384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আয়ন</a:t>
            </a:r>
            <a:endParaRPr lang="en-US" sz="384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4" y="4269457"/>
            <a:ext cx="9784286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84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84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840" b="1" dirty="0">
                <a:ln w="5080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40" b="1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840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8409" y="5057675"/>
            <a:ext cx="3277424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0039" y="5791864"/>
            <a:ext cx="2933703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0583" y="5057674"/>
            <a:ext cx="3914508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0039" y="3465937"/>
            <a:ext cx="4799724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4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0583" y="2766660"/>
            <a:ext cx="3358816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আয়ন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0724" y="3497380"/>
            <a:ext cx="460517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আয়ন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8409" y="5780168"/>
            <a:ext cx="3826958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341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13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413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57681" y="458412"/>
            <a:ext cx="2621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65623" y="492055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65622" y="509185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4000" b="1" dirty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69727" y="247575"/>
            <a:ext cx="263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১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61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316101" y="2266799"/>
            <a:ext cx="6356096" cy="332216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bn-BD" sz="4693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0" lvl="1" indent="0" algn="ctr">
              <a:buNone/>
            </a:pPr>
            <a:r>
              <a:rPr lang="bn-BD" sz="3200" b="1" dirty="0">
                <a:ln/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 algn="ctr">
              <a:buNone/>
            </a:pP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মতলব জে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 সরকারি পাইল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 algn="ctr">
              <a:buNone/>
            </a:pP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মতলব (দঃ), চাঁদপুর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3200" b="1" dirty="0">
                <a:ln/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3200" b="1" dirty="0">
                <a:ln/>
                <a:solidFill>
                  <a:srgbClr val="041BC8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3200" b="1" dirty="0">
                <a:ln/>
                <a:solidFill>
                  <a:srgbClr val="041BC8"/>
                </a:solidFill>
                <a:latin typeface="Times New Roman" panose="02020603050405020304" pitchFamily="18" charset="0"/>
              </a:rPr>
              <a:t>shiuly17bd@gmail</a:t>
            </a:r>
            <a:r>
              <a:rPr lang="en-US" sz="3200" b="1" dirty="0">
                <a:ln/>
                <a:solidFill>
                  <a:srgbClr val="041BC8"/>
                </a:solidFill>
                <a:latin typeface="Times New Roman" panose="02020603050405020304" pitchFamily="18" charset="0"/>
              </a:rPr>
              <a:t>.</a:t>
            </a:r>
            <a:r>
              <a:rPr lang="bn-BD" sz="3200" b="1" dirty="0">
                <a:ln/>
                <a:solidFill>
                  <a:srgbClr val="041BC8"/>
                </a:solidFill>
                <a:latin typeface="Times New Roman" panose="02020603050405020304" pitchFamily="18" charset="0"/>
              </a:rPr>
              <a:t>com</a:t>
            </a:r>
            <a:endParaRPr lang="en-US" sz="3200" b="1" dirty="0">
              <a:ln/>
              <a:solidFill>
                <a:srgbClr val="041B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5415" y="1073992"/>
            <a:ext cx="363345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71" lvl="1"/>
            <a:r>
              <a:rPr lang="bn-BD" sz="7680" b="1" dirty="0">
                <a:ln w="0"/>
                <a:solidFill>
                  <a:srgbClr val="8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উ</a:t>
            </a:r>
            <a:r>
              <a:rPr lang="bn-BD" sz="5120" b="1" dirty="0">
                <a:ln w="0"/>
                <a:solidFill>
                  <a:srgbClr val="82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urigangaSushreeMJ" pitchFamily="2" charset="0"/>
                <a:cs typeface="NikoshBAN" panose="02000000000000000000" pitchFamily="2" charset="0"/>
              </a:rPr>
              <a:t>পস্থাপনায়...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7951" y="1470780"/>
            <a:ext cx="3954711" cy="4118188"/>
            <a:chOff x="1247371" y="1092198"/>
            <a:chExt cx="3848100" cy="42799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" t="4128" r="7551" b="3400"/>
            <a:stretch/>
          </p:blipFill>
          <p:spPr>
            <a:xfrm>
              <a:off x="1247371" y="1092198"/>
              <a:ext cx="3848100" cy="4279901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075898" y="1841500"/>
              <a:ext cx="2222500" cy="2781299"/>
            </a:xfrm>
            <a:prstGeom prst="roundRect">
              <a:avLst>
                <a:gd name="adj" fmla="val 20667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</p:spTree>
    <p:extLst>
      <p:ext uri="{BB962C8B-B14F-4D97-AF65-F5344CB8AC3E}">
        <p14:creationId xmlns:p14="http://schemas.microsoft.com/office/powerpoint/2010/main" val="266289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23137" y="3619500"/>
            <a:ext cx="9820505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ইলেকট্রিসিটির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প্রতিক্রয়া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5892" y="1279321"/>
            <a:ext cx="4703116" cy="14056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534" b="1" dirty="0" err="1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534" b="1" dirty="0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534" b="1" dirty="0" err="1">
                <a:ln w="50800"/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534" b="1" dirty="0">
              <a:ln w="50800"/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23137" y="536449"/>
            <a:ext cx="4244243" cy="289741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</p:spTree>
    <p:extLst>
      <p:ext uri="{BB962C8B-B14F-4D97-AF65-F5344CB8AC3E}">
        <p14:creationId xmlns:p14="http://schemas.microsoft.com/office/powerpoint/2010/main" val="39527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1994" y="740202"/>
            <a:ext cx="7265932" cy="8802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120" b="1" dirty="0">
                <a:ln w="50800"/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120" b="1" dirty="0">
              <a:ln w="50800"/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46120" y="2276272"/>
            <a:ext cx="6370319" cy="4007796"/>
          </a:xfrm>
          <a:prstGeom prst="roundRect">
            <a:avLst>
              <a:gd name="adj" fmla="val 1531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58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1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3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059" y="2121020"/>
            <a:ext cx="7090713" cy="3046988"/>
          </a:xfrm>
          <a:prstGeom prst="rect">
            <a:avLst/>
          </a:prstGeom>
          <a:noFill/>
          <a:ln w="12700">
            <a:solidFill>
              <a:srgbClr val="005828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576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altLang="en-US" sz="576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576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576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altLang="en-US" sz="576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576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r>
              <a:rPr lang="en-US" altLang="en-US" sz="576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84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840" b="1" dirty="0" err="1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altLang="en-US" sz="384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840" b="1" dirty="0" err="1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bn-BD" altLang="en-US" sz="384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840" b="1" dirty="0" err="1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ওয়ার্কস</a:t>
            </a:r>
            <a:endParaRPr lang="en-US" altLang="en-US" sz="3840" b="1" dirty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( 1ম </a:t>
            </a:r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alt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3278" r="7551" b="4249"/>
          <a:stretch/>
        </p:blipFill>
        <p:spPr>
          <a:xfrm>
            <a:off x="789232" y="1465486"/>
            <a:ext cx="3996267" cy="42783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1" y="2065359"/>
            <a:ext cx="2785687" cy="3158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183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2599546" y="468305"/>
            <a:ext cx="789549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576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576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দেখি </a:t>
            </a:r>
            <a:endParaRPr lang="en-US" sz="576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2599546" y="5868166"/>
            <a:ext cx="789549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76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US" sz="576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93E7A-658E-4C8B-8411-108370FCF32C}"/>
              </a:ext>
            </a:extLst>
          </p:cNvPr>
          <p:cNvSpPr txBox="1"/>
          <p:nvPr/>
        </p:nvSpPr>
        <p:spPr>
          <a:xfrm>
            <a:off x="2077432" y="5866474"/>
            <a:ext cx="8939720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76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5760" b="1" spc="53" dirty="0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760" b="1" spc="53" dirty="0" err="1">
                <a:ln w="0"/>
                <a:solidFill>
                  <a:srgbClr val="82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endParaRPr lang="en-US" sz="5760" b="1" spc="53" dirty="0">
              <a:ln w="0"/>
              <a:solidFill>
                <a:srgbClr val="82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1100" y="2205524"/>
            <a:ext cx="4213249" cy="26024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24713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4237" y="3151163"/>
            <a:ext cx="8752944" cy="15505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b="1" spc="53" dirty="0" err="1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1200" b="1" spc="53" dirty="0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spc="53" dirty="0" err="1">
                <a:ln w="0"/>
                <a:solidFill>
                  <a:srgbClr val="00582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endParaRPr lang="en-US" sz="1200" b="1" spc="53" dirty="0">
              <a:ln w="0"/>
              <a:solidFill>
                <a:srgbClr val="00582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83838" y="1525563"/>
            <a:ext cx="6583680" cy="650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534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534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3591"/>
              </p:ext>
            </p:extLst>
          </p:nvPr>
        </p:nvGraphicFramePr>
        <p:xfrm>
          <a:off x="275578" y="1532349"/>
          <a:ext cx="12001573" cy="500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00480" y="526384"/>
            <a:ext cx="723005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56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955" y="2103456"/>
            <a:ext cx="7484017" cy="4031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পজেটিভ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চার্জযুক্ত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নিউট্রণ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নেগেটিভ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চার্জযুক্ত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6579" y="377316"/>
            <a:ext cx="2411281" cy="88024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120" b="1" dirty="0" err="1">
                <a:ln w="0"/>
                <a:solidFill>
                  <a:srgbClr val="82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endParaRPr lang="en-US" sz="5120" b="1" dirty="0">
              <a:ln w="0"/>
              <a:solidFill>
                <a:srgbClr val="82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004" y="2087825"/>
            <a:ext cx="4111976" cy="40475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21011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491853" y="842382"/>
            <a:ext cx="401631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3C42C-C43E-401B-B77B-8FD81CE15048}"/>
              </a:ext>
            </a:extLst>
          </p:cNvPr>
          <p:cNvSpPr/>
          <p:nvPr/>
        </p:nvSpPr>
        <p:spPr>
          <a:xfrm>
            <a:off x="301557" y="1985601"/>
            <a:ext cx="4727644" cy="3368064"/>
          </a:xfrm>
          <a:prstGeom prst="roundRect">
            <a:avLst>
              <a:gd name="adj" fmla="val 794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936E2-4AEE-4F25-A57B-16B64C3F75BB}"/>
              </a:ext>
            </a:extLst>
          </p:cNvPr>
          <p:cNvSpPr txBox="1"/>
          <p:nvPr/>
        </p:nvSpPr>
        <p:spPr>
          <a:xfrm>
            <a:off x="5324168" y="1985601"/>
            <a:ext cx="7281800" cy="34163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ক্ষুত্র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পজিট্রন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এন্টি-নিউট্রন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প্রাভিট্রন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b="1" dirty="0">
                <a:ln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642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flipH="1">
            <a:off x="592846" y="623369"/>
            <a:ext cx="460172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5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7DEAC6-DBC2-46F1-B53A-FCB7C25F1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6244096"/>
              </p:ext>
            </p:extLst>
          </p:nvPr>
        </p:nvGraphicFramePr>
        <p:xfrm>
          <a:off x="563393" y="1590629"/>
          <a:ext cx="11498905" cy="330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0FC5C8-7BC8-49A0-ACEE-7F8B908A5F2C}"/>
              </a:ext>
            </a:extLst>
          </p:cNvPr>
          <p:cNvSpPr txBox="1"/>
          <p:nvPr/>
        </p:nvSpPr>
        <p:spPr>
          <a:xfrm>
            <a:off x="573391" y="5199115"/>
            <a:ext cx="11488907" cy="11387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নিউট্রনের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15021</TotalTime>
  <Words>885</Words>
  <Application>Microsoft Office PowerPoint</Application>
  <PresentationFormat>Custom</PresentationFormat>
  <Paragraphs>99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BurigangaSushreeMJ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Nazmoonnahar Shiuly</cp:lastModifiedBy>
  <cp:revision>2060</cp:revision>
  <dcterms:created xsi:type="dcterms:W3CDTF">2017-11-21T08:03:17Z</dcterms:created>
  <dcterms:modified xsi:type="dcterms:W3CDTF">2022-04-21T16:46:26Z</dcterms:modified>
</cp:coreProperties>
</file>