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42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12" y="1703698"/>
            <a:ext cx="4651899" cy="32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34" y="555054"/>
            <a:ext cx="2095352" cy="127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048000" y="2967335"/>
            <a:ext cx="6096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অর্থব্যবস্থার জনপ্রিয়তার কারন আলোচনা কর ?</a:t>
            </a:r>
            <a:endParaRPr lang="bn-BD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640" y="196553"/>
            <a:ext cx="351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1" y="1585554"/>
            <a:ext cx="6199870" cy="37854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7" y="1832796"/>
            <a:ext cx="5540125" cy="388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698" y="576856"/>
            <a:ext cx="36234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5" y="2077042"/>
            <a:ext cx="3207839" cy="2994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960259" y="2747988"/>
            <a:ext cx="4623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90" y="2006283"/>
            <a:ext cx="1429305" cy="3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2700" y="346282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040632" y="2080303"/>
            <a:ext cx="195598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অধ্যায়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09" y="1688237"/>
            <a:ext cx="1534173" cy="2195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42" y="1607276"/>
            <a:ext cx="1187159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91" y="1371740"/>
            <a:ext cx="5122415" cy="245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424531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477" y="848768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035" y="1951228"/>
            <a:ext cx="387979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</a:t>
            </a:r>
            <a:endParaRPr 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ধনতান্ত্রিক অর্থব্যবস্থা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নির্দেশমুলক অর্থব্যবস্থা সম্পর্কে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 সম্পর্কে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077" y="764899"/>
            <a:ext cx="510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85" y="1916750"/>
            <a:ext cx="4268624" cy="1931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3630965" y="4325005"/>
            <a:ext cx="40981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</a:t>
            </a:r>
            <a:r>
              <a:rPr lang="bn-BD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 বলিতে কী বুঝায় ?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57" y="402491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11" y="473421"/>
            <a:ext cx="2515310" cy="115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3048000" y="2967335"/>
            <a:ext cx="6096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 অর্থব্যবস্থার বৈশিষ্ট্য আলোচনা কর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নির্দেশমুলক অর্থব্যবস্থা বৈশিষ্ট্য আলোচনা কর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 বৈশিষ্ট্য আলোচনা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9654" y="1003177"/>
            <a:ext cx="12795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3503" y="2308195"/>
            <a:ext cx="778610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উন্নায়নশীল দেশে কোন ধনের অর্থব্যবস্থা  জনপ্রিয়তা লাভ করেছে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অর্থব্যবস্থায় সরকারি খাতের পাশাপাশি কোন খাত দেখা যায়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অর্থব্যবস্থায় কার স্বাধীনতা বিদ্যমান থাকে 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00B050"/>
                </a:gs>
                <a:gs pos="95000">
                  <a:srgbClr val="FF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128</Words>
  <Application>Microsoft Office PowerPoint</Application>
  <PresentationFormat>Widescreen</PresentationFormat>
  <Paragraphs>30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41</cp:revision>
  <dcterms:created xsi:type="dcterms:W3CDTF">2022-03-20T14:19:12Z</dcterms:created>
  <dcterms:modified xsi:type="dcterms:W3CDTF">2022-04-22T06:06:30Z</dcterms:modified>
</cp:coreProperties>
</file>