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7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8DB"/>
    <a:srgbClr val="00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5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1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4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3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0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2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8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9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27A1-0816-4494-8ACA-2347CC7315CB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ED00-063E-4240-ACC4-F49E34F33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2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24510" y="674071"/>
            <a:ext cx="61574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4000">
                  <a:schemeClr val="accent3"/>
                </a:gs>
                <a:gs pos="25000">
                  <a:srgbClr val="00B0F0"/>
                </a:gs>
                <a:gs pos="28000">
                  <a:schemeClr val="accent2">
                    <a:lumMod val="75000"/>
                  </a:schemeClr>
                </a:gs>
                <a:gs pos="6000">
                  <a:srgbClr val="0066FF"/>
                </a:gs>
                <a:gs pos="95000">
                  <a:srgbClr val="00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593" y="1727723"/>
            <a:ext cx="70485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8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9843" y="596588"/>
            <a:ext cx="305939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34" y="555054"/>
            <a:ext cx="2095352" cy="1277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26482" cy="10096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4000">
                  <a:schemeClr val="accent3"/>
                </a:gs>
                <a:gs pos="25000">
                  <a:srgbClr val="00B0F0"/>
                </a:gs>
                <a:gs pos="28000">
                  <a:schemeClr val="accent2">
                    <a:lumMod val="75000"/>
                  </a:schemeClr>
                </a:gs>
                <a:gs pos="6000">
                  <a:srgbClr val="0066FF"/>
                </a:gs>
                <a:gs pos="95000">
                  <a:srgbClr val="00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3963120" y="2763326"/>
            <a:ext cx="68054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উৎপাদনের </a:t>
            </a:r>
            <a:r>
              <a:rPr lang="bn-IN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উপাদানগুলোর মধ্যে কোন উপাদানটি বেশি গুরুত্বপূর্ন আলোচনা কর ।  </a:t>
            </a:r>
            <a:endParaRPr lang="en-US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3640" y="196553"/>
            <a:ext cx="3516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0" y="12074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3902" y="398341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" y="5814874"/>
            <a:ext cx="12071315" cy="1043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8" y="1716545"/>
            <a:ext cx="6078799" cy="33499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4000">
                  <a:schemeClr val="accent3"/>
                </a:gs>
                <a:gs pos="25000">
                  <a:srgbClr val="00B0F0"/>
                </a:gs>
                <a:gs pos="28000">
                  <a:schemeClr val="accent2">
                    <a:lumMod val="75000"/>
                  </a:schemeClr>
                </a:gs>
                <a:gs pos="6000">
                  <a:srgbClr val="0066FF"/>
                </a:gs>
                <a:gs pos="95000">
                  <a:srgbClr val="00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89818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114629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67" y="1832796"/>
            <a:ext cx="5540125" cy="3884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60259" y="2747988"/>
            <a:ext cx="46232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আর্থনীতি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মোজাদ্দেদীয়া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</a:t>
            </a:r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" y="5814874"/>
            <a:ext cx="12046998" cy="10431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76" y="1896943"/>
            <a:ext cx="1257625" cy="3064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32" y="2010529"/>
            <a:ext cx="2531098" cy="28369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4000">
                  <a:schemeClr val="accent3"/>
                </a:gs>
                <a:gs pos="25000">
                  <a:srgbClr val="00B0F0"/>
                </a:gs>
                <a:gs pos="28000">
                  <a:schemeClr val="accent2">
                    <a:lumMod val="75000"/>
                  </a:schemeClr>
                </a:gs>
                <a:gs pos="6000">
                  <a:srgbClr val="0066FF"/>
                </a:gs>
                <a:gs pos="95000">
                  <a:srgbClr val="00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96" y="120390"/>
            <a:ext cx="3978924" cy="14142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4325" y="569769"/>
            <a:ext cx="2961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0354" y="363434"/>
            <a:ext cx="5221087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b="1" dirty="0" smtClean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4400" b="1" dirty="0" err="1" smtClean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 smtClean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E428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874"/>
            <a:ext cx="12191999" cy="1043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46" y="1822628"/>
            <a:ext cx="1429305" cy="33024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4000">
                  <a:schemeClr val="accent3"/>
                </a:gs>
                <a:gs pos="25000">
                  <a:srgbClr val="00B0F0"/>
                </a:gs>
                <a:gs pos="28000">
                  <a:schemeClr val="accent2">
                    <a:lumMod val="75000"/>
                  </a:schemeClr>
                </a:gs>
                <a:gs pos="6000">
                  <a:srgbClr val="0066FF"/>
                </a:gs>
                <a:gs pos="95000">
                  <a:srgbClr val="00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1535838" y="2386600"/>
            <a:ext cx="370097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অর্থনীতি ১ম পত্র</a:t>
            </a:r>
          </a:p>
          <a:p>
            <a:pPr algn="ctr"/>
            <a:r>
              <a:rPr lang="bn-IN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 ১ম বর্ষ</a:t>
            </a:r>
          </a:p>
          <a:p>
            <a:pPr algn="ctr"/>
            <a:r>
              <a:rPr lang="bn-IN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৪র্থ অধ্যায় 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08" y="1990585"/>
            <a:ext cx="1782384" cy="2550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01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41063" y="319596"/>
            <a:ext cx="3701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874"/>
            <a:ext cx="12191999" cy="1043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4000">
                  <a:schemeClr val="accent3"/>
                </a:gs>
                <a:gs pos="25000">
                  <a:srgbClr val="00B0F0"/>
                </a:gs>
                <a:gs pos="28000">
                  <a:schemeClr val="accent2">
                    <a:lumMod val="75000"/>
                  </a:schemeClr>
                </a:gs>
                <a:gs pos="6000">
                  <a:srgbClr val="0066FF"/>
                </a:gs>
                <a:gs pos="95000">
                  <a:srgbClr val="00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4" name="Picture 13" descr="ভূমি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69" y="1551702"/>
            <a:ext cx="3157616" cy="1765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0125" y="3379620"/>
            <a:ext cx="700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ভুমি</a:t>
            </a:r>
            <a:endParaRPr lang="en-US" sz="3200" b="1" dirty="0">
              <a:solidFill>
                <a:srgbClr val="E428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2533" y="3379619"/>
            <a:ext cx="966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মুলধন</a:t>
            </a:r>
            <a:endParaRPr lang="en-US" sz="3200" b="1" dirty="0">
              <a:solidFill>
                <a:srgbClr val="E428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 descr="শ্রমের ছবি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564" y="1551702"/>
            <a:ext cx="2600664" cy="182791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688871" y="3429000"/>
            <a:ext cx="607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</a:t>
            </a:r>
            <a:endParaRPr lang="en-US" sz="3200" b="1" dirty="0">
              <a:solidFill>
                <a:srgbClr val="E428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67" y="1551703"/>
            <a:ext cx="2243650" cy="176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18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563"/>
            <a:ext cx="12126482" cy="1009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42043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85387" y="167521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85" y="282488"/>
            <a:ext cx="6243192" cy="48396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6277" y="706725"/>
            <a:ext cx="455490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3142" y="1778996"/>
            <a:ext cx="523107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0" y="-142043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4000">
                  <a:schemeClr val="accent3"/>
                </a:gs>
                <a:gs pos="25000">
                  <a:srgbClr val="00B0F0"/>
                </a:gs>
                <a:gs pos="28000">
                  <a:schemeClr val="accent2">
                    <a:lumMod val="75000"/>
                  </a:schemeClr>
                </a:gs>
                <a:gs pos="6000">
                  <a:srgbClr val="0066FF"/>
                </a:gs>
                <a:gs pos="95000">
                  <a:srgbClr val="00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2856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school\Images\left_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729" y="499390"/>
            <a:ext cx="1663909" cy="159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80763" y="309562"/>
            <a:ext cx="2466975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2064" y="569982"/>
            <a:ext cx="261424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rgbClr val="E428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5446" y="1686268"/>
            <a:ext cx="487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 শেষে শিক্ষার্থীরা .........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563"/>
            <a:ext cx="12126482" cy="10096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4000">
                  <a:schemeClr val="accent3"/>
                </a:gs>
                <a:gs pos="25000">
                  <a:srgbClr val="00B0F0"/>
                </a:gs>
                <a:gs pos="28000">
                  <a:schemeClr val="accent2">
                    <a:lumMod val="75000"/>
                  </a:schemeClr>
                </a:gs>
                <a:gs pos="6000">
                  <a:srgbClr val="0066FF"/>
                </a:gs>
                <a:gs pos="95000">
                  <a:srgbClr val="00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703552" y="2932160"/>
            <a:ext cx="6324230" cy="15347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q"/>
            </a:pPr>
            <a:r>
              <a:rPr lang="bn-BD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ভুমি কাকে বলে বলতে পারবে ।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bn-IN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শ্রম কাকে বলে বলতে পারবে ।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bn-BD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</a:t>
            </a:r>
            <a:r>
              <a:rPr lang="bn-IN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 </a:t>
            </a:r>
            <a:r>
              <a:rPr lang="bn-IN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 বলতে পারবে 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3077" y="764899"/>
            <a:ext cx="510184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26482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34587" y="309564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89" y="1882200"/>
            <a:ext cx="4268624" cy="1931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4000">
                  <a:schemeClr val="accent3"/>
                </a:gs>
                <a:gs pos="25000">
                  <a:srgbClr val="00B0F0"/>
                </a:gs>
                <a:gs pos="28000">
                  <a:schemeClr val="accent2">
                    <a:lumMod val="75000"/>
                  </a:schemeClr>
                </a:gs>
                <a:gs pos="6000">
                  <a:srgbClr val="0066FF"/>
                </a:gs>
                <a:gs pos="95000">
                  <a:srgbClr val="00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4074167" y="4307730"/>
            <a:ext cx="328166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 বলিতে কী বুঝায় ।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2441" y="677257"/>
            <a:ext cx="461472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80" y="693113"/>
            <a:ext cx="2515310" cy="1154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25459" y="309563"/>
            <a:ext cx="2466975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26482" cy="10096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4000">
                  <a:schemeClr val="accent3"/>
                </a:gs>
                <a:gs pos="25000">
                  <a:srgbClr val="00B0F0"/>
                </a:gs>
                <a:gs pos="28000">
                  <a:schemeClr val="accent2">
                    <a:lumMod val="75000"/>
                  </a:schemeClr>
                </a:gs>
                <a:gs pos="6000">
                  <a:srgbClr val="0066FF"/>
                </a:gs>
                <a:gs pos="95000">
                  <a:srgbClr val="00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4248665" y="2723674"/>
            <a:ext cx="447590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b="1" dirty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উৎপাদনের উপাদান সমুহ ব্যাখ্যা কর ।  </a:t>
            </a:r>
            <a:endParaRPr lang="en-US" sz="2800" b="1" dirty="0">
              <a:solidFill>
                <a:srgbClr val="E428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7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4000">
                  <a:schemeClr val="accent3"/>
                </a:gs>
                <a:gs pos="25000">
                  <a:srgbClr val="00B0F0"/>
                </a:gs>
                <a:gs pos="28000">
                  <a:schemeClr val="accent2">
                    <a:lumMod val="75000"/>
                  </a:schemeClr>
                </a:gs>
                <a:gs pos="6000">
                  <a:srgbClr val="0066FF"/>
                </a:gs>
                <a:gs pos="95000">
                  <a:srgbClr val="00FF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350"/>
            <a:ext cx="12126482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3" y="15240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360" y="152400"/>
            <a:ext cx="1847248" cy="24690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240804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উৎপাদনের মৌলিক ঊপাদান কোনটিকে বুঝায় ।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 বলিতে কী বুঝায় ।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600" b="1" dirty="0">
                <a:solidFill>
                  <a:srgbClr val="E428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ভুমির বৈশিষ্ট্য সমুহ আলোচনা কর । </a:t>
            </a:r>
            <a:endParaRPr lang="en-US" sz="3600" b="1" dirty="0">
              <a:solidFill>
                <a:srgbClr val="E428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00697" y="846076"/>
            <a:ext cx="36503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1778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114</Words>
  <Application>Microsoft Office PowerPoint</Application>
  <PresentationFormat>Widescreen</PresentationFormat>
  <Paragraphs>32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DELL</dc:creator>
  <cp:lastModifiedBy>DELL</cp:lastModifiedBy>
  <cp:revision>42</cp:revision>
  <dcterms:created xsi:type="dcterms:W3CDTF">2022-03-20T14:19:12Z</dcterms:created>
  <dcterms:modified xsi:type="dcterms:W3CDTF">2022-04-24T11:31:45Z</dcterms:modified>
</cp:coreProperties>
</file>