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7" r:id="rId7"/>
    <p:sldId id="268" r:id="rId8"/>
    <p:sldId id="280" r:id="rId9"/>
    <p:sldId id="287" r:id="rId10"/>
    <p:sldId id="281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2095695"/>
            <a:ext cx="7576457" cy="409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937" y="770709"/>
            <a:ext cx="7576457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594" y="1201783"/>
            <a:ext cx="702781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2594" y="2207623"/>
            <a:ext cx="7027817" cy="31085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বংগবন্ধু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শিল্পোন্নয়ন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ব্যবস্যা-বানিজ্যে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674" y="1828800"/>
            <a:ext cx="540802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148149"/>
            <a:ext cx="5381897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দক্ষিনাঞ্চলে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805" y="1685109"/>
            <a:ext cx="4075611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7806" y="2834640"/>
            <a:ext cx="5029199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4742" y="3984171"/>
            <a:ext cx="5042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303" y="1946366"/>
            <a:ext cx="557784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303" y="3331029"/>
            <a:ext cx="557784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50" y="2050869"/>
            <a:ext cx="6805748" cy="3579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137" y="653143"/>
            <a:ext cx="4480560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4" y="582929"/>
            <a:ext cx="2628900" cy="3312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600890" y="4140926"/>
            <a:ext cx="5133704" cy="2677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ওয়াজেদুর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০১৭১২১৯৭৯৪৬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wazedur@gmail.com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5" y="582930"/>
            <a:ext cx="2678227" cy="3312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582930"/>
            <a:ext cx="992779" cy="3312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4022" y="4389120"/>
            <a:ext cx="3435531" cy="1815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দ্বাদশ,বাংলাদেশের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1109" y="483326"/>
            <a:ext cx="501613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চিত্রগূলো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1109" y="4807131"/>
            <a:ext cx="501613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চিত্রগূলো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1191212"/>
            <a:ext cx="4402183" cy="3615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5" y="1191212"/>
            <a:ext cx="4349932" cy="36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0" y="587828"/>
            <a:ext cx="8477795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0" y="1295714"/>
            <a:ext cx="4477295" cy="3302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66" y="1295714"/>
            <a:ext cx="4000500" cy="33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8" y="859095"/>
            <a:ext cx="529045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848" y="2194560"/>
            <a:ext cx="5290455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847" y="3406914"/>
            <a:ext cx="5290455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847" y="4428309"/>
            <a:ext cx="5290455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25879" y="1267097"/>
            <a:ext cx="3089367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Roads):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411" y="2338251"/>
            <a:ext cx="7053943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উতপাদিত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রেলপথের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554" y="1959429"/>
            <a:ext cx="3657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429" y="3500846"/>
            <a:ext cx="381435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54880" y="2194559"/>
            <a:ext cx="2913017" cy="22468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64331" y="2677887"/>
            <a:ext cx="206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 rot="18723409">
            <a:off x="4350002" y="2082604"/>
            <a:ext cx="464066" cy="907354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7521" y="1632858"/>
            <a:ext cx="173736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 rot="3062221">
            <a:off x="7663881" y="2106516"/>
            <a:ext cx="484632" cy="97840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53474" y="1632859"/>
            <a:ext cx="202353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মৃত্তিকার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969072" y="4441369"/>
            <a:ext cx="484632" cy="87309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9406" y="5314463"/>
            <a:ext cx="535577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54880" y="2194559"/>
            <a:ext cx="2913017" cy="22468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64331" y="2677887"/>
            <a:ext cx="206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প্রতিকুল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 rot="18723409">
            <a:off x="4350002" y="2082604"/>
            <a:ext cx="464066" cy="907354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9953" y="1632858"/>
            <a:ext cx="2076995" cy="58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 rot="3062221">
            <a:off x="7663881" y="2106516"/>
            <a:ext cx="484632" cy="97840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53474" y="1632859"/>
            <a:ext cx="202353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969072" y="4441369"/>
            <a:ext cx="484632" cy="87309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93623" y="5314463"/>
            <a:ext cx="350084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472</TotalTime>
  <Words>274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Sadat Arefin</dc:creator>
  <cp:lastModifiedBy>Sadat Arefin</cp:lastModifiedBy>
  <cp:revision>52</cp:revision>
  <dcterms:created xsi:type="dcterms:W3CDTF">2021-11-01T02:30:15Z</dcterms:created>
  <dcterms:modified xsi:type="dcterms:W3CDTF">2021-12-19T16:55:15Z</dcterms:modified>
</cp:coreProperties>
</file>