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handoutMasterIdLst>
    <p:handoutMasterId r:id="rId11"/>
  </p:handoutMasterIdLst>
  <p:sldIdLst>
    <p:sldId id="305" r:id="rId2"/>
    <p:sldId id="306" r:id="rId3"/>
    <p:sldId id="298" r:id="rId4"/>
    <p:sldId id="302" r:id="rId5"/>
    <p:sldId id="303" r:id="rId6"/>
    <p:sldId id="304" r:id="rId7"/>
    <p:sldId id="307" r:id="rId8"/>
    <p:sldId id="30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1522" y="-14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C2C611-BFE0-4BEF-86F1-D5CE6C59810D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bn-IN" smtClean="0"/>
              <a:t>মোঃ আবু বকর সিদ্দিক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B2526-B7C1-41EC-B7D2-3FFF970F15C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819039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B96BA-5A2D-4AF1-8D66-66ED91B67A37}" type="datetimeFigureOut">
              <a:rPr lang="en-US" smtClean="0"/>
              <a:pPr/>
              <a:t>4/20/2022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bn-IN" smtClean="0"/>
              <a:t>মোঃ আবু বকর সিদ্দিক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05AF16-2AD7-4A7D-888E-5F027CB713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029955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05AF16-2AD7-4A7D-888E-5F027CB7133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488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4F887-4BD5-4EA8-9350-1B489A66ADFC}" type="datetime2">
              <a:rPr lang="en-US" smtClean="0"/>
              <a:pPr/>
              <a:t>Wednesday, April 20, 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AE2995-EFE7-4412-80C1-FDC97F23AA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D15F3-262D-4E73-8CA5-057771E0E841}" type="datetime2">
              <a:rPr lang="en-US" smtClean="0"/>
              <a:pPr/>
              <a:t>Wednesday, April 20,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6AE2995-EFE7-4412-80C1-FDC97F23AA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51DEB-80D6-4484-98BE-9E049E32F773}" type="datetime2">
              <a:rPr lang="en-US" smtClean="0"/>
              <a:pPr/>
              <a:t>Wednesday, April 20,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140B0-4E30-452A-997A-1D7AB287AE69}" type="datetime2">
              <a:rPr lang="en-US" smtClean="0"/>
              <a:pPr/>
              <a:t>Wednesday, April 20, 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6AE2995-EFE7-4412-80C1-FDC97F23AA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E01EE-7D3D-4C94-8D32-9D0D6F166498}" type="datetime2">
              <a:rPr lang="en-US" smtClean="0"/>
              <a:pPr/>
              <a:t>Wednesday, April 20, 2022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AE2995-EFE7-4412-80C1-FDC97F23AA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3FF067E-3B50-4A98-8C90-0C40288DD13A}" type="datetime2">
              <a:rPr lang="en-US" smtClean="0"/>
              <a:pPr/>
              <a:t>Wednesday, April 20,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37A1B-38E1-436E-AECF-A7CCB30642FA}" type="datetime2">
              <a:rPr lang="en-US" smtClean="0"/>
              <a:pPr/>
              <a:t>Wednesday, April 20, 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6AE2995-EFE7-4412-80C1-FDC97F23AA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AD3D-89E7-47ED-A003-3E90EED30D2D}" type="datetime2">
              <a:rPr lang="en-US" smtClean="0"/>
              <a:pPr/>
              <a:t>Wednesday, April 20, 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6AE2995-EFE7-4412-80C1-FDC97F23AA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AF28-6BFC-4366-95D6-AE791A1E0D62}" type="datetime2">
              <a:rPr lang="en-US" smtClean="0"/>
              <a:pPr/>
              <a:t>Wednesday, April 20, 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AE2995-EFE7-4412-80C1-FDC97F23AA7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AE2995-EFE7-4412-80C1-FDC97F23AA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63D66-30BD-4011-A306-2D0144BDCA25}" type="datetime2">
              <a:rPr lang="en-US" smtClean="0"/>
              <a:pPr/>
              <a:t>Wednesday, April 20,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6AE2995-EFE7-4412-80C1-FDC97F23AA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CCA2316-A6EC-4DFF-9DDA-79FF8799E645}" type="datetime2">
              <a:rPr lang="en-US" smtClean="0"/>
              <a:pPr/>
              <a:t>Wednesday, April 20, 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152B59A-DC0A-43F0-A61E-453697FAB696}" type="datetime2">
              <a:rPr lang="en-US" smtClean="0"/>
              <a:pPr/>
              <a:t>Wednesday, April 20, 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as-IN" smtClean="0"/>
              <a:t>সত্য কথা তিক্ত হলেও বলতে হবে. সৃষ্টিকর্তাকে স্মরণ করতে হবে</a:t>
            </a: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AE2995-EFE7-4412-80C1-FDC97F23AA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AD3D-89E7-47ED-A003-3E90EED30D2D}" type="datetime2">
              <a:rPr lang="en-US" smtClean="0"/>
              <a:pPr/>
              <a:t>Wednesday, April 20,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6" name="Picture 5" descr="b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152400"/>
            <a:ext cx="8915400" cy="1066800"/>
          </a:xfrm>
          <a:prstGeom prst="rect">
            <a:avLst/>
          </a:prstGeom>
        </p:spPr>
      </p:pic>
      <p:pic>
        <p:nvPicPr>
          <p:cNvPr id="7" name="Picture 6" descr="f7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71600"/>
            <a:ext cx="8229600" cy="5029200"/>
          </a:xfrm>
          <a:prstGeom prst="rect">
            <a:avLst/>
          </a:prstGeom>
        </p:spPr>
      </p:pic>
      <p:pic>
        <p:nvPicPr>
          <p:cNvPr id="8" name="Picture 7" descr="flowerrule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-2958386" y="2958388"/>
            <a:ext cx="6400800" cy="484021"/>
          </a:xfrm>
          <a:prstGeom prst="rect">
            <a:avLst/>
          </a:prstGeom>
        </p:spPr>
      </p:pic>
      <p:pic>
        <p:nvPicPr>
          <p:cNvPr id="9" name="Picture 8" descr="flowerruler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777790" y="2958389"/>
            <a:ext cx="6248400" cy="48402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758952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US" sz="3600" b="1" dirty="0" err="1" smtClean="0"/>
              <a:t>শিক্ষক</a:t>
            </a:r>
            <a:r>
              <a:rPr lang="en-US" sz="3600" b="1" dirty="0" smtClean="0"/>
              <a:t> ও </a:t>
            </a:r>
            <a:r>
              <a:rPr lang="en-US" sz="3600" b="1" dirty="0" err="1" smtClean="0"/>
              <a:t>পা</a:t>
            </a:r>
            <a:r>
              <a:rPr lang="en-US" sz="3600" b="1" dirty="0" err="1" smtClean="0"/>
              <a:t>ঠ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পরিচিতি</a:t>
            </a:r>
            <a:endParaRPr lang="en-US" sz="36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F067E-3B50-4A98-8C90-0C40288DD13A}" type="datetime2">
              <a:rPr lang="en-US" smtClean="0"/>
              <a:pPr/>
              <a:t>Wednesday, April 20,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US" sz="2800" b="1" dirty="0" err="1" smtClean="0"/>
              <a:t>মুহাঃ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আব্দুল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বাছেত</a:t>
            </a:r>
            <a:endParaRPr lang="en-US" sz="2800" b="1" dirty="0" smtClean="0"/>
          </a:p>
          <a:p>
            <a:r>
              <a:rPr lang="en-US" sz="2800" b="1" dirty="0" err="1" smtClean="0"/>
              <a:t>সহঃ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শিক্ষক</a:t>
            </a:r>
            <a:r>
              <a:rPr lang="en-US" sz="2800" b="1" dirty="0" smtClean="0"/>
              <a:t>  </a:t>
            </a:r>
            <a:r>
              <a:rPr lang="en-US" sz="2800" b="1" dirty="0" err="1" smtClean="0"/>
              <a:t>ইসলাম</a:t>
            </a:r>
            <a:endParaRPr lang="en-US" sz="2800" b="1" dirty="0" smtClean="0"/>
          </a:p>
          <a:p>
            <a:r>
              <a:rPr lang="en-US" sz="2800" b="1" dirty="0" err="1" smtClean="0"/>
              <a:t>মানিক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দিপা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দ্বি-মুখী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উচ্চ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বিদ্যালয়,খরনা</a:t>
            </a:r>
            <a:r>
              <a:rPr lang="en-US" sz="2800" b="1" dirty="0" smtClean="0"/>
              <a:t>,  </a:t>
            </a:r>
            <a:r>
              <a:rPr lang="en-US" sz="2800" b="1" dirty="0" err="1" smtClean="0"/>
              <a:t>শাজাহানপর,বগুড়া</a:t>
            </a:r>
            <a:r>
              <a:rPr lang="en-US" sz="2800" b="1" dirty="0" smtClean="0"/>
              <a:t>।</a:t>
            </a:r>
          </a:p>
          <a:p>
            <a:r>
              <a:rPr lang="en-US" sz="2800" b="1" dirty="0" smtClean="0"/>
              <a:t>০১৭১৯-৩০৭৪৮৪</a:t>
            </a:r>
            <a:endParaRPr lang="en-US" sz="28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bn-IN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ঃ- </a:t>
            </a:r>
            <a:r>
              <a:rPr lang="bn-IN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ষষ্ঠ</a:t>
            </a:r>
            <a:endParaRPr lang="en-US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en-US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endParaRPr lang="bn-IN" sz="2800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ঃ- </a:t>
            </a:r>
            <a:r>
              <a:rPr lang="bn-IN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চতুর্থ</a:t>
            </a:r>
          </a:p>
          <a:p>
            <a:pPr algn="ctr"/>
            <a:r>
              <a:rPr lang="bn-IN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ঃ-</a:t>
            </a:r>
            <a:r>
              <a:rPr lang="bn-IN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৭</a:t>
            </a:r>
          </a:p>
          <a:p>
            <a:pPr algn="ctr"/>
            <a:r>
              <a:rPr lang="bn-IN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</a:t>
            </a:r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ময়ঃ</a:t>
            </a: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 ৪৫ </a:t>
            </a:r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28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r>
              <a:rPr lang="en-US" sz="2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-7808" y="-23057"/>
            <a:ext cx="9159614" cy="6881057"/>
            <a:chOff x="-10411" y="-23057"/>
            <a:chExt cx="12212819" cy="6881057"/>
          </a:xfrm>
        </p:grpSpPr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2"/>
            <a:srcRect l="5075" t="54203" r="5757" b="42037"/>
            <a:stretch/>
          </p:blipFill>
          <p:spPr>
            <a:xfrm rot="5400000">
              <a:off x="8808318" y="3353075"/>
              <a:ext cx="6719458" cy="68722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/>
            <a:srcRect l="5075" t="54203" r="5757" b="42037"/>
            <a:stretch/>
          </p:blipFill>
          <p:spPr>
            <a:xfrm>
              <a:off x="0" y="6733309"/>
              <a:ext cx="12192000" cy="12469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2"/>
            <a:srcRect l="5075" t="54203" r="5757" b="42037"/>
            <a:stretch/>
          </p:blipFill>
          <p:spPr>
            <a:xfrm>
              <a:off x="0" y="-23057"/>
              <a:ext cx="12192000" cy="124691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4"/>
            <a:srcRect l="5075" t="54203" r="5757" b="42037"/>
            <a:stretch/>
          </p:blipFill>
          <p:spPr>
            <a:xfrm rot="5400000">
              <a:off x="-3335779" y="3371584"/>
              <a:ext cx="6719458" cy="6872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63C41-7D7B-4644-B076-936B5606E827}" type="datetime2">
              <a:rPr lang="en-US" smtClean="0"/>
              <a:pPr/>
              <a:t>Wednesday, April 20, 2022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52400"/>
            <a:ext cx="9144000" cy="61722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algn="ctr"/>
            <a:r>
              <a:rPr lang="bn-IN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</a:t>
            </a:r>
            <a:r>
              <a:rPr lang="bn-IN" sz="96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endParaRPr lang="en-US" sz="9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9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96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48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সহপাঠীদের সাথে সদ্ব্যবহার</a:t>
            </a:r>
            <a:endParaRPr lang="bn-IN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-7808" y="-23057"/>
            <a:ext cx="9159614" cy="6881057"/>
            <a:chOff x="-10411" y="-23057"/>
            <a:chExt cx="12212819" cy="688105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5075" t="54203" r="5757" b="42037"/>
            <a:stretch/>
          </p:blipFill>
          <p:spPr>
            <a:xfrm rot="5400000">
              <a:off x="8808318" y="3353075"/>
              <a:ext cx="6719458" cy="6872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5"/>
            <a:srcRect l="5075" t="54203" r="5757" b="42037"/>
            <a:stretch/>
          </p:blipFill>
          <p:spPr>
            <a:xfrm>
              <a:off x="0" y="6733309"/>
              <a:ext cx="12192000" cy="12469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/>
            <a:srcRect l="5075" t="54203" r="5757" b="42037"/>
            <a:stretch/>
          </p:blipFill>
          <p:spPr>
            <a:xfrm>
              <a:off x="0" y="-23057"/>
              <a:ext cx="12192000" cy="12469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6"/>
            <a:srcRect l="5075" t="54203" r="5757" b="42037"/>
            <a:stretch/>
          </p:blipFill>
          <p:spPr>
            <a:xfrm rot="5400000">
              <a:off x="-3335779" y="3371584"/>
              <a:ext cx="6719458" cy="687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557214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9C261-032E-4E12-9533-CB61379E43C7}" type="datetime2">
              <a:rPr lang="en-US" smtClean="0"/>
              <a:pPr/>
              <a:t>Wednesday, April 20, 2022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533400"/>
            <a:ext cx="8153400" cy="444737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000" b="1" u="sng" dirty="0" smtClean="0"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sz="8000" b="1" u="sng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pPr algn="just"/>
            <a:r>
              <a:rPr lang="bn-IN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</a:t>
            </a:r>
            <a:r>
              <a:rPr lang="bn-IN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IN" sz="7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সহপাঠীদের সাথে সদ্ব্যবহার সম্পর্কে বলতে পারবে</a:t>
            </a:r>
            <a:endParaRPr lang="bn-IN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sz="27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just"/>
            <a:endParaRPr lang="bn-IN" sz="32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flowerrul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2958386" y="2958388"/>
            <a:ext cx="6400800" cy="484021"/>
          </a:xfrm>
          <a:prstGeom prst="rect">
            <a:avLst/>
          </a:prstGeom>
        </p:spPr>
      </p:pic>
      <p:pic>
        <p:nvPicPr>
          <p:cNvPr id="7" name="Picture 6" descr="flowerrul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5701590" y="2958391"/>
            <a:ext cx="6400800" cy="484021"/>
          </a:xfrm>
          <a:prstGeom prst="rect">
            <a:avLst/>
          </a:prstGeom>
        </p:spPr>
      </p:pic>
      <p:pic>
        <p:nvPicPr>
          <p:cNvPr id="8" name="Picture 7" descr="flowerrul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0"/>
            <a:ext cx="8610599" cy="560221"/>
          </a:xfrm>
          <a:prstGeom prst="rect">
            <a:avLst/>
          </a:prstGeom>
        </p:spPr>
      </p:pic>
      <p:pic>
        <p:nvPicPr>
          <p:cNvPr id="9" name="Picture 8" descr="flowerruler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5029200"/>
            <a:ext cx="8382000" cy="12954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4709695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AF28-6BFC-4366-95D6-AE791A1E0D62}" type="datetime2">
              <a:rPr lang="en-US" smtClean="0"/>
              <a:pPr/>
              <a:t>Wednesday, April 20, 2022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5884"/>
          <a:stretch/>
        </p:blipFill>
        <p:spPr>
          <a:xfrm>
            <a:off x="228600" y="152400"/>
            <a:ext cx="8686800" cy="60960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45884"/>
          <a:stretch/>
        </p:blipFill>
        <p:spPr>
          <a:xfrm>
            <a:off x="152400" y="197853"/>
            <a:ext cx="8839200" cy="6202947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-7808" y="-23057"/>
            <a:ext cx="9159614" cy="6881057"/>
            <a:chOff x="-10411" y="-23057"/>
            <a:chExt cx="12212819" cy="688105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/>
            <a:srcRect l="5075" t="54203" r="5757" b="42037"/>
            <a:stretch/>
          </p:blipFill>
          <p:spPr>
            <a:xfrm rot="5400000">
              <a:off x="8808318" y="3353075"/>
              <a:ext cx="6719458" cy="6872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/>
            <a:srcRect l="5075" t="54203" r="5757" b="42037"/>
            <a:stretch/>
          </p:blipFill>
          <p:spPr>
            <a:xfrm>
              <a:off x="0" y="6733309"/>
              <a:ext cx="12192000" cy="12469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/>
            <a:srcRect l="5075" t="54203" r="5757" b="42037"/>
            <a:stretch/>
          </p:blipFill>
          <p:spPr>
            <a:xfrm>
              <a:off x="0" y="-23057"/>
              <a:ext cx="12192000" cy="12469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5"/>
            <a:srcRect l="5075" t="54203" r="5757" b="42037"/>
            <a:stretch/>
          </p:blipFill>
          <p:spPr>
            <a:xfrm rot="5400000">
              <a:off x="-3335779" y="3371584"/>
              <a:ext cx="6719458" cy="687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358898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AF28-6BFC-4366-95D6-AE791A1E0D62}" type="datetime2">
              <a:rPr lang="en-US" smtClean="0"/>
              <a:pPr/>
              <a:t>Wednesday, April 20, 2022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53890"/>
          <a:stretch/>
        </p:blipFill>
        <p:spPr>
          <a:xfrm>
            <a:off x="259307" y="152400"/>
            <a:ext cx="8686800" cy="601980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-7808" y="-23057"/>
            <a:ext cx="9159614" cy="6881057"/>
            <a:chOff x="-10411" y="-23057"/>
            <a:chExt cx="12212819" cy="6881057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/>
            <a:srcRect l="5075" t="54203" r="5757" b="42037"/>
            <a:stretch/>
          </p:blipFill>
          <p:spPr>
            <a:xfrm rot="5400000">
              <a:off x="8808318" y="3353075"/>
              <a:ext cx="6719458" cy="68722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4"/>
            <a:srcRect l="5075" t="54203" r="5757" b="42037"/>
            <a:stretch/>
          </p:blipFill>
          <p:spPr>
            <a:xfrm>
              <a:off x="0" y="6733309"/>
              <a:ext cx="12192000" cy="124691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3"/>
            <a:srcRect l="5075" t="54203" r="5757" b="42037"/>
            <a:stretch/>
          </p:blipFill>
          <p:spPr>
            <a:xfrm>
              <a:off x="0" y="-23057"/>
              <a:ext cx="12192000" cy="12469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5"/>
            <a:srcRect l="5075" t="54203" r="5757" b="42037"/>
            <a:stretch/>
          </p:blipFill>
          <p:spPr>
            <a:xfrm rot="5400000">
              <a:off x="-3335779" y="3371584"/>
              <a:ext cx="6719458" cy="687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="" xmlns:p14="http://schemas.microsoft.com/office/powerpoint/2010/main" val="342212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en-US" sz="4400" b="1" dirty="0" err="1" smtClean="0"/>
              <a:t>বাড়ীর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কাজ</a:t>
            </a:r>
            <a:endParaRPr lang="en-US" sz="4400" b="1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2AD3D-89E7-47ED-A003-3E90EED30D2D}" type="datetime2">
              <a:rPr lang="en-US" smtClean="0"/>
              <a:pPr/>
              <a:t>Wednesday, April 20, 2022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 descr="ccnnn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371600"/>
            <a:ext cx="8839200" cy="5029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28600" y="4863405"/>
            <a:ext cx="6629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১। সহপাঠী বলতে কী বুঝ?</a:t>
            </a:r>
          </a:p>
          <a:p>
            <a:pPr algn="just"/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২। সহপাঠীদের সাথে কেমন আচরণ করা উচিৎ নয়?</a:t>
            </a:r>
          </a:p>
          <a:p>
            <a:pPr algn="just"/>
            <a:r>
              <a:rPr lang="bn-IN" sz="3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৩। সহপাঠীদের সাথে কেমন আচরণ করা উচিৎ? </a:t>
            </a:r>
            <a:endParaRPr lang="bn-IN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-7808" y="-23057"/>
            <a:ext cx="9159614" cy="6881057"/>
            <a:chOff x="-10411" y="-23057"/>
            <a:chExt cx="12212819" cy="6881057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/>
            <a:srcRect l="5075" t="54203" r="5757" b="42037"/>
            <a:stretch/>
          </p:blipFill>
          <p:spPr>
            <a:xfrm rot="5400000">
              <a:off x="8808318" y="3353075"/>
              <a:ext cx="6719458" cy="68722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4"/>
            <a:srcRect l="5075" t="54203" r="5757" b="42037"/>
            <a:stretch/>
          </p:blipFill>
          <p:spPr>
            <a:xfrm>
              <a:off x="0" y="6733309"/>
              <a:ext cx="12192000" cy="124691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/>
            <a:srcRect l="5075" t="54203" r="5757" b="42037"/>
            <a:stretch/>
          </p:blipFill>
          <p:spPr>
            <a:xfrm>
              <a:off x="0" y="-23057"/>
              <a:ext cx="12192000" cy="124691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5"/>
            <a:srcRect l="5075" t="54203" r="5757" b="42037"/>
            <a:stretch/>
          </p:blipFill>
          <p:spPr>
            <a:xfrm rot="5400000">
              <a:off x="-3335779" y="3371584"/>
              <a:ext cx="6719458" cy="6872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0AAF28-6BFC-4366-95D6-AE791A1E0D62}" type="datetime2">
              <a:rPr lang="en-US" smtClean="0"/>
              <a:pPr/>
              <a:t>Wednesday, April 20, 2022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AE2995-EFE7-4412-80C1-FDC97F23AA7F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6" name="Picture 5" descr="e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52400"/>
            <a:ext cx="8839200" cy="62484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-7808" y="-23057"/>
            <a:ext cx="9159614" cy="6881057"/>
            <a:chOff x="-10411" y="-23057"/>
            <a:chExt cx="12212819" cy="6881057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 rotWithShape="1">
            <a:blip r:embed="rId3"/>
            <a:srcRect l="5075" t="54203" r="5757" b="42037"/>
            <a:stretch/>
          </p:blipFill>
          <p:spPr>
            <a:xfrm rot="5400000">
              <a:off x="8808318" y="3353075"/>
              <a:ext cx="6719458" cy="68722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 rotWithShape="1">
            <a:blip r:embed="rId4"/>
            <a:srcRect l="5075" t="54203" r="5757" b="42037"/>
            <a:stretch/>
          </p:blipFill>
          <p:spPr>
            <a:xfrm>
              <a:off x="0" y="6733309"/>
              <a:ext cx="12192000" cy="124691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3"/>
            <a:srcRect l="5075" t="54203" r="5757" b="42037"/>
            <a:stretch/>
          </p:blipFill>
          <p:spPr>
            <a:xfrm>
              <a:off x="0" y="-23057"/>
              <a:ext cx="12192000" cy="124691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 rotWithShape="1">
            <a:blip r:embed="rId5"/>
            <a:srcRect l="5075" t="54203" r="5757" b="42037"/>
            <a:stretch/>
          </p:blipFill>
          <p:spPr>
            <a:xfrm rot="5400000">
              <a:off x="-3335779" y="3371584"/>
              <a:ext cx="6719458" cy="6872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48188</TotalTime>
  <Words>98</Words>
  <Application>Microsoft Office PowerPoint</Application>
  <PresentationFormat>On-screen Show (4:3)</PresentationFormat>
  <Paragraphs>39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Slide 1</vt:lpstr>
      <vt:lpstr>শিক্ষক ও পাঠ পরিচিতি</vt:lpstr>
      <vt:lpstr>Slide 3</vt:lpstr>
      <vt:lpstr>Slide 4</vt:lpstr>
      <vt:lpstr>Slide 5</vt:lpstr>
      <vt:lpstr>Slide 6</vt:lpstr>
      <vt:lpstr>বাড়ীর কাজ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ASUS</cp:lastModifiedBy>
  <cp:revision>728</cp:revision>
  <dcterms:created xsi:type="dcterms:W3CDTF">2020-01-27T19:30:08Z</dcterms:created>
  <dcterms:modified xsi:type="dcterms:W3CDTF">2022-04-20T17:03:26Z</dcterms:modified>
</cp:coreProperties>
</file>