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4" r:id="rId6"/>
    <p:sldId id="260" r:id="rId7"/>
    <p:sldId id="265" r:id="rId8"/>
    <p:sldId id="266" r:id="rId9"/>
    <p:sldId id="267" r:id="rId10"/>
    <p:sldId id="268" r:id="rId11"/>
    <p:sldId id="270" r:id="rId12"/>
    <p:sldId id="269" r:id="rId13"/>
    <p:sldId id="263" r:id="rId14"/>
    <p:sldId id="262" r:id="rId15"/>
    <p:sldId id="271" r:id="rId16"/>
    <p:sldId id="26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400"/>
            <a:ext cx="9144002" cy="701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687166"/>
            <a:ext cx="2143125" cy="2143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718050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2421776"/>
            <a:ext cx="45624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স্বাগতম</a:t>
            </a:r>
            <a:endParaRPr lang="en-US" sz="11500">
              <a:solidFill>
                <a:srgbClr val="FFC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8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93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>
                <a:latin typeface="Kalpurush" pitchFamily="2" charset="0"/>
                <a:cs typeface="Kalpurush" pitchFamily="2" charset="0"/>
              </a:rPr>
              <a:t>নিচের ছবিগুলো ভালো করে লক্ষ্য করে দেখ।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13210"/>
            <a:ext cx="5457825" cy="3124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3375"/>
            <a:ext cx="5486400" cy="2944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5400"/>
            <a:ext cx="3657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সেতুঃ</a:t>
            </a:r>
            <a:r>
              <a:rPr lang="en-US" sz="3200" smtClean="0">
                <a:latin typeface="Kalpurush" pitchFamily="2" charset="0"/>
                <a:cs typeface="Kalpurush" pitchFamily="2" charset="0"/>
              </a:rPr>
              <a:t>সেতুও একটি রাষ্ট্রীয় সম্পদ।আমাদের দেশে ছোট বড় অনেক নদী আছে,তাই আমাদের অনেক সেতুও আছে।আমাদের দেশের কয়েকটি বড় সেতুর নাম হলো পদ্মা সেতু,বঙ্গবন্ধু সেতু,চীনমৈত্রী সেতু।</a:t>
            </a:r>
            <a:endParaRPr lang="en-US" sz="32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304800"/>
            <a:ext cx="4624388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192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Kalpurush" pitchFamily="2" charset="0"/>
                <a:cs typeface="Kalpurush" pitchFamily="2" charset="0"/>
              </a:rPr>
              <a:t>তোমরা তোমাদের পাঠ্য বইয়ের এখানে বের করো।</a:t>
            </a:r>
            <a:endParaRPr lang="en-US" sz="54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533400"/>
            <a:ext cx="3429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Kalpurush" pitchFamily="2" charset="0"/>
                <a:cs typeface="Kalpurush" pitchFamily="2" charset="0"/>
              </a:rPr>
              <a:t>একক কাজ</a:t>
            </a:r>
            <a:endParaRPr lang="en-US" sz="4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Kalpurush" pitchFamily="2" charset="0"/>
                <a:cs typeface="Kalpurush" pitchFamily="2" charset="0"/>
              </a:rPr>
              <a:t>তুমি নির্মান করতে দেখেছ এমন একটি রাষ্ট্রীয় সম্পদের নাম লিখ।</a:t>
            </a:r>
            <a:endParaRPr lang="en-US" sz="540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4114799"/>
            <a:ext cx="2791691" cy="27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152400"/>
            <a:ext cx="2971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Kalpurush" pitchFamily="2" charset="0"/>
                <a:cs typeface="Kalpurush" pitchFamily="2" charset="0"/>
              </a:rPr>
              <a:t>দলীয় কাজ</a:t>
            </a:r>
            <a:endParaRPr lang="en-US" sz="5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752600"/>
            <a:ext cx="906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Kalpurush" pitchFamily="2" charset="0"/>
                <a:cs typeface="Kalpurush" pitchFamily="2" charset="0"/>
              </a:rPr>
              <a:t>তোমরা ৫টি দলে বিভক্ত হয়ে </a:t>
            </a:r>
            <a:r>
              <a:rPr lang="en-US" sz="660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রাষ্ট্রীয় সম্পদ রক্ষনা বেক্ষন করা কেন প্রয়োজন</a:t>
            </a:r>
            <a:r>
              <a:rPr lang="en-US" sz="5400" smtClean="0">
                <a:latin typeface="Kalpurush" pitchFamily="2" charset="0"/>
                <a:cs typeface="Kalpurush" pitchFamily="2" charset="0"/>
              </a:rPr>
              <a:t> তার ৩টি কারন লিখ।</a:t>
            </a:r>
            <a:endParaRPr lang="en-US" sz="54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1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752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Kalpurush" pitchFamily="2" charset="0"/>
                <a:cs typeface="Kalpurush" pitchFamily="2" charset="0"/>
              </a:rPr>
              <a:t>রাষ্ট্রীয় সম্পদের সাথে বিভিন্ন পেশার মিল কর।</a:t>
            </a:r>
            <a:endParaRPr lang="en-US" sz="400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76177"/>
              </p:ext>
            </p:extLst>
          </p:nvPr>
        </p:nvGraphicFramePr>
        <p:xfrm>
          <a:off x="76200" y="3048000"/>
          <a:ext cx="89916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/>
                <a:gridCol w="4495800"/>
              </a:tblGrid>
              <a:tr h="1981200">
                <a:tc>
                  <a:txBody>
                    <a:bodyPr/>
                    <a:lstStyle/>
                    <a:p>
                      <a:r>
                        <a:rPr lang="en-US" sz="4000" smtClean="0">
                          <a:latin typeface="Kalpurush" pitchFamily="2" charset="0"/>
                          <a:cs typeface="Kalpurush" pitchFamily="2" charset="0"/>
                        </a:rPr>
                        <a:t>সড়ক</a:t>
                      </a:r>
                    </a:p>
                    <a:p>
                      <a:r>
                        <a:rPr lang="en-US" sz="4000" smtClean="0">
                          <a:latin typeface="Kalpurush" pitchFamily="2" charset="0"/>
                          <a:cs typeface="Kalpurush" pitchFamily="2" charset="0"/>
                        </a:rPr>
                        <a:t>বিমান</a:t>
                      </a:r>
                    </a:p>
                    <a:p>
                      <a:r>
                        <a:rPr lang="en-US" sz="4000" smtClean="0">
                          <a:latin typeface="Kalpurush" pitchFamily="2" charset="0"/>
                          <a:cs typeface="Kalpurush" pitchFamily="2" charset="0"/>
                        </a:rPr>
                        <a:t>সেতু</a:t>
                      </a:r>
                      <a:endParaRPr lang="en-US" sz="40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smtClean="0">
                          <a:latin typeface="Kalpurush" pitchFamily="2" charset="0"/>
                          <a:cs typeface="Kalpurush" pitchFamily="2" charset="0"/>
                        </a:rPr>
                        <a:t>পাইলট</a:t>
                      </a:r>
                    </a:p>
                    <a:p>
                      <a:r>
                        <a:rPr lang="en-US" sz="4000" smtClean="0">
                          <a:latin typeface="Kalpurush" pitchFamily="2" charset="0"/>
                          <a:cs typeface="Kalpurush" pitchFamily="2" charset="0"/>
                        </a:rPr>
                        <a:t>চালক</a:t>
                      </a:r>
                    </a:p>
                    <a:p>
                      <a:r>
                        <a:rPr lang="en-US" sz="4000" smtClean="0">
                          <a:latin typeface="Kalpurush" pitchFamily="2" charset="0"/>
                          <a:cs typeface="Kalpurush" pitchFamily="2" charset="0"/>
                        </a:rPr>
                        <a:t>প্রকৌশলী</a:t>
                      </a:r>
                      <a:endParaRPr lang="en-US" sz="40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219200" y="3352800"/>
            <a:ext cx="35052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66800" y="3352800"/>
            <a:ext cx="36576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66800" y="45720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667000" y="304800"/>
            <a:ext cx="3886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Kalpurush" pitchFamily="2" charset="0"/>
                <a:cs typeface="Kalpurush" pitchFamily="2" charset="0"/>
              </a:rPr>
              <a:t>মূল্যায়ন</a:t>
            </a:r>
            <a:endParaRPr lang="en-US" sz="60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228600"/>
            <a:ext cx="358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Kalpurush" pitchFamily="2" charset="0"/>
                <a:cs typeface="Kalpurush" pitchFamily="2" charset="0"/>
              </a:rPr>
              <a:t>মূল্যায়ন</a:t>
            </a:r>
            <a:endParaRPr lang="en-US" sz="72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১.সরকার আমাদের ব্যবহারের জন্য যে সম্পদ তৈরি করে তাকে কি সম্পদ বলে?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উত্তরঃরাষ্ট্রীয় সম্পদ।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২.সড়ক বা রাস্তা কি ধরনের সম্পদ?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উত্তরঃরাষ্ট্রীয় সম্পদ।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৩.কোন গাড়িতে সহজে অনেক মালামাল আনা নেওয়া করা যায়?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উত্তরঃরেলগাড়িতে।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৪.আমাদের দেশের সবচেয়ে বড় সেতু কোনটি?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উত্তরঃপদ্মা সেতু।</a:t>
            </a:r>
          </a:p>
        </p:txBody>
      </p:sp>
    </p:spTree>
    <p:extLst>
      <p:ext uri="{BB962C8B-B14F-4D97-AF65-F5344CB8AC3E}">
        <p14:creationId xmlns:p14="http://schemas.microsoft.com/office/powerpoint/2010/main" val="16473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228600"/>
            <a:ext cx="3657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Kalpurush" pitchFamily="2" charset="0"/>
                <a:cs typeface="Kalpurush" pitchFamily="2" charset="0"/>
              </a:rPr>
              <a:t>বাড়ির কাজ</a:t>
            </a:r>
            <a:endParaRPr lang="en-US" sz="66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Kalpurush" pitchFamily="2" charset="0"/>
                <a:cs typeface="Kalpurush" pitchFamily="2" charset="0"/>
              </a:rPr>
              <a:t>তোমার যেকোন একটি ভ্রমনের অভিজ্ঞতার বর্ননা খাতায় লিখে আনবে।</a:t>
            </a:r>
            <a:endParaRPr lang="en-US" sz="66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0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1" y="0"/>
            <a:ext cx="93889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4290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সবাইকে ধন্যবাদ</a:t>
            </a:r>
            <a:endParaRPr lang="en-US" sz="880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0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42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2" y="990600"/>
            <a:ext cx="369093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76200"/>
            <a:ext cx="29384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en-US" sz="4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2400" y="1600200"/>
            <a:ext cx="5105400" cy="464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6762" y="221614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Kalpurush" pitchFamily="2" charset="0"/>
                <a:cs typeface="Kalpurush" pitchFamily="2" charset="0"/>
              </a:rPr>
              <a:t>শ্রেণিঃ৪র্থ</a:t>
            </a:r>
          </a:p>
          <a:p>
            <a:r>
              <a:rPr lang="en-US" sz="3600" smtClean="0">
                <a:latin typeface="Kalpurush" pitchFamily="2" charset="0"/>
                <a:cs typeface="Kalpurush" pitchFamily="2" charset="0"/>
              </a:rPr>
              <a:t>বিষয়ঃবাংলাদেশ ও বিশ্বপরিচয়</a:t>
            </a:r>
          </a:p>
          <a:p>
            <a:r>
              <a:rPr lang="en-US" sz="3600" smtClean="0">
                <a:latin typeface="Kalpurush" pitchFamily="2" charset="0"/>
                <a:cs typeface="Kalpurush" pitchFamily="2" charset="0"/>
              </a:rPr>
              <a:t>পাঠঃরাষ্ট্রীয় সম্পদ তারিখঃ২৪.০৪.২০২২</a:t>
            </a:r>
          </a:p>
          <a:p>
            <a:r>
              <a:rPr lang="en-US" sz="3600" smtClean="0">
                <a:latin typeface="Kalpurush" pitchFamily="2" charset="0"/>
                <a:cs typeface="Kalpurush" pitchFamily="2" charset="0"/>
              </a:rPr>
              <a:t>সময়ঃ৪০ মিনিট</a:t>
            </a:r>
            <a:endParaRPr lang="en-US" sz="36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6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44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46482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066799"/>
            <a:ext cx="4481945" cy="2590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495800" cy="226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657600"/>
            <a:ext cx="4648200" cy="2292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55" y="304800"/>
            <a:ext cx="9130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Kalpurush" pitchFamily="2" charset="0"/>
                <a:cs typeface="Kalpurush" pitchFamily="2" charset="0"/>
              </a:rPr>
              <a:t>তোমরা কি বলতে পারো এগুলো কিসের ছবি?</a:t>
            </a:r>
            <a:endParaRPr lang="en-US" sz="4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6" y="5949661"/>
            <a:ext cx="9130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Kalpurush" pitchFamily="2" charset="0"/>
                <a:cs typeface="Kalpurush" pitchFamily="2" charset="0"/>
              </a:rPr>
              <a:t>এগুলো আমাদের কি সম্পদ?</a:t>
            </a:r>
            <a:endParaRPr lang="en-US" sz="44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228600"/>
            <a:ext cx="4267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Kalpurush" pitchFamily="2" charset="0"/>
                <a:cs typeface="Kalpurush" pitchFamily="2" charset="0"/>
              </a:rPr>
              <a:t>পাঠ ঘোষনা</a:t>
            </a:r>
            <a:endParaRPr lang="en-US" sz="5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Kalpurush" pitchFamily="2" charset="0"/>
                <a:cs typeface="Kalpurush" pitchFamily="2" charset="0"/>
              </a:rPr>
              <a:t>আমাদের আজকের পাঠ</a:t>
            </a:r>
            <a:r>
              <a:rPr lang="en-US" sz="9600" smtClean="0">
                <a:solidFill>
                  <a:srgbClr val="92D050"/>
                </a:solidFill>
                <a:latin typeface="Kalpurush" pitchFamily="2" charset="0"/>
                <a:cs typeface="Kalpurush" pitchFamily="2" charset="0"/>
              </a:rPr>
              <a:t>“রাষ্ট্রীয় সম্পদ”</a:t>
            </a:r>
            <a:endParaRPr lang="en-US" sz="9600">
              <a:solidFill>
                <a:srgbClr val="92D05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7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90600"/>
            <a:ext cx="4572000" cy="2971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399"/>
            <a:ext cx="4571999" cy="2895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Kalpurush" pitchFamily="2" charset="0"/>
                <a:cs typeface="Kalpurush" pitchFamily="2" charset="0"/>
              </a:rPr>
              <a:t>নিচের ছবিগুলো ভালো করে লক্ষ্য করে দেখ।</a:t>
            </a:r>
            <a:endParaRPr lang="en-US" sz="4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68819"/>
            <a:ext cx="4572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Kalpurush" pitchFamily="2" charset="0"/>
                <a:cs typeface="Kalpurush" pitchFamily="2" charset="0"/>
              </a:rPr>
              <a:t>যে সম্পদ গুলো রাষ্ট্র আমাদের ব্যবহারের জন্য তৈরি করে তাকে রাষ্ট্রীয় সম্পদ বলে। </a:t>
            </a:r>
            <a:endParaRPr lang="en-US" sz="400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572000" cy="30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>
                <a:latin typeface="Kalpurush" pitchFamily="2" charset="0"/>
                <a:cs typeface="Kalpurush" pitchFamily="2" charset="0"/>
              </a:rPr>
              <a:t>নিচের ছবিগুলো ভালো করে লক্ষ্য করে দেখ।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4248436"/>
            <a:ext cx="5181600" cy="2609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71811"/>
            <a:ext cx="5181600" cy="347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37" y="792593"/>
            <a:ext cx="3962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সড়কঃ</a:t>
            </a:r>
            <a:r>
              <a:rPr lang="en-US" sz="4000" smtClean="0">
                <a:latin typeface="Kalpurush" pitchFamily="2" charset="0"/>
                <a:cs typeface="Kalpurush" pitchFamily="2" charset="0"/>
              </a:rPr>
              <a:t>সরকার আমাদের চলাচলের জন্য সড়ক বা রাস্তা তৈরি করেছেন।সড়ক পথে রাষ্ট্রীয় ব্যবস্থাপনায় যে যানবাহনগুলো চলে তা আমরা সবাই ব্যবহার করি।</a:t>
            </a:r>
            <a:endParaRPr lang="en-US" sz="40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>
                <a:latin typeface="Kalpurush" pitchFamily="2" charset="0"/>
                <a:cs typeface="Kalpurush" pitchFamily="2" charset="0"/>
              </a:rPr>
              <a:t>নিচের ছবিগুলো ভালো করে লক্ষ্য করে দেখ।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771811"/>
            <a:ext cx="5248275" cy="3262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6" y="4033838"/>
            <a:ext cx="5225356" cy="2824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5400"/>
            <a:ext cx="38957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রেলপথঃ</a:t>
            </a:r>
            <a:r>
              <a:rPr lang="en-US" sz="4000" smtClean="0">
                <a:latin typeface="Kalpurush" pitchFamily="2" charset="0"/>
                <a:cs typeface="Kalpurush" pitchFamily="2" charset="0"/>
              </a:rPr>
              <a:t>রেলপথ একটি রাষ্ট্রীয় সম্পদ।অসংখ্য মানুষ রেলগাড়িতে চলাচল করে।রেলগাড়িতে অনেক মালামাল পরিবহন করা যায়।</a:t>
            </a:r>
            <a:endParaRPr lang="en-US" sz="40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266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</cp:revision>
  <dcterms:created xsi:type="dcterms:W3CDTF">2006-08-16T00:00:00Z</dcterms:created>
  <dcterms:modified xsi:type="dcterms:W3CDTF">2022-04-24T11:15:56Z</dcterms:modified>
</cp:coreProperties>
</file>