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371" r:id="rId3"/>
    <p:sldId id="350" r:id="rId4"/>
    <p:sldId id="283" r:id="rId5"/>
    <p:sldId id="266" r:id="rId6"/>
    <p:sldId id="374" r:id="rId7"/>
    <p:sldId id="315" r:id="rId8"/>
    <p:sldId id="316" r:id="rId9"/>
    <p:sldId id="288" r:id="rId10"/>
    <p:sldId id="274" r:id="rId11"/>
    <p:sldId id="276" r:id="rId12"/>
    <p:sldId id="275" r:id="rId13"/>
    <p:sldId id="284" r:id="rId14"/>
    <p:sldId id="258" r:id="rId15"/>
    <p:sldId id="273" r:id="rId16"/>
    <p:sldId id="348" r:id="rId17"/>
    <p:sldId id="285" r:id="rId18"/>
    <p:sldId id="267" r:id="rId19"/>
    <p:sldId id="280" r:id="rId20"/>
    <p:sldId id="279"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93143-1802-496D-BE29-6B279620A543}" type="datetimeFigureOut">
              <a:rPr lang="en-US" smtClean="0"/>
              <a:t>4/24/2022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D2168-B0BC-4AD3-B179-180074AE5174}" type="slidenum">
              <a:rPr lang="en-US" smtClean="0"/>
              <a:t>‹#›</a:t>
            </a:fld>
            <a:endParaRPr lang="en-US"/>
          </a:p>
        </p:txBody>
      </p:sp>
    </p:spTree>
    <p:extLst>
      <p:ext uri="{BB962C8B-B14F-4D97-AF65-F5344CB8AC3E}">
        <p14:creationId xmlns:p14="http://schemas.microsoft.com/office/powerpoint/2010/main" val="6896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উপস্থাপন</a:t>
            </a:r>
            <a:endParaRPr lang="en-US" dirty="0"/>
          </a:p>
        </p:txBody>
      </p:sp>
      <p:sp>
        <p:nvSpPr>
          <p:cNvPr id="4" name="Slide Number Placeholder 3"/>
          <p:cNvSpPr>
            <a:spLocks noGrp="1"/>
          </p:cNvSpPr>
          <p:nvPr>
            <p:ph type="sldNum" sz="quarter" idx="5"/>
          </p:nvPr>
        </p:nvSpPr>
        <p:spPr/>
        <p:txBody>
          <a:bodyPr/>
          <a:lstStyle/>
          <a:p>
            <a:fld id="{B83033A8-80DC-42D0-B919-6586464BBE60}" type="slidenum">
              <a:rPr lang="en-US" smtClean="0"/>
              <a:t>6</a:t>
            </a:fld>
            <a:endParaRPr lang="en-US"/>
          </a:p>
        </p:txBody>
      </p:sp>
    </p:spTree>
    <p:extLst>
      <p:ext uri="{BB962C8B-B14F-4D97-AF65-F5344CB8AC3E}">
        <p14:creationId xmlns:p14="http://schemas.microsoft.com/office/powerpoint/2010/main" val="159373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উপস্থাপন </a:t>
            </a:r>
            <a:endParaRPr lang="en-US" dirty="0"/>
          </a:p>
        </p:txBody>
      </p:sp>
      <p:sp>
        <p:nvSpPr>
          <p:cNvPr id="4" name="Slide Number Placeholder 3"/>
          <p:cNvSpPr>
            <a:spLocks noGrp="1"/>
          </p:cNvSpPr>
          <p:nvPr>
            <p:ph type="sldNum" sz="quarter" idx="5"/>
          </p:nvPr>
        </p:nvSpPr>
        <p:spPr/>
        <p:txBody>
          <a:bodyPr/>
          <a:lstStyle/>
          <a:p>
            <a:fld id="{B83033A8-80DC-42D0-B919-6586464BBE60}" type="slidenum">
              <a:rPr lang="en-US" smtClean="0"/>
              <a:t>7</a:t>
            </a:fld>
            <a:endParaRPr lang="en-US"/>
          </a:p>
        </p:txBody>
      </p:sp>
    </p:spTree>
    <p:extLst>
      <p:ext uri="{BB962C8B-B14F-4D97-AF65-F5344CB8AC3E}">
        <p14:creationId xmlns:p14="http://schemas.microsoft.com/office/powerpoint/2010/main" val="197397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গাণিতিক ভাবে গড়ের ধারণা দেওয়া </a:t>
            </a:r>
            <a:endParaRPr lang="en-US" dirty="0"/>
          </a:p>
        </p:txBody>
      </p:sp>
      <p:sp>
        <p:nvSpPr>
          <p:cNvPr id="4" name="Slide Number Placeholder 3"/>
          <p:cNvSpPr>
            <a:spLocks noGrp="1"/>
          </p:cNvSpPr>
          <p:nvPr>
            <p:ph type="sldNum" sz="quarter" idx="5"/>
          </p:nvPr>
        </p:nvSpPr>
        <p:spPr/>
        <p:txBody>
          <a:bodyPr/>
          <a:lstStyle/>
          <a:p>
            <a:fld id="{B83033A8-80DC-42D0-B919-6586464BBE60}" type="slidenum">
              <a:rPr lang="en-US" smtClean="0"/>
              <a:t>8</a:t>
            </a:fld>
            <a:endParaRPr lang="en-US"/>
          </a:p>
        </p:txBody>
      </p:sp>
    </p:spTree>
    <p:extLst>
      <p:ext uri="{BB962C8B-B14F-4D97-AF65-F5344CB8AC3E}">
        <p14:creationId xmlns:p14="http://schemas.microsoft.com/office/powerpoint/2010/main" val="15523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পাঠের শিরোনাম ও শিখনফল </a:t>
            </a:r>
            <a:endParaRPr lang="en-US" dirty="0"/>
          </a:p>
        </p:txBody>
      </p:sp>
      <p:sp>
        <p:nvSpPr>
          <p:cNvPr id="4" name="Slide Number Placeholder 3"/>
          <p:cNvSpPr>
            <a:spLocks noGrp="1"/>
          </p:cNvSpPr>
          <p:nvPr>
            <p:ph type="sldNum" sz="quarter" idx="5"/>
          </p:nvPr>
        </p:nvSpPr>
        <p:spPr/>
        <p:txBody>
          <a:bodyPr/>
          <a:lstStyle/>
          <a:p>
            <a:fld id="{B83033A8-80DC-42D0-B919-6586464BBE60}" type="slidenum">
              <a:rPr lang="en-US" smtClean="0"/>
              <a:t>9</a:t>
            </a:fld>
            <a:endParaRPr lang="en-US"/>
          </a:p>
        </p:txBody>
      </p:sp>
    </p:spTree>
    <p:extLst>
      <p:ext uri="{BB962C8B-B14F-4D97-AF65-F5344CB8AC3E}">
        <p14:creationId xmlns:p14="http://schemas.microsoft.com/office/powerpoint/2010/main" val="152451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12A2C-C07F-4DB2-A306-CAE3C307E5B2}" type="slidenum">
              <a:rPr lang="en-US" smtClean="0"/>
              <a:pPr/>
              <a:t>16</a:t>
            </a:fld>
            <a:endParaRPr lang="en-US"/>
          </a:p>
        </p:txBody>
      </p:sp>
    </p:spTree>
    <p:extLst>
      <p:ext uri="{BB962C8B-B14F-4D97-AF65-F5344CB8AC3E}">
        <p14:creationId xmlns:p14="http://schemas.microsoft.com/office/powerpoint/2010/main" val="2991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000" dirty="0">
                <a:latin typeface="NikoshBAN" panose="02000000000000000000" pitchFamily="2" charset="0"/>
                <a:cs typeface="NikoshBAN" panose="02000000000000000000" pitchFamily="2" charset="0"/>
              </a:rPr>
              <a:t>সম্মানিত</a:t>
            </a:r>
            <a:r>
              <a:rPr lang="bn-IN" sz="1000" baseline="0" dirty="0">
                <a:latin typeface="NikoshBAN" panose="02000000000000000000" pitchFamily="2" charset="0"/>
                <a:cs typeface="NikoshBAN" panose="02000000000000000000" pitchFamily="2" charset="0"/>
              </a:rPr>
              <a:t> শিক্ষক সমাধান পরে দেখাবেন। </a:t>
            </a:r>
            <a:endParaRPr lang="en-US" sz="10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176AAF9-98C8-4A5E-8B23-6F383B7F7C11}" type="slidenum">
              <a:rPr lang="en-US" smtClean="0"/>
              <a:t>20</a:t>
            </a:fld>
            <a:endParaRPr lang="en-US"/>
          </a:p>
        </p:txBody>
      </p:sp>
    </p:spTree>
    <p:extLst>
      <p:ext uri="{BB962C8B-B14F-4D97-AF65-F5344CB8AC3E}">
        <p14:creationId xmlns:p14="http://schemas.microsoft.com/office/powerpoint/2010/main" val="346602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AB8-432A-4109-BE2B-425C5E1CA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A2FCB-1769-45FA-B1A5-1BCF4D8A3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BF7E8-BC76-4CA2-8FE8-0B6059D62969}"/>
              </a:ext>
            </a:extLst>
          </p:cNvPr>
          <p:cNvSpPr>
            <a:spLocks noGrp="1"/>
          </p:cNvSpPr>
          <p:nvPr>
            <p:ph type="dt" sz="half" idx="10"/>
          </p:nvPr>
        </p:nvSpPr>
        <p:spPr/>
        <p:txBody>
          <a:bodyPr/>
          <a:lstStyle/>
          <a:p>
            <a:fld id="{F568ABD6-0C77-4069-B09D-DC34D7BD05F3}" type="datetime1">
              <a:rPr lang="en-US" smtClean="0"/>
              <a:t>4/24/2022</a:t>
            </a:fld>
            <a:endParaRPr lang="en-US"/>
          </a:p>
        </p:txBody>
      </p:sp>
      <p:sp>
        <p:nvSpPr>
          <p:cNvPr id="5" name="Footer Placeholder 4">
            <a:extLst>
              <a:ext uri="{FF2B5EF4-FFF2-40B4-BE49-F238E27FC236}">
                <a16:creationId xmlns:a16="http://schemas.microsoft.com/office/drawing/2014/main" id="{E7AF7FA4-8AF6-44C6-AEBD-A521E44A1F23}"/>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CB0BECD6-FB76-4B1E-A742-BBE3E49A7664}"/>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18299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0157-7315-4332-8DF5-AB21D5637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7435B-4F23-4E6C-8241-1F02307108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B3D7C-3C5C-4446-AE70-632F7B3FD471}"/>
              </a:ext>
            </a:extLst>
          </p:cNvPr>
          <p:cNvSpPr>
            <a:spLocks noGrp="1"/>
          </p:cNvSpPr>
          <p:nvPr>
            <p:ph type="dt" sz="half" idx="10"/>
          </p:nvPr>
        </p:nvSpPr>
        <p:spPr/>
        <p:txBody>
          <a:bodyPr/>
          <a:lstStyle/>
          <a:p>
            <a:fld id="{C38FD6D1-102F-4249-B00B-6A5F0DB3E8FA}" type="datetime1">
              <a:rPr lang="en-US" smtClean="0"/>
              <a:t>4/24/2022</a:t>
            </a:fld>
            <a:endParaRPr lang="en-US"/>
          </a:p>
        </p:txBody>
      </p:sp>
      <p:sp>
        <p:nvSpPr>
          <p:cNvPr id="5" name="Footer Placeholder 4">
            <a:extLst>
              <a:ext uri="{FF2B5EF4-FFF2-40B4-BE49-F238E27FC236}">
                <a16:creationId xmlns:a16="http://schemas.microsoft.com/office/drawing/2014/main" id="{098F6D5D-11DD-448E-BD37-68CFF4532BFB}"/>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CF979B7C-04A3-4AEE-BEDC-A34A65F9D4A3}"/>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54754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B2328-F2A6-48EB-9096-12628348D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813B8D-87BB-4392-BB8D-910562CAA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C934-C1F1-4549-B395-1D348087F77C}"/>
              </a:ext>
            </a:extLst>
          </p:cNvPr>
          <p:cNvSpPr>
            <a:spLocks noGrp="1"/>
          </p:cNvSpPr>
          <p:nvPr>
            <p:ph type="dt" sz="half" idx="10"/>
          </p:nvPr>
        </p:nvSpPr>
        <p:spPr/>
        <p:txBody>
          <a:bodyPr/>
          <a:lstStyle/>
          <a:p>
            <a:fld id="{D221BB2B-505B-453B-B665-5528D3264730}" type="datetime1">
              <a:rPr lang="en-US" smtClean="0"/>
              <a:t>4/24/2022</a:t>
            </a:fld>
            <a:endParaRPr lang="en-US"/>
          </a:p>
        </p:txBody>
      </p:sp>
      <p:sp>
        <p:nvSpPr>
          <p:cNvPr id="5" name="Footer Placeholder 4">
            <a:extLst>
              <a:ext uri="{FF2B5EF4-FFF2-40B4-BE49-F238E27FC236}">
                <a16:creationId xmlns:a16="http://schemas.microsoft.com/office/drawing/2014/main" id="{4EFB5E65-857A-4E8F-983E-6B503C60110B}"/>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F84DD0FD-8FC3-49D7-8EB4-E111A02AAE64}"/>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64823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5BBE-2279-4B3C-A3C0-32E2BC35A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CDE139-C7E0-48B4-9E59-40301F06E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91F7B-E47D-4E60-B4C7-32B46D25580A}"/>
              </a:ext>
            </a:extLst>
          </p:cNvPr>
          <p:cNvSpPr>
            <a:spLocks noGrp="1"/>
          </p:cNvSpPr>
          <p:nvPr>
            <p:ph type="dt" sz="half" idx="10"/>
          </p:nvPr>
        </p:nvSpPr>
        <p:spPr/>
        <p:txBody>
          <a:bodyPr/>
          <a:lstStyle/>
          <a:p>
            <a:fld id="{C5E2BC94-C405-4A14-B0EB-01DEC206696C}" type="datetime1">
              <a:rPr lang="en-US" smtClean="0"/>
              <a:t>4/24/2022</a:t>
            </a:fld>
            <a:endParaRPr lang="en-US"/>
          </a:p>
        </p:txBody>
      </p:sp>
      <p:sp>
        <p:nvSpPr>
          <p:cNvPr id="5" name="Footer Placeholder 4">
            <a:extLst>
              <a:ext uri="{FF2B5EF4-FFF2-40B4-BE49-F238E27FC236}">
                <a16:creationId xmlns:a16="http://schemas.microsoft.com/office/drawing/2014/main" id="{C555F235-696F-4A43-A274-C0B85F1766B3}"/>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B0573D60-DB2B-44ED-9338-47450A854CE0}"/>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399267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2237-C2E1-4B5B-A653-E94E8C18A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2B8D99-460F-4EFB-8DB6-F22A76415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4DD8B-5C51-4423-A604-19DCACD57FEF}"/>
              </a:ext>
            </a:extLst>
          </p:cNvPr>
          <p:cNvSpPr>
            <a:spLocks noGrp="1"/>
          </p:cNvSpPr>
          <p:nvPr>
            <p:ph type="dt" sz="half" idx="10"/>
          </p:nvPr>
        </p:nvSpPr>
        <p:spPr/>
        <p:txBody>
          <a:bodyPr/>
          <a:lstStyle/>
          <a:p>
            <a:fld id="{AFFB7695-5117-47A4-A2AA-CEC834725D59}" type="datetime1">
              <a:rPr lang="en-US" smtClean="0"/>
              <a:t>4/24/2022</a:t>
            </a:fld>
            <a:endParaRPr lang="en-US"/>
          </a:p>
        </p:txBody>
      </p:sp>
      <p:sp>
        <p:nvSpPr>
          <p:cNvPr id="5" name="Footer Placeholder 4">
            <a:extLst>
              <a:ext uri="{FF2B5EF4-FFF2-40B4-BE49-F238E27FC236}">
                <a16:creationId xmlns:a16="http://schemas.microsoft.com/office/drawing/2014/main" id="{842B1B8A-022F-49D5-8842-E5AAA1CBCD64}"/>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21675684-B18A-45CE-B109-E49659F3F7AD}"/>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172507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E104-70C1-4229-B0A1-2BEC6AB3D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0585B-C660-48CE-A86B-DCB4D83B0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9958B-89B9-4076-9993-72D0B23BC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5CF68-B3C9-4534-B266-D8C52FBCD6F7}"/>
              </a:ext>
            </a:extLst>
          </p:cNvPr>
          <p:cNvSpPr>
            <a:spLocks noGrp="1"/>
          </p:cNvSpPr>
          <p:nvPr>
            <p:ph type="dt" sz="half" idx="10"/>
          </p:nvPr>
        </p:nvSpPr>
        <p:spPr/>
        <p:txBody>
          <a:bodyPr/>
          <a:lstStyle/>
          <a:p>
            <a:fld id="{F8425BC9-D71B-40E8-8709-6A099403E25E}" type="datetime1">
              <a:rPr lang="en-US" smtClean="0"/>
              <a:t>4/24/2022</a:t>
            </a:fld>
            <a:endParaRPr lang="en-US"/>
          </a:p>
        </p:txBody>
      </p:sp>
      <p:sp>
        <p:nvSpPr>
          <p:cNvPr id="6" name="Footer Placeholder 5">
            <a:extLst>
              <a:ext uri="{FF2B5EF4-FFF2-40B4-BE49-F238E27FC236}">
                <a16:creationId xmlns:a16="http://schemas.microsoft.com/office/drawing/2014/main" id="{BBCD4293-4339-42FA-B5BA-175DD5F23404}"/>
              </a:ext>
            </a:extLst>
          </p:cNvPr>
          <p:cNvSpPr>
            <a:spLocks noGrp="1"/>
          </p:cNvSpPr>
          <p:nvPr>
            <p:ph type="ftr" sz="quarter" idx="11"/>
          </p:nvPr>
        </p:nvSpPr>
        <p:spPr/>
        <p:txBody>
          <a:bodyPr/>
          <a:lstStyle/>
          <a:p>
            <a:r>
              <a:rPr lang="en-US"/>
              <a:t>SHAHNAZ FERDAUSHI JUI</a:t>
            </a:r>
          </a:p>
        </p:txBody>
      </p:sp>
      <p:sp>
        <p:nvSpPr>
          <p:cNvPr id="7" name="Slide Number Placeholder 6">
            <a:extLst>
              <a:ext uri="{FF2B5EF4-FFF2-40B4-BE49-F238E27FC236}">
                <a16:creationId xmlns:a16="http://schemas.microsoft.com/office/drawing/2014/main" id="{6D329130-8EA4-42A5-A16E-01D90BFD7FCF}"/>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44914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47E0-8075-4564-98F5-F9ACEF15B3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BD5BB-2223-4766-8D56-13842D6ED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893D1-0EE8-4353-9A4B-F49E9DB02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8FC7E-76E6-4C1D-9897-E615E0C7C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6D8489-16DE-4313-A5D4-97828EBE0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6862F-FC35-4767-B205-5849CE237D37}"/>
              </a:ext>
            </a:extLst>
          </p:cNvPr>
          <p:cNvSpPr>
            <a:spLocks noGrp="1"/>
          </p:cNvSpPr>
          <p:nvPr>
            <p:ph type="dt" sz="half" idx="10"/>
          </p:nvPr>
        </p:nvSpPr>
        <p:spPr/>
        <p:txBody>
          <a:bodyPr/>
          <a:lstStyle/>
          <a:p>
            <a:fld id="{2400DCA9-5146-4063-B945-734EE7BAFD21}" type="datetime1">
              <a:rPr lang="en-US" smtClean="0"/>
              <a:t>4/24/2022</a:t>
            </a:fld>
            <a:endParaRPr lang="en-US"/>
          </a:p>
        </p:txBody>
      </p:sp>
      <p:sp>
        <p:nvSpPr>
          <p:cNvPr id="8" name="Footer Placeholder 7">
            <a:extLst>
              <a:ext uri="{FF2B5EF4-FFF2-40B4-BE49-F238E27FC236}">
                <a16:creationId xmlns:a16="http://schemas.microsoft.com/office/drawing/2014/main" id="{1CD68F97-54A1-496C-A7ED-0FD8C47AD647}"/>
              </a:ext>
            </a:extLst>
          </p:cNvPr>
          <p:cNvSpPr>
            <a:spLocks noGrp="1"/>
          </p:cNvSpPr>
          <p:nvPr>
            <p:ph type="ftr" sz="quarter" idx="11"/>
          </p:nvPr>
        </p:nvSpPr>
        <p:spPr/>
        <p:txBody>
          <a:bodyPr/>
          <a:lstStyle/>
          <a:p>
            <a:r>
              <a:rPr lang="en-US"/>
              <a:t>SHAHNAZ FERDAUSHI JUI</a:t>
            </a:r>
          </a:p>
        </p:txBody>
      </p:sp>
      <p:sp>
        <p:nvSpPr>
          <p:cNvPr id="9" name="Slide Number Placeholder 8">
            <a:extLst>
              <a:ext uri="{FF2B5EF4-FFF2-40B4-BE49-F238E27FC236}">
                <a16:creationId xmlns:a16="http://schemas.microsoft.com/office/drawing/2014/main" id="{711DD065-6356-4A19-A1E3-84E2D383133F}"/>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375113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C258-B0D5-4541-9624-90C965C3E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B234A-962B-4B2A-A424-594418BA0B6E}"/>
              </a:ext>
            </a:extLst>
          </p:cNvPr>
          <p:cNvSpPr>
            <a:spLocks noGrp="1"/>
          </p:cNvSpPr>
          <p:nvPr>
            <p:ph type="dt" sz="half" idx="10"/>
          </p:nvPr>
        </p:nvSpPr>
        <p:spPr/>
        <p:txBody>
          <a:bodyPr/>
          <a:lstStyle/>
          <a:p>
            <a:fld id="{16D8F5DB-6EE9-4775-82D9-4B1896BAEF0C}" type="datetime1">
              <a:rPr lang="en-US" smtClean="0"/>
              <a:t>4/24/2022</a:t>
            </a:fld>
            <a:endParaRPr lang="en-US"/>
          </a:p>
        </p:txBody>
      </p:sp>
      <p:sp>
        <p:nvSpPr>
          <p:cNvPr id="4" name="Footer Placeholder 3">
            <a:extLst>
              <a:ext uri="{FF2B5EF4-FFF2-40B4-BE49-F238E27FC236}">
                <a16:creationId xmlns:a16="http://schemas.microsoft.com/office/drawing/2014/main" id="{51CB6057-D3EB-49F5-A9FA-EF62466DDF8F}"/>
              </a:ext>
            </a:extLst>
          </p:cNvPr>
          <p:cNvSpPr>
            <a:spLocks noGrp="1"/>
          </p:cNvSpPr>
          <p:nvPr>
            <p:ph type="ftr" sz="quarter" idx="11"/>
          </p:nvPr>
        </p:nvSpPr>
        <p:spPr/>
        <p:txBody>
          <a:bodyPr/>
          <a:lstStyle/>
          <a:p>
            <a:r>
              <a:rPr lang="en-US"/>
              <a:t>SHAHNAZ FERDAUSHI JUI</a:t>
            </a:r>
          </a:p>
        </p:txBody>
      </p:sp>
      <p:sp>
        <p:nvSpPr>
          <p:cNvPr id="5" name="Slide Number Placeholder 4">
            <a:extLst>
              <a:ext uri="{FF2B5EF4-FFF2-40B4-BE49-F238E27FC236}">
                <a16:creationId xmlns:a16="http://schemas.microsoft.com/office/drawing/2014/main" id="{CA474138-951F-4D11-A728-51B52E43473E}"/>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199726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EDF20-F8F2-4B45-A00A-36AD09996074}"/>
              </a:ext>
            </a:extLst>
          </p:cNvPr>
          <p:cNvSpPr>
            <a:spLocks noGrp="1"/>
          </p:cNvSpPr>
          <p:nvPr>
            <p:ph type="dt" sz="half" idx="10"/>
          </p:nvPr>
        </p:nvSpPr>
        <p:spPr/>
        <p:txBody>
          <a:bodyPr/>
          <a:lstStyle/>
          <a:p>
            <a:fld id="{0C0A8AA5-919B-4EA4-973A-3AF7AB2A44DF}" type="datetime1">
              <a:rPr lang="en-US" smtClean="0"/>
              <a:t>4/24/2022</a:t>
            </a:fld>
            <a:endParaRPr lang="en-US"/>
          </a:p>
        </p:txBody>
      </p:sp>
      <p:sp>
        <p:nvSpPr>
          <p:cNvPr id="3" name="Footer Placeholder 2">
            <a:extLst>
              <a:ext uri="{FF2B5EF4-FFF2-40B4-BE49-F238E27FC236}">
                <a16:creationId xmlns:a16="http://schemas.microsoft.com/office/drawing/2014/main" id="{5992076E-29E9-4C4C-A30D-18A422F5005B}"/>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668352F4-C5E6-4A5B-A2F2-5D295714CCED}"/>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253103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8839-137F-4606-8C83-842A99795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1BF21-981B-4282-A511-B7AA5E9B2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9317C-F2AA-4941-AD31-5E5236CE1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7E1B0-B5AD-4E11-BCB2-7F25FFF1AE5E}"/>
              </a:ext>
            </a:extLst>
          </p:cNvPr>
          <p:cNvSpPr>
            <a:spLocks noGrp="1"/>
          </p:cNvSpPr>
          <p:nvPr>
            <p:ph type="dt" sz="half" idx="10"/>
          </p:nvPr>
        </p:nvSpPr>
        <p:spPr/>
        <p:txBody>
          <a:bodyPr/>
          <a:lstStyle/>
          <a:p>
            <a:fld id="{1E66B1CE-C310-4F44-96F7-A4459D56BC13}" type="datetime1">
              <a:rPr lang="en-US" smtClean="0"/>
              <a:t>4/24/2022</a:t>
            </a:fld>
            <a:endParaRPr lang="en-US"/>
          </a:p>
        </p:txBody>
      </p:sp>
      <p:sp>
        <p:nvSpPr>
          <p:cNvPr id="6" name="Footer Placeholder 5">
            <a:extLst>
              <a:ext uri="{FF2B5EF4-FFF2-40B4-BE49-F238E27FC236}">
                <a16:creationId xmlns:a16="http://schemas.microsoft.com/office/drawing/2014/main" id="{BBB6A1F4-7ED4-4DF6-AE8E-F993714416E0}"/>
              </a:ext>
            </a:extLst>
          </p:cNvPr>
          <p:cNvSpPr>
            <a:spLocks noGrp="1"/>
          </p:cNvSpPr>
          <p:nvPr>
            <p:ph type="ftr" sz="quarter" idx="11"/>
          </p:nvPr>
        </p:nvSpPr>
        <p:spPr/>
        <p:txBody>
          <a:bodyPr/>
          <a:lstStyle/>
          <a:p>
            <a:r>
              <a:rPr lang="en-US"/>
              <a:t>SHAHNAZ FERDAUSHI JUI</a:t>
            </a:r>
          </a:p>
        </p:txBody>
      </p:sp>
      <p:sp>
        <p:nvSpPr>
          <p:cNvPr id="7" name="Slide Number Placeholder 6">
            <a:extLst>
              <a:ext uri="{FF2B5EF4-FFF2-40B4-BE49-F238E27FC236}">
                <a16:creationId xmlns:a16="http://schemas.microsoft.com/office/drawing/2014/main" id="{7383D098-F8D5-4CB6-9A8E-B4061B3558E5}"/>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219398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E426-1934-4211-BC2E-943F9567A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948DC-245E-4EBD-A5A5-4076E383F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FD53DB-AB3B-4344-8052-BF4976A5C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47C9A-B8B0-49A5-9961-102B58A83A0B}"/>
              </a:ext>
            </a:extLst>
          </p:cNvPr>
          <p:cNvSpPr>
            <a:spLocks noGrp="1"/>
          </p:cNvSpPr>
          <p:nvPr>
            <p:ph type="dt" sz="half" idx="10"/>
          </p:nvPr>
        </p:nvSpPr>
        <p:spPr/>
        <p:txBody>
          <a:bodyPr/>
          <a:lstStyle/>
          <a:p>
            <a:fld id="{01D12741-4303-4851-9096-E04FD8DF96B0}" type="datetime1">
              <a:rPr lang="en-US" smtClean="0"/>
              <a:t>4/24/2022</a:t>
            </a:fld>
            <a:endParaRPr lang="en-US"/>
          </a:p>
        </p:txBody>
      </p:sp>
      <p:sp>
        <p:nvSpPr>
          <p:cNvPr id="6" name="Footer Placeholder 5">
            <a:extLst>
              <a:ext uri="{FF2B5EF4-FFF2-40B4-BE49-F238E27FC236}">
                <a16:creationId xmlns:a16="http://schemas.microsoft.com/office/drawing/2014/main" id="{AD00C898-EDF8-49B7-B2E9-E96E6ABC1FC2}"/>
              </a:ext>
            </a:extLst>
          </p:cNvPr>
          <p:cNvSpPr>
            <a:spLocks noGrp="1"/>
          </p:cNvSpPr>
          <p:nvPr>
            <p:ph type="ftr" sz="quarter" idx="11"/>
          </p:nvPr>
        </p:nvSpPr>
        <p:spPr/>
        <p:txBody>
          <a:bodyPr/>
          <a:lstStyle/>
          <a:p>
            <a:r>
              <a:rPr lang="en-US"/>
              <a:t>SHAHNAZ FERDAUSHI JUI</a:t>
            </a:r>
          </a:p>
        </p:txBody>
      </p:sp>
      <p:sp>
        <p:nvSpPr>
          <p:cNvPr id="7" name="Slide Number Placeholder 6">
            <a:extLst>
              <a:ext uri="{FF2B5EF4-FFF2-40B4-BE49-F238E27FC236}">
                <a16:creationId xmlns:a16="http://schemas.microsoft.com/office/drawing/2014/main" id="{CFBF97B2-446A-4538-88F7-98A74FA2B0E5}"/>
              </a:ext>
            </a:extLst>
          </p:cNvPr>
          <p:cNvSpPr>
            <a:spLocks noGrp="1"/>
          </p:cNvSpPr>
          <p:nvPr>
            <p:ph type="sldNum" sz="quarter" idx="12"/>
          </p:nvPr>
        </p:nvSpPr>
        <p:spPr/>
        <p:txBody>
          <a:bodyPr/>
          <a:lstStyle/>
          <a:p>
            <a:fld id="{C85F3B43-B225-4DF9-84B6-AB2510CE7258}" type="slidenum">
              <a:rPr lang="en-US" smtClean="0"/>
              <a:t>‹#›</a:t>
            </a:fld>
            <a:endParaRPr lang="en-US"/>
          </a:p>
        </p:txBody>
      </p:sp>
    </p:spTree>
    <p:extLst>
      <p:ext uri="{BB962C8B-B14F-4D97-AF65-F5344CB8AC3E}">
        <p14:creationId xmlns:p14="http://schemas.microsoft.com/office/powerpoint/2010/main" val="95595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41A91-3238-4D88-AB97-FDFEA11D3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9803A-5974-4BFF-9822-CBF5F239C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2D8A4-880A-4410-B477-1ABBC32B6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62738-FAAE-4C59-AC86-3273AF283DA0}" type="datetime1">
              <a:rPr lang="en-US" smtClean="0"/>
              <a:t>4/24/2022</a:t>
            </a:fld>
            <a:endParaRPr lang="en-US"/>
          </a:p>
        </p:txBody>
      </p:sp>
      <p:sp>
        <p:nvSpPr>
          <p:cNvPr id="5" name="Footer Placeholder 4">
            <a:extLst>
              <a:ext uri="{FF2B5EF4-FFF2-40B4-BE49-F238E27FC236}">
                <a16:creationId xmlns:a16="http://schemas.microsoft.com/office/drawing/2014/main" id="{BDC6CC4A-929A-48C1-A76E-F4BD59D7C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SHAHNAZ FERDAUSHI JUI</a:t>
            </a:r>
          </a:p>
        </p:txBody>
      </p:sp>
      <p:sp>
        <p:nvSpPr>
          <p:cNvPr id="6" name="Slide Number Placeholder 5">
            <a:extLst>
              <a:ext uri="{FF2B5EF4-FFF2-40B4-BE49-F238E27FC236}">
                <a16:creationId xmlns:a16="http://schemas.microsoft.com/office/drawing/2014/main" id="{801B4D6E-9049-4075-A4F8-28703AD76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F3B43-B225-4DF9-84B6-AB2510CE7258}" type="slidenum">
              <a:rPr lang="en-US" smtClean="0"/>
              <a:t>‹#›</a:t>
            </a:fld>
            <a:endParaRPr lang="en-US"/>
          </a:p>
        </p:txBody>
      </p:sp>
    </p:spTree>
    <p:extLst>
      <p:ext uri="{BB962C8B-B14F-4D97-AF65-F5344CB8AC3E}">
        <p14:creationId xmlns:p14="http://schemas.microsoft.com/office/powerpoint/2010/main" val="427427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6.em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8" Type="http://schemas.openxmlformats.org/officeDocument/2006/relationships/image" Target="../media/image23.jpeg" /><Relationship Id="rId13" Type="http://schemas.openxmlformats.org/officeDocument/2006/relationships/image" Target="../media/image28.jpeg" /><Relationship Id="rId3" Type="http://schemas.openxmlformats.org/officeDocument/2006/relationships/image" Target="../media/image18.jpeg" /><Relationship Id="rId7" Type="http://schemas.openxmlformats.org/officeDocument/2006/relationships/image" Target="../media/image22.jpeg" /><Relationship Id="rId12" Type="http://schemas.openxmlformats.org/officeDocument/2006/relationships/image" Target="../media/image27.jpeg" /><Relationship Id="rId2" Type="http://schemas.openxmlformats.org/officeDocument/2006/relationships/notesSlide" Target="../notesSlides/notesSlide5.xml" /><Relationship Id="rId16" Type="http://schemas.openxmlformats.org/officeDocument/2006/relationships/image" Target="../media/image31.jpeg" /><Relationship Id="rId1" Type="http://schemas.openxmlformats.org/officeDocument/2006/relationships/slideLayout" Target="../slideLayouts/slideLayout7.xml" /><Relationship Id="rId6" Type="http://schemas.openxmlformats.org/officeDocument/2006/relationships/image" Target="../media/image21.jpeg" /><Relationship Id="rId11" Type="http://schemas.openxmlformats.org/officeDocument/2006/relationships/image" Target="../media/image26.jpeg" /><Relationship Id="rId5" Type="http://schemas.openxmlformats.org/officeDocument/2006/relationships/image" Target="../media/image20.jpeg" /><Relationship Id="rId15" Type="http://schemas.openxmlformats.org/officeDocument/2006/relationships/image" Target="../media/image30.jpeg" /><Relationship Id="rId10" Type="http://schemas.openxmlformats.org/officeDocument/2006/relationships/image" Target="../media/image25.jpeg" /><Relationship Id="rId4" Type="http://schemas.openxmlformats.org/officeDocument/2006/relationships/image" Target="../media/image19.jpeg" /><Relationship Id="rId9" Type="http://schemas.openxmlformats.org/officeDocument/2006/relationships/image" Target="../media/image24.jpeg" /><Relationship Id="rId14" Type="http://schemas.openxmlformats.org/officeDocument/2006/relationships/image" Target="../media/image29.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33.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2" Type="http://schemas.openxmlformats.org/officeDocument/2006/relationships/image" Target="../media/image7.png" /><Relationship Id="rId1" Type="http://schemas.openxmlformats.org/officeDocument/2006/relationships/slideLayout" Target="../slideLayouts/slideLayout7.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 /><Relationship Id="rId2" Type="http://schemas.openxmlformats.org/officeDocument/2006/relationships/slideLayout" Target="../slideLayouts/slideLayout7.xml" /><Relationship Id="rId1" Type="http://schemas.openxmlformats.org/officeDocument/2006/relationships/tags" Target="../tags/tag1.xml"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7.xml" /><Relationship Id="rId1" Type="http://schemas.openxmlformats.org/officeDocument/2006/relationships/tags" Target="../tags/tag2.xml" /><Relationship Id="rId4" Type="http://schemas.openxmlformats.org/officeDocument/2006/relationships/image" Target="../media/image14.png"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7.xml" /><Relationship Id="rId1" Type="http://schemas.openxmlformats.org/officeDocument/2006/relationships/tags" Target="../tags/tag3.xml" /></Relationships>
</file>

<file path=ppt/slides/_rels/slide9.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750">
              <a:srgbClr val="B5C7E7"/>
            </a:gs>
            <a:gs pos="13000">
              <a:schemeClr val="accent4">
                <a:lumMod val="20000"/>
                <a:lumOff val="80000"/>
              </a:schemeClr>
            </a:gs>
            <a:gs pos="53000">
              <a:schemeClr val="accent4">
                <a:lumMod val="20000"/>
                <a:lumOff val="80000"/>
              </a:schemeClr>
            </a:gs>
            <a:gs pos="0">
              <a:srgbClr val="FFFF00"/>
            </a:gs>
            <a:gs pos="63000">
              <a:schemeClr val="bg1"/>
            </a:gs>
            <a:gs pos="85000">
              <a:schemeClr val="accent1">
                <a:lumMod val="45000"/>
                <a:lumOff val="55000"/>
              </a:schemeClr>
            </a:gs>
            <a:gs pos="88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EEB1D-03C8-4F67-8B13-4010D99DB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3" y="1194977"/>
            <a:ext cx="11833411" cy="5448710"/>
          </a:xfrm>
          <a:prstGeom prst="rect">
            <a:avLst/>
          </a:prstGeom>
          <a:ln>
            <a:noFill/>
          </a:ln>
          <a:effectLst>
            <a:softEdge rad="112500"/>
          </a:effectLst>
        </p:spPr>
      </p:pic>
      <p:sp>
        <p:nvSpPr>
          <p:cNvPr id="7" name="Rectangle 6">
            <a:extLst>
              <a:ext uri="{FF2B5EF4-FFF2-40B4-BE49-F238E27FC236}">
                <a16:creationId xmlns:a16="http://schemas.microsoft.com/office/drawing/2014/main" id="{A938D59D-C130-4550-B62F-F3ED8876348C}"/>
              </a:ext>
            </a:extLst>
          </p:cNvPr>
          <p:cNvSpPr/>
          <p:nvPr/>
        </p:nvSpPr>
        <p:spPr>
          <a:xfrm>
            <a:off x="2993121" y="214313"/>
            <a:ext cx="5822266" cy="914400"/>
          </a:xfrm>
          <a:prstGeom prst="rect">
            <a:avLst/>
          </a:prstGeom>
          <a:noFill/>
          <a:ln>
            <a:noFill/>
          </a:ln>
          <a:effectLst>
            <a:softEdge rad="635000"/>
          </a:effectLst>
          <a:scene3d>
            <a:camera prst="orthographicFront"/>
            <a:lightRig rig="threePt" dir="t"/>
          </a:scene3d>
          <a:sp3d>
            <a:bevelT w="101600" prst="riblet"/>
          </a:sp3d>
        </p:spPr>
        <p:style>
          <a:lnRef idx="2">
            <a:schemeClr val="accent2"/>
          </a:lnRef>
          <a:fillRef idx="1">
            <a:schemeClr val="lt1"/>
          </a:fillRef>
          <a:effectRef idx="0">
            <a:schemeClr val="accent2"/>
          </a:effectRef>
          <a:fontRef idx="minor">
            <a:schemeClr val="dk1"/>
          </a:fontRef>
        </p:style>
        <p:txBody>
          <a:bodyPr wrap="none">
            <a:prstTxWarp prst="textWave2">
              <a:avLst>
                <a:gd name="adj1" fmla="val 12500"/>
                <a:gd name="adj2" fmla="val 1472"/>
              </a:avLst>
            </a:prstTxWarp>
            <a:spAutoFit/>
            <a:sp3d extrusionH="57150">
              <a:bevelT h="25400" prst="softRound"/>
            </a:sp3d>
          </a:bodyPr>
          <a:lstStyle/>
          <a:p>
            <a:r>
              <a:rPr lang="bn-BD" sz="9600" i="1" dirty="0">
                <a:solidFill>
                  <a:srgbClr val="C00000"/>
                </a:solidFill>
                <a:latin typeface="NikoshBAN" panose="02000000000000000000" pitchFamily="2" charset="0"/>
                <a:cs typeface="NikoshBAN" panose="02000000000000000000" pitchFamily="2" charset="0"/>
              </a:rPr>
              <a:t>সকলকে </a:t>
            </a:r>
            <a:r>
              <a:rPr lang="bn-IN" sz="9600" i="1" dirty="0">
                <a:solidFill>
                  <a:srgbClr val="C00000"/>
                </a:solidFill>
                <a:latin typeface="NikoshBAN" panose="02000000000000000000" pitchFamily="2" charset="0"/>
                <a:cs typeface="NikoshBAN" panose="02000000000000000000" pitchFamily="2" charset="0"/>
              </a:rPr>
              <a:t>স্বাগত আজকের পাঠে</a:t>
            </a:r>
            <a:r>
              <a:rPr lang="bn-BD" sz="9600" i="1" dirty="0">
                <a:solidFill>
                  <a:srgbClr val="C00000"/>
                </a:solidFill>
                <a:latin typeface="NikoshBAN" panose="02000000000000000000" pitchFamily="2" charset="0"/>
                <a:cs typeface="NikoshBAN" panose="02000000000000000000" pitchFamily="2" charset="0"/>
              </a:rPr>
              <a:t> </a:t>
            </a:r>
            <a:endParaRPr lang="en-US" sz="9600" i="1" dirty="0">
              <a:solidFill>
                <a:srgbClr val="C00000"/>
              </a:solidFill>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93E0D742-43AE-419E-A5FE-8DD9B15E4797}"/>
              </a:ext>
            </a:extLst>
          </p:cNvPr>
          <p:cNvSpPr>
            <a:spLocks noGrp="1"/>
          </p:cNvSpPr>
          <p:nvPr>
            <p:ph type="dt" sz="half" idx="10"/>
          </p:nvPr>
        </p:nvSpPr>
        <p:spPr/>
        <p:txBody>
          <a:bodyPr/>
          <a:lstStyle/>
          <a:p>
            <a:fld id="{A35361D7-BE44-4C9D-9AF8-EBF6B6B3E087}" type="datetime1">
              <a:rPr lang="en-US" smtClean="0"/>
              <a:t>4/24/2022</a:t>
            </a:fld>
            <a:endParaRPr lang="en-US"/>
          </a:p>
        </p:txBody>
      </p:sp>
      <p:sp>
        <p:nvSpPr>
          <p:cNvPr id="3" name="Footer Placeholder 2">
            <a:extLst>
              <a:ext uri="{FF2B5EF4-FFF2-40B4-BE49-F238E27FC236}">
                <a16:creationId xmlns:a16="http://schemas.microsoft.com/office/drawing/2014/main" id="{62DF891A-586D-4531-B1F5-C58E73EAC72C}"/>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A3D059EA-4ABB-4065-971B-564BBB0CEE7C}"/>
              </a:ext>
            </a:extLst>
          </p:cNvPr>
          <p:cNvSpPr>
            <a:spLocks noGrp="1"/>
          </p:cNvSpPr>
          <p:nvPr>
            <p:ph type="sldNum" sz="quarter" idx="12"/>
          </p:nvPr>
        </p:nvSpPr>
        <p:spPr/>
        <p:txBody>
          <a:bodyPr/>
          <a:lstStyle/>
          <a:p>
            <a:fld id="{C85F3B43-B225-4DF9-84B6-AB2510CE7258}" type="slidenum">
              <a:rPr lang="en-US" smtClean="0"/>
              <a:t>1</a:t>
            </a:fld>
            <a:endParaRPr lang="en-US"/>
          </a:p>
        </p:txBody>
      </p:sp>
    </p:spTree>
    <p:extLst>
      <p:ext uri="{BB962C8B-B14F-4D97-AF65-F5344CB8AC3E}">
        <p14:creationId xmlns:p14="http://schemas.microsoft.com/office/powerpoint/2010/main" val="2076415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2000">
              <a:schemeClr val="accent6">
                <a:lumMod val="60000"/>
                <a:lumOff val="4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302507" y="912094"/>
            <a:ext cx="10740789" cy="5724644"/>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p>
          <a:p>
            <a:r>
              <a:rPr lang="bn-IN" sz="3200" dirty="0">
                <a:latin typeface="NikoshBAN" panose="02000000000000000000" pitchFamily="2" charset="0"/>
                <a:cs typeface="NikoshBAN" panose="02000000000000000000" pitchFamily="2" charset="0"/>
              </a:rPr>
              <a:t>রেজা গত সপ্তাহে শনিবার থেকে বৃহস্পতিবার পর্যন্ত প্রতিদিন কত ঘণ্টা করে বাড়িতে পড়ালেখা করে তার একটি তালিকা তৈরি করেছে।</a:t>
            </a:r>
          </a:p>
          <a:p>
            <a:endParaRPr lang="bn-IN" sz="2800" dirty="0">
              <a:latin typeface="NikoshBAN" panose="02000000000000000000" pitchFamily="2" charset="0"/>
              <a:cs typeface="NikoshBAN" panose="02000000000000000000" pitchFamily="2" charset="0"/>
            </a:endParaRPr>
          </a:p>
          <a:p>
            <a:endParaRPr lang="bn-IN" sz="2800" dirty="0">
              <a:latin typeface="NikoshBAN" panose="02000000000000000000" pitchFamily="2" charset="0"/>
              <a:cs typeface="NikoshBAN" panose="02000000000000000000" pitchFamily="2" charset="0"/>
            </a:endParaRPr>
          </a:p>
          <a:p>
            <a:endParaRPr lang="bn-IN"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a:t>
            </a:r>
            <a:r>
              <a:rPr lang="bn-IN" sz="3200" i="1" dirty="0">
                <a:latin typeface="NikoshBAN" panose="02000000000000000000" pitchFamily="2" charset="0"/>
                <a:cs typeface="NikoshBAN" panose="02000000000000000000" pitchFamily="2" charset="0"/>
              </a:rPr>
              <a:t>(ক) </a:t>
            </a:r>
            <a:r>
              <a:rPr lang="en-US" sz="3200" i="1" dirty="0" err="1">
                <a:latin typeface="NikoshBAN" panose="02000000000000000000" pitchFamily="2" charset="0"/>
                <a:cs typeface="NikoshBAN" panose="02000000000000000000" pitchFamily="2" charset="0"/>
              </a:rPr>
              <a:t>রেজা</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প্রথম</a:t>
            </a:r>
            <a:r>
              <a:rPr lang="en-US" sz="3200" i="1" dirty="0">
                <a:latin typeface="NikoshBAN" panose="02000000000000000000" pitchFamily="2" charset="0"/>
                <a:cs typeface="NikoshBAN" panose="02000000000000000000" pitchFamily="2" charset="0"/>
              </a:rPr>
              <a:t> ৩ </a:t>
            </a:r>
            <a:r>
              <a:rPr lang="en-US" sz="3200" i="1" dirty="0" err="1">
                <a:latin typeface="NikoshBAN" panose="02000000000000000000" pitchFamily="2" charset="0"/>
                <a:cs typeface="NikoshBAN" panose="02000000000000000000" pitchFamily="2" charset="0"/>
              </a:rPr>
              <a:t>দিন</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গড়ে</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কত</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ঘণ্টা</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পড়ালেখা</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করে</a:t>
            </a:r>
            <a:r>
              <a:rPr lang="en-US" sz="3200" i="1" dirty="0">
                <a:latin typeface="NikoshBAN" panose="02000000000000000000" pitchFamily="2" charset="0"/>
                <a:cs typeface="NikoshBAN" panose="02000000000000000000" pitchFamily="2" charset="0"/>
              </a:rPr>
              <a:t> ?</a:t>
            </a:r>
          </a:p>
          <a:p>
            <a:r>
              <a:rPr lang="bn-IN" sz="3200" i="1" dirty="0">
                <a:latin typeface="NikoshBAN" panose="02000000000000000000" pitchFamily="2" charset="0"/>
                <a:cs typeface="NikoshBAN" panose="02000000000000000000" pitchFamily="2" charset="0"/>
              </a:rPr>
              <a:t>    </a:t>
            </a:r>
            <a:r>
              <a:rPr lang="en-US" sz="3200" i="1" dirty="0">
                <a:latin typeface="NikoshBAN" panose="02000000000000000000" pitchFamily="2" charset="0"/>
                <a:cs typeface="NikoshBAN" panose="02000000000000000000" pitchFamily="2" charset="0"/>
              </a:rPr>
              <a:t>(খ) </a:t>
            </a:r>
            <a:r>
              <a:rPr lang="en-US" sz="3200" i="1" dirty="0" err="1">
                <a:latin typeface="NikoshBAN" panose="02000000000000000000" pitchFamily="2" charset="0"/>
                <a:cs typeface="NikoshBAN" panose="02000000000000000000" pitchFamily="2" charset="0"/>
              </a:rPr>
              <a:t>সে</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শেষের</a:t>
            </a:r>
            <a:r>
              <a:rPr lang="en-US" sz="3200" i="1" dirty="0">
                <a:latin typeface="NikoshBAN" panose="02000000000000000000" pitchFamily="2" charset="0"/>
                <a:cs typeface="NikoshBAN" panose="02000000000000000000" pitchFamily="2" charset="0"/>
              </a:rPr>
              <a:t> </a:t>
            </a:r>
            <a:r>
              <a:rPr lang="bn-IN" sz="3200" i="1" dirty="0">
                <a:latin typeface="NikoshBAN" panose="02000000000000000000" pitchFamily="2" charset="0"/>
                <a:cs typeface="NikoshBAN" panose="02000000000000000000" pitchFamily="2" charset="0"/>
              </a:rPr>
              <a:t>৩ </a:t>
            </a:r>
            <a:r>
              <a:rPr lang="en-US" sz="3200" i="1" dirty="0" err="1">
                <a:latin typeface="NikoshBAN" panose="02000000000000000000" pitchFamily="2" charset="0"/>
                <a:cs typeface="NikoshBAN" panose="02000000000000000000" pitchFamily="2" charset="0"/>
              </a:rPr>
              <a:t>দিন</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গড়ে</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কত</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ঘণ্টা</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পড়ালেখা</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করে</a:t>
            </a:r>
            <a:r>
              <a:rPr lang="en-US" sz="3200" i="1" dirty="0">
                <a:latin typeface="NikoshBAN" panose="02000000000000000000" pitchFamily="2" charset="0"/>
                <a:cs typeface="NikoshBAN" panose="02000000000000000000" pitchFamily="2" charset="0"/>
              </a:rPr>
              <a:t> ? </a:t>
            </a:r>
          </a:p>
          <a:p>
            <a:r>
              <a:rPr lang="bn-IN" sz="3200" i="1" dirty="0">
                <a:latin typeface="NikoshBAN" panose="02000000000000000000" pitchFamily="2" charset="0"/>
                <a:cs typeface="NikoshBAN" panose="02000000000000000000" pitchFamily="2" charset="0"/>
              </a:rPr>
              <a:t>    </a:t>
            </a:r>
            <a:r>
              <a:rPr lang="en-US" sz="3200" i="1" dirty="0">
                <a:latin typeface="NikoshBAN" panose="02000000000000000000" pitchFamily="2" charset="0"/>
                <a:cs typeface="NikoshBAN" panose="02000000000000000000" pitchFamily="2" charset="0"/>
              </a:rPr>
              <a:t>(গ) </a:t>
            </a:r>
            <a:r>
              <a:rPr lang="en-US" sz="3200" i="1" dirty="0" err="1">
                <a:latin typeface="NikoshBAN" panose="02000000000000000000" pitchFamily="2" charset="0"/>
                <a:cs typeface="NikoshBAN" panose="02000000000000000000" pitchFamily="2" charset="0"/>
              </a:rPr>
              <a:t>সে</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প্রতিদিন</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গড়ে</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কত</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ঘণ্টা</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পড়ালেখা</a:t>
            </a:r>
            <a:r>
              <a:rPr lang="en-US" sz="3200" i="1" dirty="0">
                <a:latin typeface="NikoshBAN" panose="02000000000000000000" pitchFamily="2" charset="0"/>
                <a:cs typeface="NikoshBAN" panose="02000000000000000000" pitchFamily="2" charset="0"/>
              </a:rPr>
              <a:t> </a:t>
            </a:r>
            <a:r>
              <a:rPr lang="en-US" sz="3200" i="1" dirty="0" err="1">
                <a:latin typeface="NikoshBAN" panose="02000000000000000000" pitchFamily="2" charset="0"/>
                <a:cs typeface="NikoshBAN" panose="02000000000000000000" pitchFamily="2" charset="0"/>
              </a:rPr>
              <a:t>করে</a:t>
            </a:r>
            <a:r>
              <a:rPr lang="en-US" sz="3200" i="1" dirty="0">
                <a:latin typeface="NikoshBAN" panose="02000000000000000000" pitchFamily="2" charset="0"/>
                <a:cs typeface="NikoshBAN" panose="02000000000000000000" pitchFamily="2" charset="0"/>
              </a:rPr>
              <a:t> ? </a:t>
            </a:r>
            <a:r>
              <a:rPr lang="bn-IN" sz="3200" i="1" dirty="0">
                <a:latin typeface="NikoshBAN" panose="02000000000000000000" pitchFamily="2" charset="0"/>
                <a:cs typeface="NikoshBAN" panose="02000000000000000000" pitchFamily="2" charset="0"/>
              </a:rPr>
              <a:t> </a:t>
            </a:r>
          </a:p>
          <a:p>
            <a:endParaRPr lang="bn-IN" sz="44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6179353"/>
              </p:ext>
            </p:extLst>
          </p:nvPr>
        </p:nvGraphicFramePr>
        <p:xfrm>
          <a:off x="1489572" y="2636520"/>
          <a:ext cx="9399921" cy="792480"/>
        </p:xfrm>
        <a:graphic>
          <a:graphicData uri="http://schemas.openxmlformats.org/drawingml/2006/table">
            <a:tbl>
              <a:tblPr firstRow="1" bandRow="1">
                <a:tableStyleId>{5C22544A-7EE6-4342-B048-85BDC9FD1C3A}</a:tableStyleId>
              </a:tblPr>
              <a:tblGrid>
                <a:gridCol w="1342846">
                  <a:extLst>
                    <a:ext uri="{9D8B030D-6E8A-4147-A177-3AD203B41FA5}">
                      <a16:colId xmlns:a16="http://schemas.microsoft.com/office/drawing/2014/main" val="20000"/>
                    </a:ext>
                  </a:extLst>
                </a:gridCol>
                <a:gridCol w="1342846">
                  <a:extLst>
                    <a:ext uri="{9D8B030D-6E8A-4147-A177-3AD203B41FA5}">
                      <a16:colId xmlns:a16="http://schemas.microsoft.com/office/drawing/2014/main" val="20001"/>
                    </a:ext>
                  </a:extLst>
                </a:gridCol>
                <a:gridCol w="1342846">
                  <a:extLst>
                    <a:ext uri="{9D8B030D-6E8A-4147-A177-3AD203B41FA5}">
                      <a16:colId xmlns:a16="http://schemas.microsoft.com/office/drawing/2014/main" val="20002"/>
                    </a:ext>
                  </a:extLst>
                </a:gridCol>
                <a:gridCol w="1342846">
                  <a:extLst>
                    <a:ext uri="{9D8B030D-6E8A-4147-A177-3AD203B41FA5}">
                      <a16:colId xmlns:a16="http://schemas.microsoft.com/office/drawing/2014/main" val="20003"/>
                    </a:ext>
                  </a:extLst>
                </a:gridCol>
                <a:gridCol w="1342846">
                  <a:extLst>
                    <a:ext uri="{9D8B030D-6E8A-4147-A177-3AD203B41FA5}">
                      <a16:colId xmlns:a16="http://schemas.microsoft.com/office/drawing/2014/main" val="20004"/>
                    </a:ext>
                  </a:extLst>
                </a:gridCol>
                <a:gridCol w="1068764">
                  <a:extLst>
                    <a:ext uri="{9D8B030D-6E8A-4147-A177-3AD203B41FA5}">
                      <a16:colId xmlns:a16="http://schemas.microsoft.com/office/drawing/2014/main" val="20005"/>
                    </a:ext>
                  </a:extLst>
                </a:gridCol>
                <a:gridCol w="1616927">
                  <a:extLst>
                    <a:ext uri="{9D8B030D-6E8A-4147-A177-3AD203B41FA5}">
                      <a16:colId xmlns:a16="http://schemas.microsoft.com/office/drawing/2014/main" val="20006"/>
                    </a:ext>
                  </a:extLst>
                </a:gridCol>
              </a:tblGrid>
              <a:tr h="370840">
                <a:tc>
                  <a:txBody>
                    <a:bodyPr/>
                    <a:lstStyle/>
                    <a:p>
                      <a:pPr algn="ctr"/>
                      <a:r>
                        <a:rPr lang="bn-IN" sz="2000" baseline="0" dirty="0">
                          <a:latin typeface="NikoshBAN" panose="02000000000000000000" pitchFamily="2" charset="0"/>
                          <a:cs typeface="NikoshBAN" panose="02000000000000000000" pitchFamily="2" charset="0"/>
                        </a:rPr>
                        <a:t>বার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শনিবার</a:t>
                      </a:r>
                      <a:r>
                        <a:rPr lang="bn-IN" sz="2000" baseline="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রবিবার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সোমবার</a:t>
                      </a:r>
                      <a:r>
                        <a:rPr lang="bn-IN" sz="2000" baseline="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মঙ্গলবার</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বুধবার</a:t>
                      </a:r>
                      <a:r>
                        <a:rPr lang="bn-IN" sz="2000" baseline="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বৃস্পতিবার</a:t>
                      </a:r>
                      <a:r>
                        <a:rPr lang="bn-IN" sz="2000" baseline="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0"/>
                  </a:ext>
                </a:extLst>
              </a:tr>
              <a:tr h="370840">
                <a:tc>
                  <a:txBody>
                    <a:bodyPr/>
                    <a:lstStyle/>
                    <a:p>
                      <a:pPr algn="ctr"/>
                      <a:r>
                        <a:rPr lang="bn-IN" sz="2000" dirty="0">
                          <a:latin typeface="NikoshBAN" panose="02000000000000000000" pitchFamily="2" charset="0"/>
                          <a:cs typeface="NikoshBAN" panose="02000000000000000000" pitchFamily="2" charset="0"/>
                        </a:rPr>
                        <a:t>ঘণ্টা</a:t>
                      </a:r>
                      <a:r>
                        <a:rPr lang="bn-IN" sz="2000" baseline="0" dirty="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২</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১.৫</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১</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১.৫</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১</a:t>
                      </a:r>
                      <a:endParaRPr lang="en-US" sz="2000" dirty="0">
                        <a:latin typeface="NikoshBAN" panose="02000000000000000000" pitchFamily="2" charset="0"/>
                        <a:cs typeface="NikoshBAN" panose="02000000000000000000" pitchFamily="2" charset="0"/>
                      </a:endParaRPr>
                    </a:p>
                  </a:txBody>
                  <a:tcPr/>
                </a:tc>
                <a:tc>
                  <a:txBody>
                    <a:bodyPr/>
                    <a:lstStyle/>
                    <a:p>
                      <a:pPr algn="ctr"/>
                      <a:r>
                        <a:rPr lang="bn-IN" sz="2000" dirty="0">
                          <a:latin typeface="NikoshBAN" panose="02000000000000000000" pitchFamily="2" charset="0"/>
                          <a:cs typeface="NikoshBAN" panose="02000000000000000000" pitchFamily="2" charset="0"/>
                        </a:rPr>
                        <a:t>২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1527050" y="402667"/>
            <a:ext cx="1537647" cy="1015663"/>
          </a:xfrm>
          <a:prstGeom prst="rect">
            <a:avLst/>
          </a:prstGeom>
          <a:noFill/>
        </p:spPr>
        <p:txBody>
          <a:bodyPr wrap="square" rtlCol="0">
            <a:spAutoFit/>
          </a:bodyPr>
          <a:lstStyle/>
          <a:p>
            <a:pPr algn="ctr"/>
            <a:r>
              <a:rPr lang="bn-IN" sz="4400" dirty="0">
                <a:latin typeface="NikoshBAN" panose="02000000000000000000" pitchFamily="2" charset="0"/>
                <a:cs typeface="NikoshBAN" panose="02000000000000000000" pitchFamily="2" charset="0"/>
              </a:rPr>
              <a:t>সমস্যা-</a:t>
            </a:r>
            <a:r>
              <a:rPr lang="bn-IN" sz="6000" dirty="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EB1F07E-3486-493F-B50D-4E30D63097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24" y="219956"/>
            <a:ext cx="1257683" cy="6638044"/>
          </a:xfrm>
          <a:prstGeom prst="rect">
            <a:avLst/>
          </a:prstGeom>
        </p:spPr>
      </p:pic>
      <p:sp>
        <p:nvSpPr>
          <p:cNvPr id="6" name="Date Placeholder 5">
            <a:extLst>
              <a:ext uri="{FF2B5EF4-FFF2-40B4-BE49-F238E27FC236}">
                <a16:creationId xmlns:a16="http://schemas.microsoft.com/office/drawing/2014/main" id="{8A36FF07-2C3B-4DC2-B711-74D09C893B7E}"/>
              </a:ext>
            </a:extLst>
          </p:cNvPr>
          <p:cNvSpPr>
            <a:spLocks noGrp="1"/>
          </p:cNvSpPr>
          <p:nvPr>
            <p:ph type="dt" sz="half" idx="10"/>
          </p:nvPr>
        </p:nvSpPr>
        <p:spPr/>
        <p:txBody>
          <a:bodyPr/>
          <a:lstStyle/>
          <a:p>
            <a:fld id="{409A0A47-28F2-434B-AA5C-B6093D1075A4}" type="datetime1">
              <a:rPr lang="en-US" smtClean="0"/>
              <a:t>4/24/2022</a:t>
            </a:fld>
            <a:endParaRPr lang="en-US"/>
          </a:p>
        </p:txBody>
      </p:sp>
      <p:sp>
        <p:nvSpPr>
          <p:cNvPr id="7" name="Footer Placeholder 6">
            <a:extLst>
              <a:ext uri="{FF2B5EF4-FFF2-40B4-BE49-F238E27FC236}">
                <a16:creationId xmlns:a16="http://schemas.microsoft.com/office/drawing/2014/main" id="{04DC8756-3408-46F1-BEC3-61C2FE31A73B}"/>
              </a:ext>
            </a:extLst>
          </p:cNvPr>
          <p:cNvSpPr>
            <a:spLocks noGrp="1"/>
          </p:cNvSpPr>
          <p:nvPr>
            <p:ph type="ftr" sz="quarter" idx="11"/>
          </p:nvPr>
        </p:nvSpPr>
        <p:spPr/>
        <p:txBody>
          <a:bodyPr/>
          <a:lstStyle/>
          <a:p>
            <a:r>
              <a:rPr lang="en-US"/>
              <a:t>SHAHNAZ FERDAUSHI JUI</a:t>
            </a:r>
          </a:p>
        </p:txBody>
      </p:sp>
      <p:sp>
        <p:nvSpPr>
          <p:cNvPr id="8" name="Slide Number Placeholder 7">
            <a:extLst>
              <a:ext uri="{FF2B5EF4-FFF2-40B4-BE49-F238E27FC236}">
                <a16:creationId xmlns:a16="http://schemas.microsoft.com/office/drawing/2014/main" id="{46764F41-409E-4080-85BE-81C739ADBF0E}"/>
              </a:ext>
            </a:extLst>
          </p:cNvPr>
          <p:cNvSpPr>
            <a:spLocks noGrp="1"/>
          </p:cNvSpPr>
          <p:nvPr>
            <p:ph type="sldNum" sz="quarter" idx="12"/>
          </p:nvPr>
        </p:nvSpPr>
        <p:spPr/>
        <p:txBody>
          <a:bodyPr/>
          <a:lstStyle/>
          <a:p>
            <a:fld id="{C85F3B43-B225-4DF9-84B6-AB2510CE7258}" type="slidenum">
              <a:rPr lang="en-US" smtClean="0"/>
              <a:t>10</a:t>
            </a:fld>
            <a:endParaRPr lang="en-US"/>
          </a:p>
        </p:txBody>
      </p:sp>
    </p:spTree>
    <p:extLst>
      <p:ext uri="{BB962C8B-B14F-4D97-AF65-F5344CB8AC3E}">
        <p14:creationId xmlns:p14="http://schemas.microsoft.com/office/powerpoint/2010/main" val="3982319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iterate type="wd">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iterate type="wd">
                                    <p:tmPct val="10000"/>
                                  </p:iterate>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iterate type="wd">
                                    <p:tmPct val="10000"/>
                                  </p:iterate>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2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iterate type="wd">
                                    <p:tmPct val="10000"/>
                                  </p:iterate>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2000">
              <a:schemeClr val="accent6">
                <a:lumMod val="60000"/>
                <a:lumOff val="4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4" name="6-Point Star 3"/>
          <p:cNvSpPr/>
          <p:nvPr/>
        </p:nvSpPr>
        <p:spPr>
          <a:xfrm>
            <a:off x="416753" y="462241"/>
            <a:ext cx="1933718" cy="720561"/>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সমাধান</a:t>
            </a:r>
            <a:endParaRPr lang="en-US" sz="2800" dirty="0">
              <a:latin typeface="NikoshBAN" panose="02000000000000000000" pitchFamily="2" charset="0"/>
              <a:cs typeface="NikoshBAN" panose="02000000000000000000" pitchFamily="2" charset="0"/>
            </a:endParaRPr>
          </a:p>
        </p:txBody>
      </p:sp>
      <p:sp>
        <p:nvSpPr>
          <p:cNvPr id="2" name="TextBox 1"/>
          <p:cNvSpPr txBox="1"/>
          <p:nvPr/>
        </p:nvSpPr>
        <p:spPr>
          <a:xfrm>
            <a:off x="1586978" y="462241"/>
            <a:ext cx="8397426" cy="6186309"/>
          </a:xfrm>
          <a:prstGeom prst="rect">
            <a:avLst/>
          </a:prstGeom>
          <a:noFill/>
        </p:spPr>
        <p:txBody>
          <a:bodyPr wrap="square" rtlCol="0">
            <a:spAutoFit/>
          </a:bodyPr>
          <a:lstStyle/>
          <a:p>
            <a:pPr algn="ctr"/>
            <a:endParaRPr lang="bn-IN" sz="3600" dirty="0">
              <a:latin typeface="NikoshBAN" panose="02000000000000000000" pitchFamily="2" charset="0"/>
              <a:cs typeface="NikoshBAN" panose="02000000000000000000" pitchFamily="2" charset="0"/>
            </a:endParaRPr>
          </a:p>
          <a:p>
            <a:pPr algn="ctr"/>
            <a:r>
              <a:rPr lang="bn-IN" sz="3600" u="sng" dirty="0">
                <a:latin typeface="NikoshBAN" panose="02000000000000000000" pitchFamily="2" charset="0"/>
                <a:cs typeface="NikoshBAN" panose="02000000000000000000" pitchFamily="2" charset="0"/>
              </a:rPr>
              <a:t>(ক) নং সমস্যার সমধান </a:t>
            </a:r>
          </a:p>
          <a:p>
            <a:pPr algn="ctr"/>
            <a:r>
              <a:rPr lang="bn-IN" sz="3600" dirty="0">
                <a:latin typeface="NikoshBAN" panose="02000000000000000000" pitchFamily="2" charset="0"/>
                <a:cs typeface="NikoshBAN" panose="02000000000000000000" pitchFamily="2" charset="0"/>
              </a:rPr>
              <a:t>শনিবারে পড়ালেখা করে   ২.</a:t>
            </a:r>
            <a:r>
              <a:rPr lang="en-US" sz="3600" dirty="0">
                <a:latin typeface="NikoshBAN" panose="02000000000000000000" pitchFamily="2" charset="0"/>
                <a:cs typeface="NikoshBAN" panose="02000000000000000000" pitchFamily="2" charset="0"/>
              </a:rPr>
              <a:t>০ </a:t>
            </a:r>
            <a:r>
              <a:rPr lang="bn-IN" sz="3600" dirty="0">
                <a:latin typeface="NikoshBAN" panose="02000000000000000000" pitchFamily="2" charset="0"/>
                <a:cs typeface="NikoshBAN" panose="02000000000000000000" pitchFamily="2" charset="0"/>
              </a:rPr>
              <a:t> ঘণ্টা </a:t>
            </a:r>
          </a:p>
          <a:p>
            <a:pPr algn="ctr"/>
            <a:r>
              <a:rPr lang="bn-IN" sz="3600" dirty="0">
                <a:latin typeface="NikoshBAN" panose="02000000000000000000" pitchFamily="2" charset="0"/>
                <a:cs typeface="NikoshBAN" panose="02000000000000000000" pitchFamily="2" charset="0"/>
              </a:rPr>
              <a:t>রবিবারে পড়ালেখা কর   ১.</a:t>
            </a:r>
            <a:r>
              <a:rPr lang="en-US" sz="3600" dirty="0">
                <a:latin typeface="NikoshBAN" panose="02000000000000000000" pitchFamily="2" charset="0"/>
                <a:cs typeface="NikoshBAN" panose="02000000000000000000" pitchFamily="2" charset="0"/>
              </a:rPr>
              <a:t>৫</a:t>
            </a:r>
            <a:r>
              <a:rPr lang="bn-IN" sz="3600" dirty="0">
                <a:latin typeface="NikoshBAN" panose="02000000000000000000" pitchFamily="2" charset="0"/>
                <a:cs typeface="NikoshBAN" panose="02000000000000000000" pitchFamily="2" charset="0"/>
              </a:rPr>
              <a:t> ঘণ্টা </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a:p>
            <a:pPr algn="ctr"/>
            <a:r>
              <a:rPr lang="bn-IN" sz="3600" u="sng" dirty="0">
                <a:latin typeface="NikoshBAN" panose="02000000000000000000" pitchFamily="2" charset="0"/>
                <a:cs typeface="NikoshBAN" panose="02000000000000000000" pitchFamily="2" charset="0"/>
              </a:rPr>
              <a:t>সোমবারে পড়ালেখা করে  ১.</a:t>
            </a:r>
            <a:r>
              <a:rPr lang="en-US" sz="3600" u="sng" dirty="0">
                <a:latin typeface="NikoshBAN" panose="02000000000000000000" pitchFamily="2" charset="0"/>
                <a:cs typeface="NikoshBAN" panose="02000000000000000000" pitchFamily="2" charset="0"/>
              </a:rPr>
              <a:t>০</a:t>
            </a:r>
            <a:r>
              <a:rPr lang="bn-IN" sz="3600" u="sng" dirty="0">
                <a:latin typeface="NikoshBAN" panose="02000000000000000000" pitchFamily="2" charset="0"/>
                <a:cs typeface="NikoshBAN" panose="02000000000000000000" pitchFamily="2" charset="0"/>
              </a:rPr>
              <a:t> ঘণ্টা</a:t>
            </a:r>
            <a:endParaRPr lang="en-US" sz="3600" u="sng"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 ৩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মোট</a:t>
            </a:r>
            <a:r>
              <a:rPr lang="en-US" sz="3600" dirty="0">
                <a:latin typeface="NikoshBAN" panose="02000000000000000000" pitchFamily="2" charset="0"/>
                <a:cs typeface="NikoshBAN" panose="02000000000000000000" pitchFamily="2" charset="0"/>
              </a:rPr>
              <a:t> প</a:t>
            </a:r>
            <a:r>
              <a:rPr lang="bn-IN" sz="3600" dirty="0">
                <a:latin typeface="NikoshBAN" panose="02000000000000000000" pitchFamily="2" charset="0"/>
                <a:cs typeface="NikoshBAN" panose="02000000000000000000" pitchFamily="2" charset="0"/>
              </a:rPr>
              <a:t>ড়ালেখা করে </a:t>
            </a:r>
            <a:r>
              <a:rPr lang="en-US" sz="3600" dirty="0">
                <a:latin typeface="NikoshBAN" panose="02000000000000000000" pitchFamily="2" charset="0"/>
                <a:cs typeface="NikoshBAN" panose="02000000000000000000" pitchFamily="2" charset="0"/>
              </a:rPr>
              <a:t>৪</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ঘণ্টা</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 ৩ </a:t>
            </a:r>
            <a:r>
              <a:rPr lang="en-US" sz="3600" dirty="0" err="1">
                <a:latin typeface="NikoshBAN" panose="02000000000000000000" pitchFamily="2" charset="0"/>
                <a:cs typeface="NikoshBAN" panose="02000000000000000000" pitchFamily="2" charset="0"/>
              </a:rPr>
              <a:t>দিনে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প</a:t>
            </a:r>
            <a:r>
              <a:rPr lang="bn-IN" sz="3600" dirty="0">
                <a:latin typeface="NikoshBAN" panose="02000000000000000000" pitchFamily="2" charset="0"/>
                <a:cs typeface="NikoshBAN" panose="02000000000000000000" pitchFamily="2" charset="0"/>
              </a:rPr>
              <a:t>ড়ালেখা করে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৪</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৫</a:t>
            </a:r>
            <a:r>
              <a:rPr lang="bn-IN" sz="3600" dirty="0">
                <a:latin typeface="NikoshBAN" panose="02000000000000000000" pitchFamily="2" charset="0"/>
                <a:cs typeface="NikoshBAN" panose="02000000000000000000" pitchFamily="2" charset="0"/>
              </a:rPr>
              <a:t>÷৩)</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ঘণ্টা</a:t>
            </a:r>
            <a:r>
              <a:rPr lang="bn-IN" sz="3600" dirty="0">
                <a:latin typeface="NikoshBAN" panose="02000000000000000000" pitchFamily="2" charset="0"/>
                <a:cs typeface="NikoshBAN" panose="02000000000000000000" pitchFamily="2" charset="0"/>
              </a:rPr>
              <a:t> </a:t>
            </a:r>
          </a:p>
          <a:p>
            <a:r>
              <a:rPr lang="bn-IN" sz="3600" dirty="0">
                <a:latin typeface="NikoshBAN" panose="02000000000000000000" pitchFamily="2" charset="0"/>
                <a:cs typeface="NikoshBAN" panose="02000000000000000000" pitchFamily="2" charset="0"/>
              </a:rPr>
              <a:t>                                           = ১.</a:t>
            </a:r>
            <a:r>
              <a:rPr lang="en-US" sz="3600" dirty="0">
                <a:latin typeface="NikoshBAN" panose="02000000000000000000" pitchFamily="2" charset="0"/>
                <a:cs typeface="NikoshBAN" panose="02000000000000000000" pitchFamily="2" charset="0"/>
              </a:rPr>
              <a:t>৫</a:t>
            </a:r>
            <a:r>
              <a:rPr lang="bn-IN" sz="3600" dirty="0">
                <a:latin typeface="NikoshBAN" panose="02000000000000000000" pitchFamily="2" charset="0"/>
                <a:cs typeface="NikoshBAN" panose="02000000000000000000" pitchFamily="2" charset="0"/>
              </a:rPr>
              <a:t> ঘণ্টা </a:t>
            </a:r>
          </a:p>
          <a:p>
            <a:r>
              <a:rPr lang="bn-IN" sz="3600" dirty="0">
                <a:latin typeface="NikoshBAN" panose="02000000000000000000" pitchFamily="2" charset="0"/>
                <a:cs typeface="NikoshBAN" panose="02000000000000000000" pitchFamily="2" charset="0"/>
              </a:rPr>
              <a:t>অতএব, রেজা প্রথম ৩ দিনে গড়ে ১.</a:t>
            </a:r>
            <a:r>
              <a:rPr lang="en-US" sz="3600" dirty="0">
                <a:latin typeface="NikoshBAN" panose="02000000000000000000" pitchFamily="2" charset="0"/>
                <a:cs typeface="NikoshBAN" panose="02000000000000000000" pitchFamily="2" charset="0"/>
              </a:rPr>
              <a:t>৫</a:t>
            </a:r>
            <a:r>
              <a:rPr lang="bn-IN" sz="3600" dirty="0">
                <a:latin typeface="NikoshBAN" panose="02000000000000000000" pitchFamily="2" charset="0"/>
                <a:cs typeface="NikoshBAN" panose="02000000000000000000" pitchFamily="2" charset="0"/>
              </a:rPr>
              <a:t> ঘণ্টা পড়ালেখা করে। </a:t>
            </a:r>
            <a:r>
              <a:rPr lang="en-US" sz="3600" dirty="0">
                <a:latin typeface="NikoshBAN" panose="02000000000000000000" pitchFamily="2" charset="0"/>
                <a:cs typeface="NikoshBAN" panose="02000000000000000000" pitchFamily="2" charset="0"/>
              </a:rPr>
              <a:t> </a:t>
            </a:r>
          </a:p>
          <a:p>
            <a:endParaRPr lang="en-US" sz="3600" dirty="0">
              <a:latin typeface="NikoshBAN" panose="02000000000000000000" pitchFamily="2" charset="0"/>
              <a:cs typeface="NikoshBAN" panose="02000000000000000000" pitchFamily="2" charset="0"/>
            </a:endParaRPr>
          </a:p>
          <a:p>
            <a:pPr algn="ctr"/>
            <a:endParaRPr lang="en-US" sz="3600"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B8811872-A0DF-4D50-A22F-D4FB2ECE92E5}"/>
              </a:ext>
            </a:extLst>
          </p:cNvPr>
          <p:cNvSpPr>
            <a:spLocks noGrp="1"/>
          </p:cNvSpPr>
          <p:nvPr>
            <p:ph type="dt" sz="half" idx="10"/>
          </p:nvPr>
        </p:nvSpPr>
        <p:spPr/>
        <p:txBody>
          <a:bodyPr/>
          <a:lstStyle/>
          <a:p>
            <a:fld id="{E173D0D0-D90E-4D09-86A5-D797177B767E}" type="datetime1">
              <a:rPr lang="en-US" smtClean="0"/>
              <a:t>4/24/2022</a:t>
            </a:fld>
            <a:endParaRPr lang="en-US"/>
          </a:p>
        </p:txBody>
      </p:sp>
      <p:sp>
        <p:nvSpPr>
          <p:cNvPr id="5" name="Footer Placeholder 4">
            <a:extLst>
              <a:ext uri="{FF2B5EF4-FFF2-40B4-BE49-F238E27FC236}">
                <a16:creationId xmlns:a16="http://schemas.microsoft.com/office/drawing/2014/main" id="{6AD17467-55DE-43C5-80B8-BD2703B02AE4}"/>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1FB5CD84-D022-4D26-AE39-7DA845A28594}"/>
              </a:ext>
            </a:extLst>
          </p:cNvPr>
          <p:cNvSpPr>
            <a:spLocks noGrp="1"/>
          </p:cNvSpPr>
          <p:nvPr>
            <p:ph type="sldNum" sz="quarter" idx="12"/>
          </p:nvPr>
        </p:nvSpPr>
        <p:spPr/>
        <p:txBody>
          <a:bodyPr/>
          <a:lstStyle/>
          <a:p>
            <a:fld id="{C85F3B43-B225-4DF9-84B6-AB2510CE7258}" type="slidenum">
              <a:rPr lang="en-US" smtClean="0"/>
              <a:t>11</a:t>
            </a:fld>
            <a:endParaRPr lang="en-US"/>
          </a:p>
        </p:txBody>
      </p:sp>
    </p:spTree>
    <p:extLst>
      <p:ext uri="{BB962C8B-B14F-4D97-AF65-F5344CB8AC3E}">
        <p14:creationId xmlns:p14="http://schemas.microsoft.com/office/powerpoint/2010/main" val="16411744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0-#ppt_w/2"/>
                                          </p:val>
                                        </p:tav>
                                        <p:tav tm="100000">
                                          <p:val>
                                            <p:strVal val="#ppt_x"/>
                                          </p:val>
                                        </p:tav>
                                      </p:tavLst>
                                    </p:anim>
                                    <p:anim calcmode="lin" valueType="num">
                                      <p:cBhvr additive="base">
                                        <p:cTn id="14"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2000">
              <a:schemeClr val="accent6">
                <a:lumMod val="60000"/>
                <a:lumOff val="4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38212" y="1136064"/>
            <a:ext cx="10315576" cy="458587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(খ) নং সমস্যার সমাধান</a:t>
            </a:r>
          </a:p>
          <a:p>
            <a:pPr algn="ctr"/>
            <a:r>
              <a:rPr lang="bn-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মঙ্গলবারে পড়ালেখা করে ১</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৫ ঘণ্টা </a:t>
            </a:r>
          </a:p>
          <a:p>
            <a:pPr algn="ct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বুধবারে পড়ালেখা করে ১</a:t>
            </a:r>
            <a:r>
              <a:rPr lang="en-US" sz="3600" dirty="0">
                <a:latin typeface="NikoshBAN" panose="02000000000000000000" pitchFamily="2" charset="0"/>
                <a:cs typeface="NikoshBAN" panose="02000000000000000000" pitchFamily="2" charset="0"/>
              </a:rPr>
              <a:t>.0</a:t>
            </a:r>
            <a:r>
              <a:rPr lang="bn-IN" sz="3600" dirty="0">
                <a:latin typeface="NikoshBAN" panose="02000000000000000000" pitchFamily="2" charset="0"/>
                <a:cs typeface="NikoshBAN" panose="02000000000000000000" pitchFamily="2" charset="0"/>
              </a:rPr>
              <a:t> ঘণ্টা </a:t>
            </a:r>
            <a:endParaRPr lang="en-US" sz="3600" dirty="0">
              <a:latin typeface="NikoshBAN" panose="02000000000000000000" pitchFamily="2" charset="0"/>
              <a:cs typeface="NikoshBAN" panose="02000000000000000000" pitchFamily="2" charset="0"/>
            </a:endParaRPr>
          </a:p>
          <a:p>
            <a:pPr algn="ctr"/>
            <a:r>
              <a:rPr lang="bn-IN" sz="3600" u="sng" dirty="0">
                <a:latin typeface="NikoshBAN" panose="02000000000000000000" pitchFamily="2" charset="0"/>
                <a:cs typeface="NikoshBAN" panose="02000000000000000000" pitchFamily="2" charset="0"/>
              </a:rPr>
              <a:t>বৃহস্পতিবারে পড়ালেখা করে ২</a:t>
            </a:r>
            <a:r>
              <a:rPr lang="en-US" sz="3600" u="sng" dirty="0">
                <a:latin typeface="NikoshBAN" panose="02000000000000000000" pitchFamily="2" charset="0"/>
                <a:cs typeface="NikoshBAN" panose="02000000000000000000" pitchFamily="2" charset="0"/>
              </a:rPr>
              <a:t>.0</a:t>
            </a:r>
            <a:r>
              <a:rPr lang="bn-IN" sz="3600" u="sng" dirty="0">
                <a:latin typeface="NikoshBAN" panose="02000000000000000000" pitchFamily="2" charset="0"/>
                <a:cs typeface="NikoshBAN" panose="02000000000000000000" pitchFamily="2" charset="0"/>
              </a:rPr>
              <a:t> ঘণ্টা </a:t>
            </a:r>
          </a:p>
          <a:p>
            <a:r>
              <a:rPr lang="bn-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 শেষের ৩ দিনে মোট পড়ালেখা করে ৪</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৫ ঘণ্টা </a:t>
            </a:r>
          </a:p>
          <a:p>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 শেষের ৩ দিনে গড়ে পড়ালেখা করে (৪.৫</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৩) ঘণ্টা </a:t>
            </a:r>
          </a:p>
          <a:p>
            <a:r>
              <a:rPr lang="bn-IN" sz="3600" dirty="0">
                <a:latin typeface="NikoshBAN" panose="02000000000000000000" pitchFamily="2" charset="0"/>
                <a:cs typeface="NikoshBAN" panose="02000000000000000000" pitchFamily="2" charset="0"/>
              </a:rPr>
              <a:t>                                                 =১</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৫ ঘণ্টা </a:t>
            </a:r>
          </a:p>
          <a:p>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অতএব, শেষের ৩দিন গড়ে ১</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৫ ঘণ্টা পড়ালেখা করে।</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903A8965-1D3D-4D4F-817E-C04CCE233B69}"/>
              </a:ext>
            </a:extLst>
          </p:cNvPr>
          <p:cNvSpPr>
            <a:spLocks noGrp="1"/>
          </p:cNvSpPr>
          <p:nvPr>
            <p:ph type="dt" sz="half" idx="10"/>
          </p:nvPr>
        </p:nvSpPr>
        <p:spPr/>
        <p:txBody>
          <a:bodyPr/>
          <a:lstStyle/>
          <a:p>
            <a:fld id="{2D77E134-1486-47D9-A8B7-693DD7705510}" type="datetime1">
              <a:rPr lang="en-US" smtClean="0"/>
              <a:t>4/24/2022</a:t>
            </a:fld>
            <a:endParaRPr lang="en-US"/>
          </a:p>
        </p:txBody>
      </p:sp>
      <p:sp>
        <p:nvSpPr>
          <p:cNvPr id="3" name="Footer Placeholder 2">
            <a:extLst>
              <a:ext uri="{FF2B5EF4-FFF2-40B4-BE49-F238E27FC236}">
                <a16:creationId xmlns:a16="http://schemas.microsoft.com/office/drawing/2014/main" id="{F1F53BCE-6E6B-47B5-8933-E19107A9436B}"/>
              </a:ext>
            </a:extLst>
          </p:cNvPr>
          <p:cNvSpPr>
            <a:spLocks noGrp="1"/>
          </p:cNvSpPr>
          <p:nvPr>
            <p:ph type="ftr" sz="quarter" idx="11"/>
          </p:nvPr>
        </p:nvSpPr>
        <p:spPr/>
        <p:txBody>
          <a:bodyPr/>
          <a:lstStyle/>
          <a:p>
            <a:r>
              <a:rPr lang="en-US"/>
              <a:t>SHAHNAZ FERDAUSHI JUI</a:t>
            </a:r>
          </a:p>
        </p:txBody>
      </p:sp>
      <p:sp>
        <p:nvSpPr>
          <p:cNvPr id="5" name="Slide Number Placeholder 4">
            <a:extLst>
              <a:ext uri="{FF2B5EF4-FFF2-40B4-BE49-F238E27FC236}">
                <a16:creationId xmlns:a16="http://schemas.microsoft.com/office/drawing/2014/main" id="{178920DE-AF1F-4EC2-BD48-E59ED3D8BAA7}"/>
              </a:ext>
            </a:extLst>
          </p:cNvPr>
          <p:cNvSpPr>
            <a:spLocks noGrp="1"/>
          </p:cNvSpPr>
          <p:nvPr>
            <p:ph type="sldNum" sz="quarter" idx="12"/>
          </p:nvPr>
        </p:nvSpPr>
        <p:spPr/>
        <p:txBody>
          <a:bodyPr/>
          <a:lstStyle/>
          <a:p>
            <a:fld id="{C85F3B43-B225-4DF9-84B6-AB2510CE7258}" type="slidenum">
              <a:rPr lang="en-US" smtClean="0"/>
              <a:t>12</a:t>
            </a:fld>
            <a:endParaRPr lang="en-US"/>
          </a:p>
        </p:txBody>
      </p:sp>
    </p:spTree>
    <p:extLst>
      <p:ext uri="{BB962C8B-B14F-4D97-AF65-F5344CB8AC3E}">
        <p14:creationId xmlns:p14="http://schemas.microsoft.com/office/powerpoint/2010/main" val="3433387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900" fill="hold"/>
                                        <p:tgtEl>
                                          <p:spTgt spid="4"/>
                                        </p:tgtEl>
                                        <p:attrNameLst>
                                          <p:attrName>ppt_x</p:attrName>
                                        </p:attrNameLst>
                                      </p:cBhvr>
                                      <p:tavLst>
                                        <p:tav tm="0">
                                          <p:val>
                                            <p:strVal val="0-#ppt_w/2"/>
                                          </p:val>
                                        </p:tav>
                                        <p:tav tm="100000">
                                          <p:val>
                                            <p:strVal val="#ppt_x"/>
                                          </p:val>
                                        </p:tav>
                                      </p:tavLst>
                                    </p:anim>
                                    <p:anim calcmode="lin" valueType="num">
                                      <p:cBhvr additive="base">
                                        <p:cTn id="8" dur="19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2000">
              <a:schemeClr val="accent6">
                <a:lumMod val="60000"/>
                <a:lumOff val="4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18724" y="1137857"/>
            <a:ext cx="7578561" cy="501675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সমস্যার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সমধান</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প্রথম</a:t>
            </a:r>
            <a:r>
              <a:rPr lang="en-US" sz="3200" dirty="0">
                <a:latin typeface="NikoshBAN" panose="02000000000000000000" pitchFamily="2" charset="0"/>
                <a:cs typeface="NikoshBAN" panose="02000000000000000000" pitchFamily="2" charset="0"/>
              </a:rPr>
              <a:t> ৩ </a:t>
            </a:r>
            <a:r>
              <a:rPr lang="en-US" sz="3200" dirty="0" err="1">
                <a:latin typeface="NikoshBAN" panose="02000000000000000000" pitchFamily="2" charset="0"/>
                <a:cs typeface="NikoshBAN" panose="02000000000000000000" pitchFamily="2" charset="0"/>
              </a:rPr>
              <a:t>দিনে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মোট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পড়ালেখা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৪</a:t>
            </a:r>
            <a:r>
              <a:rPr lang="bn-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৫ </a:t>
            </a:r>
            <a:r>
              <a:rPr lang="en-US" sz="3200" dirty="0" err="1">
                <a:latin typeface="NikoshBAN" panose="02000000000000000000" pitchFamily="2" charset="0"/>
                <a:cs typeface="NikoshBAN" panose="02000000000000000000" pitchFamily="2" charset="0"/>
              </a:rPr>
              <a:t>ঘণ্টা</a:t>
            </a:r>
            <a:r>
              <a:rPr lang="en-US" sz="3200" dirty="0">
                <a:latin typeface="NikoshBAN" panose="02000000000000000000" pitchFamily="2" charset="0"/>
                <a:cs typeface="NikoshBAN" panose="02000000000000000000" pitchFamily="2" charset="0"/>
              </a:rPr>
              <a:t> </a:t>
            </a:r>
          </a:p>
          <a:p>
            <a:r>
              <a:rPr lang="en-US" sz="3200" u="sng" dirty="0" err="1">
                <a:latin typeface="NikoshBAN" panose="02000000000000000000" pitchFamily="2" charset="0"/>
                <a:cs typeface="NikoshBAN" panose="02000000000000000000" pitchFamily="2" charset="0"/>
              </a:rPr>
              <a:t>রেজ</a:t>
            </a:r>
            <a:r>
              <a:rPr lang="en-US" sz="3200" u="sng" dirty="0">
                <a:latin typeface="NikoshBAN" panose="02000000000000000000" pitchFamily="2" charset="0"/>
                <a:cs typeface="NikoshBAN" panose="02000000000000000000" pitchFamily="2" charset="0"/>
              </a:rPr>
              <a:t> </a:t>
            </a:r>
            <a:r>
              <a:rPr lang="en-US" sz="3200" u="sng" dirty="0" err="1">
                <a:latin typeface="NikoshBAN" panose="02000000000000000000" pitchFamily="2" charset="0"/>
                <a:cs typeface="NikoshBAN" panose="02000000000000000000" pitchFamily="2" charset="0"/>
              </a:rPr>
              <a:t>প্রথম</a:t>
            </a:r>
            <a:r>
              <a:rPr lang="en-US" sz="3200" u="sng" dirty="0">
                <a:latin typeface="NikoshBAN" panose="02000000000000000000" pitchFamily="2" charset="0"/>
                <a:cs typeface="NikoshBAN" panose="02000000000000000000" pitchFamily="2" charset="0"/>
              </a:rPr>
              <a:t> ৩ </a:t>
            </a:r>
            <a:r>
              <a:rPr lang="en-US" sz="3200" u="sng" dirty="0" err="1">
                <a:latin typeface="NikoshBAN" panose="02000000000000000000" pitchFamily="2" charset="0"/>
                <a:cs typeface="NikoshBAN" panose="02000000000000000000" pitchFamily="2" charset="0"/>
              </a:rPr>
              <a:t>দিনে</a:t>
            </a:r>
            <a:r>
              <a:rPr lang="en-US" sz="3200" u="sng" dirty="0">
                <a:latin typeface="NikoshBAN" panose="02000000000000000000" pitchFamily="2" charset="0"/>
                <a:cs typeface="NikoshBAN" panose="02000000000000000000" pitchFamily="2" charset="0"/>
              </a:rPr>
              <a:t> </a:t>
            </a:r>
            <a:r>
              <a:rPr lang="bn-IN" sz="3200" u="sng" dirty="0">
                <a:latin typeface="NikoshBAN" panose="02000000000000000000" pitchFamily="2" charset="0"/>
                <a:cs typeface="NikoshBAN" panose="02000000000000000000" pitchFamily="2" charset="0"/>
              </a:rPr>
              <a:t>মোট</a:t>
            </a:r>
            <a:r>
              <a:rPr lang="en-US" sz="3200" u="sng" dirty="0">
                <a:latin typeface="NikoshBAN" panose="02000000000000000000" pitchFamily="2" charset="0"/>
                <a:cs typeface="NikoshBAN" panose="02000000000000000000" pitchFamily="2" charset="0"/>
              </a:rPr>
              <a:t> </a:t>
            </a:r>
            <a:r>
              <a:rPr lang="en-US" sz="3200" u="sng" dirty="0" err="1">
                <a:latin typeface="NikoshBAN" panose="02000000000000000000" pitchFamily="2" charset="0"/>
                <a:cs typeface="NikoshBAN" panose="02000000000000000000" pitchFamily="2" charset="0"/>
              </a:rPr>
              <a:t>পড়ালেখা</a:t>
            </a:r>
            <a:r>
              <a:rPr lang="en-US" sz="3200" u="sng" dirty="0">
                <a:latin typeface="NikoshBAN" panose="02000000000000000000" pitchFamily="2" charset="0"/>
                <a:cs typeface="NikoshBAN" panose="02000000000000000000" pitchFamily="2" charset="0"/>
              </a:rPr>
              <a:t> </a:t>
            </a:r>
            <a:r>
              <a:rPr lang="en-US" sz="3200" u="sng" dirty="0" err="1">
                <a:latin typeface="NikoshBAN" panose="02000000000000000000" pitchFamily="2" charset="0"/>
                <a:cs typeface="NikoshBAN" panose="02000000000000000000" pitchFamily="2" charset="0"/>
              </a:rPr>
              <a:t>করে</a:t>
            </a:r>
            <a:r>
              <a:rPr lang="en-US" sz="3200" u="sng" dirty="0">
                <a:latin typeface="NikoshBAN" panose="02000000000000000000" pitchFamily="2" charset="0"/>
                <a:cs typeface="NikoshBAN" panose="02000000000000000000" pitchFamily="2" charset="0"/>
              </a:rPr>
              <a:t> ৪</a:t>
            </a:r>
            <a:r>
              <a:rPr lang="bn-IN" sz="3200" u="sng" dirty="0">
                <a:latin typeface="NikoshBAN" panose="02000000000000000000" pitchFamily="2" charset="0"/>
                <a:cs typeface="NikoshBAN" panose="02000000000000000000" pitchFamily="2" charset="0"/>
              </a:rPr>
              <a:t>.</a:t>
            </a:r>
            <a:r>
              <a:rPr lang="en-US" sz="3200" u="sng" dirty="0">
                <a:latin typeface="NikoshBAN" panose="02000000000000000000" pitchFamily="2" charset="0"/>
                <a:cs typeface="NikoshBAN" panose="02000000000000000000" pitchFamily="2" charset="0"/>
              </a:rPr>
              <a:t>৫ </a:t>
            </a:r>
            <a:r>
              <a:rPr lang="en-US" sz="3200" u="sng" dirty="0" err="1">
                <a:latin typeface="NikoshBAN" panose="02000000000000000000" pitchFamily="2" charset="0"/>
                <a:cs typeface="NikoshBAN" panose="02000000000000000000" pitchFamily="2" charset="0"/>
              </a:rPr>
              <a:t>ঘণ্টা</a:t>
            </a:r>
            <a:endParaRPr lang="bn-IN" sz="3200" u="sng"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রেজা ৬ দিনে মোট পড়ালেখা করে ৯.০ ঘণ্টা </a:t>
            </a:r>
          </a:p>
          <a:p>
            <a:r>
              <a:rPr lang="bn-IN" sz="3200" dirty="0">
                <a:latin typeface="NikoshBAN" panose="02000000000000000000" pitchFamily="2" charset="0"/>
                <a:cs typeface="NikoshBAN" panose="02000000000000000000" pitchFamily="2" charset="0"/>
              </a:rPr>
              <a:t>রেজা ৬ দিনে গড়ে পড়ালেখা করে (৯.০</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৬) ঘণ্টা</a:t>
            </a:r>
          </a:p>
          <a:p>
            <a:r>
              <a:rPr lang="bn-IN" sz="3200" dirty="0">
                <a:latin typeface="NikoshBAN" panose="02000000000000000000" pitchFamily="2" charset="0"/>
                <a:cs typeface="NikoshBAN" panose="02000000000000000000" pitchFamily="2" charset="0"/>
              </a:rPr>
              <a:t>                                          =১.৫ ঘণ্টা </a:t>
            </a:r>
          </a:p>
          <a:p>
            <a:r>
              <a:rPr lang="bn-IN" sz="3200" dirty="0">
                <a:latin typeface="NikoshBAN" panose="02000000000000000000" pitchFamily="2" charset="0"/>
                <a:cs typeface="NikoshBAN" panose="02000000000000000000" pitchFamily="2" charset="0"/>
              </a:rPr>
              <a:t> অতএব,সে প্রতিদিন গড়ে ১.৫ ঘণ্টা পড়ালেখা করে ।  </a:t>
            </a:r>
          </a:p>
          <a:p>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E5231417-7024-4CB7-988D-0A2BBF6CB5D9}"/>
              </a:ext>
            </a:extLst>
          </p:cNvPr>
          <p:cNvSpPr>
            <a:spLocks noGrp="1"/>
          </p:cNvSpPr>
          <p:nvPr>
            <p:ph type="dt" sz="half" idx="10"/>
          </p:nvPr>
        </p:nvSpPr>
        <p:spPr/>
        <p:txBody>
          <a:bodyPr/>
          <a:lstStyle/>
          <a:p>
            <a:fld id="{95C27E7C-0A9F-480E-840C-2E9DE0B88ADA}" type="datetime1">
              <a:rPr lang="en-US" smtClean="0"/>
              <a:t>4/24/2022</a:t>
            </a:fld>
            <a:endParaRPr lang="en-US"/>
          </a:p>
        </p:txBody>
      </p:sp>
      <p:sp>
        <p:nvSpPr>
          <p:cNvPr id="4" name="Footer Placeholder 3">
            <a:extLst>
              <a:ext uri="{FF2B5EF4-FFF2-40B4-BE49-F238E27FC236}">
                <a16:creationId xmlns:a16="http://schemas.microsoft.com/office/drawing/2014/main" id="{F4128C38-0A69-4052-86AF-53ADD7F9E2A8}"/>
              </a:ext>
            </a:extLst>
          </p:cNvPr>
          <p:cNvSpPr>
            <a:spLocks noGrp="1"/>
          </p:cNvSpPr>
          <p:nvPr>
            <p:ph type="ftr" sz="quarter" idx="11"/>
          </p:nvPr>
        </p:nvSpPr>
        <p:spPr/>
        <p:txBody>
          <a:bodyPr/>
          <a:lstStyle/>
          <a:p>
            <a:r>
              <a:rPr lang="en-US"/>
              <a:t>SHAHNAZ FERDAUSHI JUI</a:t>
            </a:r>
          </a:p>
        </p:txBody>
      </p:sp>
      <p:sp>
        <p:nvSpPr>
          <p:cNvPr id="5" name="Slide Number Placeholder 4">
            <a:extLst>
              <a:ext uri="{FF2B5EF4-FFF2-40B4-BE49-F238E27FC236}">
                <a16:creationId xmlns:a16="http://schemas.microsoft.com/office/drawing/2014/main" id="{ACAC95C9-ECE4-4C48-90A7-8A7B6BC26AA0}"/>
              </a:ext>
            </a:extLst>
          </p:cNvPr>
          <p:cNvSpPr>
            <a:spLocks noGrp="1"/>
          </p:cNvSpPr>
          <p:nvPr>
            <p:ph type="sldNum" sz="quarter" idx="12"/>
          </p:nvPr>
        </p:nvSpPr>
        <p:spPr/>
        <p:txBody>
          <a:bodyPr/>
          <a:lstStyle/>
          <a:p>
            <a:fld id="{C85F3B43-B225-4DF9-84B6-AB2510CE7258}" type="slidenum">
              <a:rPr lang="en-US" smtClean="0"/>
              <a:t>13</a:t>
            </a:fld>
            <a:endParaRPr lang="en-US"/>
          </a:p>
        </p:txBody>
      </p:sp>
    </p:spTree>
    <p:extLst>
      <p:ext uri="{BB962C8B-B14F-4D97-AF65-F5344CB8AC3E}">
        <p14:creationId xmlns:p14="http://schemas.microsoft.com/office/powerpoint/2010/main" val="1890575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bg1">
                <a:lumMod val="50000"/>
              </a:schemeClr>
            </a:gs>
            <a:gs pos="99609">
              <a:srgbClr val="7F7F7F"/>
            </a:gs>
            <a:gs pos="99218">
              <a:srgbClr val="7F7F7F"/>
            </a:gs>
            <a:gs pos="98437">
              <a:srgbClr val="7F7F7F"/>
            </a:gs>
            <a:gs pos="96875">
              <a:srgbClr val="7F7F7F"/>
            </a:gs>
            <a:gs pos="93750">
              <a:srgbClr val="7F7F7F"/>
            </a:gs>
            <a:gs pos="78000">
              <a:schemeClr val="bg1"/>
            </a:gs>
            <a:gs pos="17000">
              <a:schemeClr val="bg1"/>
            </a:gs>
            <a:gs pos="72000">
              <a:schemeClr val="bg1">
                <a:lumMod val="50000"/>
              </a:schemeClr>
            </a:gs>
          </a:gsLst>
          <a:lin ang="27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B94639-85DD-4D6C-9F65-9D2CB57F37B1}"/>
              </a:ext>
            </a:extLst>
          </p:cNvPr>
          <p:cNvPicPr>
            <a:picLocks noChangeAspect="1"/>
          </p:cNvPicPr>
          <p:nvPr/>
        </p:nvPicPr>
        <p:blipFill>
          <a:blip r:embed="rId2"/>
          <a:stretch>
            <a:fillRect/>
          </a:stretch>
        </p:blipFill>
        <p:spPr>
          <a:xfrm>
            <a:off x="6252922" y="177041"/>
            <a:ext cx="4619865" cy="62753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a16="http://schemas.microsoft.com/office/drawing/2014/main" id="{A872994A-EB79-4668-85CE-4145ABF59DD7}"/>
              </a:ext>
            </a:extLst>
          </p:cNvPr>
          <p:cNvSpPr txBox="1"/>
          <p:nvPr/>
        </p:nvSpPr>
        <p:spPr>
          <a:xfrm>
            <a:off x="679115" y="177041"/>
            <a:ext cx="4870747"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i="1" dirty="0">
                <a:ln w="11430"/>
                <a:latin typeface="NikoshBAN" pitchFamily="2" charset="0"/>
                <a:cs typeface="NikoshBAN" pitchFamily="2" charset="0"/>
              </a:rPr>
              <a:t>পাঠ্য বইয়ের সাথে সংযোগ </a:t>
            </a:r>
            <a:endParaRPr lang="en-US" sz="4000" b="1" i="1" dirty="0">
              <a:ln w="11430"/>
              <a:latin typeface="NikoshBAN" pitchFamily="2" charset="0"/>
              <a:cs typeface="NikoshBAN" pitchFamily="2" charset="0"/>
            </a:endParaRPr>
          </a:p>
        </p:txBody>
      </p:sp>
      <p:sp>
        <p:nvSpPr>
          <p:cNvPr id="4" name="Date Placeholder 3">
            <a:extLst>
              <a:ext uri="{FF2B5EF4-FFF2-40B4-BE49-F238E27FC236}">
                <a16:creationId xmlns:a16="http://schemas.microsoft.com/office/drawing/2014/main" id="{9AB24AAC-5D4F-4C0A-AAC5-3EB7CE79B752}"/>
              </a:ext>
            </a:extLst>
          </p:cNvPr>
          <p:cNvSpPr>
            <a:spLocks noGrp="1"/>
          </p:cNvSpPr>
          <p:nvPr>
            <p:ph type="dt" sz="half" idx="10"/>
          </p:nvPr>
        </p:nvSpPr>
        <p:spPr/>
        <p:txBody>
          <a:bodyPr/>
          <a:lstStyle/>
          <a:p>
            <a:fld id="{DC636148-24BB-42AB-BD5A-F51E02DE8F25}" type="datetime1">
              <a:rPr lang="en-US" smtClean="0"/>
              <a:t>4/24/2022</a:t>
            </a:fld>
            <a:endParaRPr lang="en-US"/>
          </a:p>
        </p:txBody>
      </p:sp>
      <p:sp>
        <p:nvSpPr>
          <p:cNvPr id="5" name="Footer Placeholder 4">
            <a:extLst>
              <a:ext uri="{FF2B5EF4-FFF2-40B4-BE49-F238E27FC236}">
                <a16:creationId xmlns:a16="http://schemas.microsoft.com/office/drawing/2014/main" id="{93F80C58-C146-4D90-AD2D-09ECCAA2AE03}"/>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EB59E9DF-5B84-48F5-8EA8-57DBE894463C}"/>
              </a:ext>
            </a:extLst>
          </p:cNvPr>
          <p:cNvSpPr>
            <a:spLocks noGrp="1"/>
          </p:cNvSpPr>
          <p:nvPr>
            <p:ph type="sldNum" sz="quarter" idx="12"/>
          </p:nvPr>
        </p:nvSpPr>
        <p:spPr/>
        <p:txBody>
          <a:bodyPr/>
          <a:lstStyle/>
          <a:p>
            <a:fld id="{C85F3B43-B225-4DF9-84B6-AB2510CE7258}" type="slidenum">
              <a:rPr lang="en-US" smtClean="0"/>
              <a:t>14</a:t>
            </a:fld>
            <a:endParaRPr lang="en-US"/>
          </a:p>
        </p:txBody>
      </p:sp>
    </p:spTree>
    <p:extLst>
      <p:ext uri="{BB962C8B-B14F-4D97-AF65-F5344CB8AC3E}">
        <p14:creationId xmlns:p14="http://schemas.microsoft.com/office/powerpoint/2010/main" val="32592874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92000">
              <a:schemeClr val="accent4">
                <a:lumMod val="40000"/>
                <a:lumOff val="6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A93E0-B65C-4994-B2BC-12A44279F4E2}"/>
              </a:ext>
            </a:extLst>
          </p:cNvPr>
          <p:cNvSpPr txBox="1"/>
          <p:nvPr/>
        </p:nvSpPr>
        <p:spPr>
          <a:xfrm>
            <a:off x="1126649" y="1973778"/>
            <a:ext cx="10795379" cy="206210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একটি বাক্সে ২০টি কমলার মধ্যে আমরা ৩টি কমলা র ওজন মেপে পেলাম যথাক্রমে ৩৩৫গ্রাম,৩২০ গ্রাম এবং ৩৭১ গ্রাম । </a:t>
            </a:r>
          </a:p>
          <a:p>
            <a:r>
              <a:rPr lang="bn-IN" sz="3200" dirty="0">
                <a:latin typeface="NikoshBAN" panose="02000000000000000000" pitchFamily="2" charset="0"/>
                <a:cs typeface="NikoshBAN" panose="02000000000000000000" pitchFamily="2" charset="0"/>
              </a:rPr>
              <a:t>(ক) কমলা ৩টির গড় ওজন কত গ্রাম?</a:t>
            </a:r>
          </a:p>
          <a:p>
            <a:r>
              <a:rPr lang="bn-IN" sz="3200" dirty="0">
                <a:latin typeface="NikoshBAN" panose="02000000000000000000" pitchFamily="2" charset="0"/>
                <a:cs typeface="NikoshBAN" panose="02000000000000000000" pitchFamily="2" charset="0"/>
              </a:rPr>
              <a:t>(খ) গড় ওজনের ভিত্তিতে ২০টি কমলার মোট ওজন কত গ্রাম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0381FDA-572F-4A5F-AD6F-F0C6542ADA51}"/>
              </a:ext>
            </a:extLst>
          </p:cNvPr>
          <p:cNvSpPr txBox="1"/>
          <p:nvPr/>
        </p:nvSpPr>
        <p:spPr>
          <a:xfrm>
            <a:off x="9497011" y="300371"/>
            <a:ext cx="1996678" cy="584775"/>
          </a:xfrm>
          <a:prstGeom prst="rect">
            <a:avLst/>
          </a:prstGeom>
          <a:noFill/>
        </p:spPr>
        <p:txBody>
          <a:bodyPr wrap="square">
            <a:spAutoFit/>
          </a:bodyPr>
          <a:lstStyle/>
          <a:p>
            <a:pPr algn="ctr"/>
            <a:r>
              <a:rPr lang="bn-IN" sz="3200" dirty="0">
                <a:latin typeface="NikoshBAN" panose="02000000000000000000" pitchFamily="2" charset="0"/>
                <a:cs typeface="NikoshBAN" panose="02000000000000000000" pitchFamily="2" charset="0"/>
              </a:rPr>
              <a:t>জোড়ায় কাজ</a:t>
            </a:r>
            <a:endParaRPr lang="en-US"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1B593F3-AAF3-41A9-A0CE-4D6D2AEF0FE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9970" y="1217206"/>
            <a:ext cx="856679" cy="999459"/>
          </a:xfrm>
          <a:prstGeom prst="rect">
            <a:avLst/>
          </a:prstGeom>
        </p:spPr>
      </p:pic>
      <p:sp>
        <p:nvSpPr>
          <p:cNvPr id="5" name="Date Placeholder 4">
            <a:extLst>
              <a:ext uri="{FF2B5EF4-FFF2-40B4-BE49-F238E27FC236}">
                <a16:creationId xmlns:a16="http://schemas.microsoft.com/office/drawing/2014/main" id="{B92D3AC8-F428-4BD9-8AF1-2B7137CDC608}"/>
              </a:ext>
            </a:extLst>
          </p:cNvPr>
          <p:cNvSpPr>
            <a:spLocks noGrp="1"/>
          </p:cNvSpPr>
          <p:nvPr>
            <p:ph type="dt" sz="half" idx="10"/>
          </p:nvPr>
        </p:nvSpPr>
        <p:spPr/>
        <p:txBody>
          <a:bodyPr/>
          <a:lstStyle/>
          <a:p>
            <a:fld id="{CF94F842-C4C8-499B-A6E2-AAAF7366713C}" type="datetime1">
              <a:rPr lang="en-US" smtClean="0"/>
              <a:t>4/24/2022</a:t>
            </a:fld>
            <a:endParaRPr lang="en-US"/>
          </a:p>
        </p:txBody>
      </p:sp>
      <p:sp>
        <p:nvSpPr>
          <p:cNvPr id="6" name="Footer Placeholder 5">
            <a:extLst>
              <a:ext uri="{FF2B5EF4-FFF2-40B4-BE49-F238E27FC236}">
                <a16:creationId xmlns:a16="http://schemas.microsoft.com/office/drawing/2014/main" id="{D27075C7-9B21-40A0-AC3E-8A0ACD58E428}"/>
              </a:ext>
            </a:extLst>
          </p:cNvPr>
          <p:cNvSpPr>
            <a:spLocks noGrp="1"/>
          </p:cNvSpPr>
          <p:nvPr>
            <p:ph type="ftr" sz="quarter" idx="11"/>
          </p:nvPr>
        </p:nvSpPr>
        <p:spPr/>
        <p:txBody>
          <a:bodyPr/>
          <a:lstStyle/>
          <a:p>
            <a:r>
              <a:rPr lang="en-US"/>
              <a:t>SHAHNAZ FERDAUSHI JUI</a:t>
            </a:r>
          </a:p>
        </p:txBody>
      </p:sp>
      <p:sp>
        <p:nvSpPr>
          <p:cNvPr id="7" name="Slide Number Placeholder 6">
            <a:extLst>
              <a:ext uri="{FF2B5EF4-FFF2-40B4-BE49-F238E27FC236}">
                <a16:creationId xmlns:a16="http://schemas.microsoft.com/office/drawing/2014/main" id="{D04F6F52-2DCF-44BE-849F-B3DE91265E91}"/>
              </a:ext>
            </a:extLst>
          </p:cNvPr>
          <p:cNvSpPr>
            <a:spLocks noGrp="1"/>
          </p:cNvSpPr>
          <p:nvPr>
            <p:ph type="sldNum" sz="quarter" idx="12"/>
          </p:nvPr>
        </p:nvSpPr>
        <p:spPr/>
        <p:txBody>
          <a:bodyPr/>
          <a:lstStyle/>
          <a:p>
            <a:fld id="{C85F3B43-B225-4DF9-84B6-AB2510CE7258}" type="slidenum">
              <a:rPr lang="en-US" smtClean="0"/>
              <a:t>15</a:t>
            </a:fld>
            <a:endParaRPr lang="en-US"/>
          </a:p>
        </p:txBody>
      </p:sp>
    </p:spTree>
    <p:extLst>
      <p:ext uri="{BB962C8B-B14F-4D97-AF65-F5344CB8AC3E}">
        <p14:creationId xmlns:p14="http://schemas.microsoft.com/office/powerpoint/2010/main" val="14521280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iterate type="wd">
                                    <p:tmPct val="10000"/>
                                  </p:iterate>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iterate type="wd">
                                    <p:tmPct val="10000"/>
                                  </p:iterate>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24000" y="776324"/>
            <a:ext cx="9220200" cy="578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95800" y="788294"/>
            <a:ext cx="2667000" cy="2461750"/>
          </a:xfrm>
          <a:prstGeom prst="roundRect">
            <a:avLst/>
          </a:prstGeom>
        </p:spPr>
      </p:pic>
      <p:grpSp>
        <p:nvGrpSpPr>
          <p:cNvPr id="141" name="Group 140"/>
          <p:cNvGrpSpPr/>
          <p:nvPr/>
        </p:nvGrpSpPr>
        <p:grpSpPr>
          <a:xfrm>
            <a:off x="4648200" y="735446"/>
            <a:ext cx="2346100" cy="1364683"/>
            <a:chOff x="3306937" y="709146"/>
            <a:chExt cx="2346100" cy="1364683"/>
          </a:xfrm>
        </p:grpSpPr>
        <p:pic>
          <p:nvPicPr>
            <p:cNvPr id="23" name="Picture 2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97746" y="1399538"/>
              <a:ext cx="755082" cy="593500"/>
            </a:xfrm>
            <a:prstGeom prst="ellipse">
              <a:avLst/>
            </a:prstGeom>
          </p:spPr>
        </p:pic>
        <p:grpSp>
          <p:nvGrpSpPr>
            <p:cNvPr id="140" name="Group 139"/>
            <p:cNvGrpSpPr/>
            <p:nvPr/>
          </p:nvGrpSpPr>
          <p:grpSpPr>
            <a:xfrm>
              <a:off x="3306937" y="709146"/>
              <a:ext cx="2346100" cy="1288484"/>
              <a:chOff x="3306937" y="709146"/>
              <a:chExt cx="2346100" cy="1288484"/>
            </a:xfrm>
          </p:grpSpPr>
          <p:pic>
            <p:nvPicPr>
              <p:cNvPr id="19" name="Picture 18"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226146" y="1170938"/>
                <a:ext cx="755082" cy="593500"/>
              </a:xfrm>
              <a:prstGeom prst="ellipse">
                <a:avLst/>
              </a:prstGeom>
            </p:spPr>
          </p:pic>
          <p:pic>
            <p:nvPicPr>
              <p:cNvPr id="22" name="Picture 2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064345" y="1323339"/>
                <a:ext cx="755082" cy="593500"/>
              </a:xfrm>
              <a:prstGeom prst="ellipse">
                <a:avLst/>
              </a:prstGeom>
            </p:spPr>
          </p:pic>
          <p:pic>
            <p:nvPicPr>
              <p:cNvPr id="24" name="Picture 2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978746" y="1247138"/>
                <a:ext cx="755082" cy="593500"/>
              </a:xfrm>
              <a:prstGeom prst="ellipse">
                <a:avLst/>
              </a:prstGeom>
            </p:spPr>
          </p:pic>
          <p:pic>
            <p:nvPicPr>
              <p:cNvPr id="25" name="Picture 2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21546" y="1094737"/>
                <a:ext cx="755082" cy="593500"/>
              </a:xfrm>
              <a:prstGeom prst="ellipse">
                <a:avLst/>
              </a:prstGeom>
            </p:spPr>
          </p:pic>
          <p:pic>
            <p:nvPicPr>
              <p:cNvPr id="26" name="Picture 2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064346" y="789937"/>
                <a:ext cx="755082" cy="593500"/>
              </a:xfrm>
              <a:prstGeom prst="ellipse">
                <a:avLst/>
              </a:prstGeom>
            </p:spPr>
          </p:pic>
          <p:pic>
            <p:nvPicPr>
              <p:cNvPr id="66" name="Picture 6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530947" y="789938"/>
                <a:ext cx="755082" cy="593500"/>
              </a:xfrm>
              <a:prstGeom prst="ellipse">
                <a:avLst/>
              </a:prstGeom>
            </p:spPr>
          </p:pic>
          <p:pic>
            <p:nvPicPr>
              <p:cNvPr id="68" name="Picture 67"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4597746" y="866138"/>
                <a:ext cx="755082" cy="593500"/>
              </a:xfrm>
              <a:prstGeom prst="ellipse">
                <a:avLst/>
              </a:prstGeom>
            </p:spPr>
          </p:pic>
          <p:grpSp>
            <p:nvGrpSpPr>
              <p:cNvPr id="138" name="Group 137"/>
              <p:cNvGrpSpPr/>
              <p:nvPr/>
            </p:nvGrpSpPr>
            <p:grpSpPr>
              <a:xfrm>
                <a:off x="3611737" y="1013948"/>
                <a:ext cx="600228" cy="865030"/>
                <a:chOff x="3687937" y="1013948"/>
                <a:chExt cx="600228" cy="865030"/>
              </a:xfrm>
            </p:grpSpPr>
            <p:pic>
              <p:nvPicPr>
                <p:cNvPr id="21" name="Picture 2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3607146" y="1094739"/>
                  <a:ext cx="755082" cy="593500"/>
                </a:xfrm>
                <a:prstGeom prst="ellipse">
                  <a:avLst/>
                </a:prstGeom>
              </p:spPr>
            </p:pic>
            <p:pic>
              <p:nvPicPr>
                <p:cNvPr id="125" name="Picture 124" descr="2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7455297">
                  <a:off x="3691723" y="1282537"/>
                  <a:ext cx="663287" cy="529596"/>
                </a:xfrm>
                <a:prstGeom prst="ellipse">
                  <a:avLst/>
                </a:prstGeom>
              </p:spPr>
            </p:pic>
          </p:grpSp>
        </p:grpSp>
      </p:grpSp>
      <p:sp>
        <p:nvSpPr>
          <p:cNvPr id="133" name="TextBox 132"/>
          <p:cNvSpPr txBox="1"/>
          <p:nvPr/>
        </p:nvSpPr>
        <p:spPr>
          <a:xfrm rot="242045">
            <a:off x="4506724" y="2526550"/>
            <a:ext cx="2410916" cy="646331"/>
          </a:xfrm>
          <a:prstGeom prst="rect">
            <a:avLst/>
          </a:prstGeom>
          <a:noFill/>
        </p:spPr>
        <p:txBody>
          <a:bodyPr wrap="square" rtlCol="0">
            <a:spAutoFit/>
          </a:bodyPr>
          <a:lstStyle/>
          <a:p>
            <a:r>
              <a:rPr lang="bn-BD" sz="3600" dirty="0">
                <a:solidFill>
                  <a:srgbClr val="0000FF"/>
                </a:solidFill>
                <a:latin typeface="NikoshBAN" pitchFamily="2" charset="0"/>
                <a:cs typeface="NikoshBAN" pitchFamily="2" charset="0"/>
              </a:rPr>
              <a:t>৯টি আম</a:t>
            </a:r>
            <a:endParaRPr lang="en-US" sz="3600" dirty="0">
              <a:solidFill>
                <a:srgbClr val="0000FF"/>
              </a:solidFill>
              <a:latin typeface="NikoshBAN" pitchFamily="2" charset="0"/>
              <a:cs typeface="NikoshBAN" pitchFamily="2" charset="0"/>
            </a:endParaRPr>
          </a:p>
        </p:txBody>
      </p:sp>
      <p:pic>
        <p:nvPicPr>
          <p:cNvPr id="20" name="Picture 19"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20000" y="788295"/>
            <a:ext cx="2667000" cy="2461749"/>
          </a:xfrm>
          <a:prstGeom prst="roundRect">
            <a:avLst/>
          </a:prstGeom>
        </p:spPr>
      </p:pic>
      <p:grpSp>
        <p:nvGrpSpPr>
          <p:cNvPr id="149" name="Group 148"/>
          <p:cNvGrpSpPr/>
          <p:nvPr/>
        </p:nvGrpSpPr>
        <p:grpSpPr>
          <a:xfrm>
            <a:off x="7696200" y="811644"/>
            <a:ext cx="2193700" cy="1440882"/>
            <a:chOff x="6202537" y="404346"/>
            <a:chExt cx="2193700" cy="1440882"/>
          </a:xfrm>
        </p:grpSpPr>
        <p:pic>
          <p:nvPicPr>
            <p:cNvPr id="28" name="Picture 27"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121746" y="942337"/>
              <a:ext cx="755082" cy="593500"/>
            </a:xfrm>
            <a:prstGeom prst="ellipse">
              <a:avLst/>
            </a:prstGeom>
          </p:spPr>
        </p:pic>
        <p:pic>
          <p:nvPicPr>
            <p:cNvPr id="29" name="Picture 28"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655146" y="1018537"/>
              <a:ext cx="755082" cy="593500"/>
            </a:xfrm>
            <a:prstGeom prst="ellipse">
              <a:avLst/>
            </a:prstGeom>
          </p:spPr>
        </p:pic>
        <p:pic>
          <p:nvPicPr>
            <p:cNvPr id="30" name="Picture 29"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188546" y="1094737"/>
              <a:ext cx="755082" cy="593500"/>
            </a:xfrm>
            <a:prstGeom prst="ellipse">
              <a:avLst/>
            </a:prstGeom>
          </p:spPr>
        </p:pic>
        <p:pic>
          <p:nvPicPr>
            <p:cNvPr id="31" name="Picture 3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721946" y="1170937"/>
              <a:ext cx="755082" cy="593500"/>
            </a:xfrm>
            <a:prstGeom prst="ellipse">
              <a:avLst/>
            </a:prstGeom>
          </p:spPr>
        </p:pic>
        <p:pic>
          <p:nvPicPr>
            <p:cNvPr id="32" name="Picture 3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274146" y="637538"/>
              <a:ext cx="755082" cy="593500"/>
            </a:xfrm>
            <a:prstGeom prst="ellipse">
              <a:avLst/>
            </a:prstGeom>
          </p:spPr>
        </p:pic>
        <p:pic>
          <p:nvPicPr>
            <p:cNvPr id="33" name="Picture 3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578947" y="485137"/>
              <a:ext cx="755082" cy="593500"/>
            </a:xfrm>
            <a:prstGeom prst="ellipse">
              <a:avLst/>
            </a:prstGeom>
          </p:spPr>
        </p:pic>
        <p:pic>
          <p:nvPicPr>
            <p:cNvPr id="34" name="Picture 3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6959947" y="637538"/>
              <a:ext cx="755082" cy="593500"/>
            </a:xfrm>
            <a:prstGeom prst="ellipse">
              <a:avLst/>
            </a:prstGeom>
          </p:spPr>
        </p:pic>
        <p:pic>
          <p:nvPicPr>
            <p:cNvPr id="35" name="Picture 3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264747" y="561337"/>
              <a:ext cx="755082" cy="593500"/>
            </a:xfrm>
            <a:prstGeom prst="ellipse">
              <a:avLst/>
            </a:prstGeom>
          </p:spPr>
        </p:pic>
        <p:pic>
          <p:nvPicPr>
            <p:cNvPr id="36" name="Picture 3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485909">
              <a:off x="7721946" y="637537"/>
              <a:ext cx="755082" cy="593500"/>
            </a:xfrm>
            <a:prstGeom prst="ellipse">
              <a:avLst/>
            </a:prstGeom>
          </p:spPr>
        </p:pic>
      </p:grpSp>
      <p:sp>
        <p:nvSpPr>
          <p:cNvPr id="134" name="TextBox 133"/>
          <p:cNvSpPr txBox="1"/>
          <p:nvPr/>
        </p:nvSpPr>
        <p:spPr>
          <a:xfrm rot="427321">
            <a:off x="7466089" y="2558739"/>
            <a:ext cx="2731481" cy="646331"/>
          </a:xfrm>
          <a:prstGeom prst="rect">
            <a:avLst/>
          </a:prstGeom>
          <a:noFill/>
        </p:spPr>
        <p:txBody>
          <a:bodyPr wrap="square" rtlCol="0">
            <a:spAutoFit/>
          </a:bodyPr>
          <a:lstStyle/>
          <a:p>
            <a:r>
              <a:rPr lang="bn-BD" sz="3600" dirty="0">
                <a:solidFill>
                  <a:srgbClr val="0000FF"/>
                </a:solidFill>
                <a:latin typeface="NikoshBAN" pitchFamily="2" charset="0"/>
                <a:cs typeface="NikoshBAN" pitchFamily="2" charset="0"/>
              </a:rPr>
              <a:t>১১টি আম</a:t>
            </a:r>
            <a:endParaRPr lang="en-US" sz="3600" dirty="0">
              <a:solidFill>
                <a:srgbClr val="0000FF"/>
              </a:solidFill>
              <a:latin typeface="NikoshBAN" pitchFamily="2" charset="0"/>
              <a:cs typeface="NikoshBAN" pitchFamily="2" charset="0"/>
            </a:endParaRPr>
          </a:p>
        </p:txBody>
      </p:sp>
      <p:pic>
        <p:nvPicPr>
          <p:cNvPr id="9" name="Picture 8"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360818">
            <a:off x="1620211" y="866037"/>
            <a:ext cx="2667000" cy="2473251"/>
          </a:xfrm>
          <a:prstGeom prst="roundRect">
            <a:avLst/>
          </a:prstGeom>
        </p:spPr>
      </p:pic>
      <p:grpSp>
        <p:nvGrpSpPr>
          <p:cNvPr id="67" name="Group 66"/>
          <p:cNvGrpSpPr/>
          <p:nvPr/>
        </p:nvGrpSpPr>
        <p:grpSpPr>
          <a:xfrm>
            <a:off x="1905000" y="811646"/>
            <a:ext cx="2036362" cy="1440883"/>
            <a:chOff x="588680" y="468340"/>
            <a:chExt cx="2036362" cy="1440883"/>
          </a:xfrm>
        </p:grpSpPr>
        <p:pic>
          <p:nvPicPr>
            <p:cNvPr id="11" name="Picture 10"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883951" y="777732"/>
              <a:ext cx="755082" cy="593500"/>
            </a:xfrm>
            <a:prstGeom prst="ellipse">
              <a:avLst/>
            </a:prstGeom>
          </p:spPr>
        </p:pic>
        <p:pic>
          <p:nvPicPr>
            <p:cNvPr id="12" name="Picture 11"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493551" y="1234932"/>
              <a:ext cx="755082" cy="593500"/>
            </a:xfrm>
            <a:prstGeom prst="ellipse">
              <a:avLst/>
            </a:prstGeom>
          </p:spPr>
        </p:pic>
        <p:pic>
          <p:nvPicPr>
            <p:cNvPr id="13" name="Picture 12"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493552" y="777732"/>
              <a:ext cx="755082" cy="593500"/>
            </a:xfrm>
            <a:prstGeom prst="ellipse">
              <a:avLst/>
            </a:prstGeom>
          </p:spPr>
        </p:pic>
        <p:pic>
          <p:nvPicPr>
            <p:cNvPr id="14" name="Picture 13"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036350" y="1082532"/>
              <a:ext cx="755082" cy="593500"/>
            </a:xfrm>
            <a:prstGeom prst="ellipse">
              <a:avLst/>
            </a:prstGeom>
          </p:spPr>
        </p:pic>
        <p:pic>
          <p:nvPicPr>
            <p:cNvPr id="15" name="Picture 14"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738648">
              <a:off x="507889" y="960673"/>
              <a:ext cx="755082" cy="593500"/>
            </a:xfrm>
            <a:prstGeom prst="ellipse">
              <a:avLst/>
            </a:prstGeom>
          </p:spPr>
        </p:pic>
        <p:pic>
          <p:nvPicPr>
            <p:cNvPr id="16" name="Picture 15"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950751" y="930131"/>
              <a:ext cx="755082" cy="593500"/>
            </a:xfrm>
            <a:prstGeom prst="ellipse">
              <a:avLst/>
            </a:prstGeom>
          </p:spPr>
        </p:pic>
        <p:pic>
          <p:nvPicPr>
            <p:cNvPr id="17" name="Picture 16" descr="2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7619229">
              <a:off x="1188750" y="549131"/>
              <a:ext cx="755082" cy="593500"/>
            </a:xfrm>
            <a:prstGeom prst="ellipse">
              <a:avLst/>
            </a:prstGeom>
          </p:spPr>
        </p:pic>
      </p:grpSp>
      <p:sp>
        <p:nvSpPr>
          <p:cNvPr id="132" name="TextBox 131"/>
          <p:cNvSpPr txBox="1"/>
          <p:nvPr/>
        </p:nvSpPr>
        <p:spPr>
          <a:xfrm rot="234639">
            <a:off x="1675501" y="2676874"/>
            <a:ext cx="243791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৭টি আম</a:t>
            </a:r>
            <a:endParaRPr lang="en-US" sz="3600" b="1" dirty="0">
              <a:solidFill>
                <a:srgbClr val="0000FF"/>
              </a:solidFill>
              <a:latin typeface="NikoshBAN" pitchFamily="2" charset="0"/>
              <a:cs typeface="NikoshBAN" pitchFamily="2" charset="0"/>
            </a:endParaRPr>
          </a:p>
        </p:txBody>
      </p:sp>
      <p:pic>
        <p:nvPicPr>
          <p:cNvPr id="37" name="Picture 36"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0" y="3357154"/>
            <a:ext cx="2667000" cy="2667000"/>
          </a:xfrm>
          <a:prstGeom prst="roundRect">
            <a:avLst/>
          </a:prstGeom>
        </p:spPr>
      </p:pic>
      <p:grpSp>
        <p:nvGrpSpPr>
          <p:cNvPr id="142" name="Group 141"/>
          <p:cNvGrpSpPr/>
          <p:nvPr/>
        </p:nvGrpSpPr>
        <p:grpSpPr>
          <a:xfrm>
            <a:off x="1981202" y="3661956"/>
            <a:ext cx="2170769" cy="1314761"/>
            <a:chOff x="558671" y="3657600"/>
            <a:chExt cx="2170769" cy="1314761"/>
          </a:xfrm>
        </p:grpSpPr>
        <p:pic>
          <p:nvPicPr>
            <p:cNvPr id="38" name="Picture 3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643773" y="4277744"/>
              <a:ext cx="628961" cy="494368"/>
            </a:xfrm>
            <a:prstGeom prst="ellipse">
              <a:avLst/>
            </a:prstGeom>
          </p:spPr>
        </p:pic>
        <p:pic>
          <p:nvPicPr>
            <p:cNvPr id="82" name="Picture 8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491374" y="3896743"/>
              <a:ext cx="628961" cy="494368"/>
            </a:xfrm>
            <a:prstGeom prst="ellipse">
              <a:avLst/>
            </a:prstGeom>
          </p:spPr>
        </p:pic>
        <p:grpSp>
          <p:nvGrpSpPr>
            <p:cNvPr id="92" name="Group 91"/>
            <p:cNvGrpSpPr/>
            <p:nvPr/>
          </p:nvGrpSpPr>
          <p:grpSpPr>
            <a:xfrm>
              <a:off x="990600" y="3657600"/>
              <a:ext cx="1738840" cy="1314761"/>
              <a:chOff x="914399" y="3677046"/>
              <a:chExt cx="1738840" cy="1314761"/>
            </a:xfrm>
          </p:grpSpPr>
          <p:pic>
            <p:nvPicPr>
              <p:cNvPr id="39" name="Picture 3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72373" y="4277744"/>
                <a:ext cx="628961" cy="494368"/>
              </a:xfrm>
              <a:prstGeom prst="ellipse">
                <a:avLst/>
              </a:prstGeom>
            </p:spPr>
          </p:pic>
          <p:pic>
            <p:nvPicPr>
              <p:cNvPr id="40" name="Picture 39"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53374" y="4353944"/>
                <a:ext cx="628961" cy="494368"/>
              </a:xfrm>
              <a:prstGeom prst="ellipse">
                <a:avLst/>
              </a:prstGeom>
            </p:spPr>
          </p:pic>
          <p:pic>
            <p:nvPicPr>
              <p:cNvPr id="41" name="Picture 40"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710573" y="4430143"/>
                <a:ext cx="628961" cy="494368"/>
              </a:xfrm>
              <a:prstGeom prst="ellipse">
                <a:avLst/>
              </a:prstGeom>
            </p:spPr>
          </p:pic>
          <p:pic>
            <p:nvPicPr>
              <p:cNvPr id="42" name="Picture 41"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91573" y="4201543"/>
                <a:ext cx="628961" cy="494368"/>
              </a:xfrm>
              <a:prstGeom prst="ellipse">
                <a:avLst/>
              </a:prstGeom>
            </p:spPr>
          </p:pic>
          <p:pic>
            <p:nvPicPr>
              <p:cNvPr id="43" name="Picture 4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710573" y="3972943"/>
                <a:ext cx="628961" cy="494368"/>
              </a:xfrm>
              <a:prstGeom prst="ellipse">
                <a:avLst/>
              </a:prstGeom>
            </p:spPr>
          </p:pic>
          <p:pic>
            <p:nvPicPr>
              <p:cNvPr id="44" name="Picture 4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53374" y="3820543"/>
                <a:ext cx="628961" cy="494368"/>
              </a:xfrm>
              <a:prstGeom prst="ellipse">
                <a:avLst/>
              </a:prstGeom>
            </p:spPr>
          </p:pic>
          <p:pic>
            <p:nvPicPr>
              <p:cNvPr id="45" name="Picture 4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72373" y="3744343"/>
                <a:ext cx="628961" cy="494368"/>
              </a:xfrm>
              <a:prstGeom prst="ellipse">
                <a:avLst/>
              </a:prstGeom>
            </p:spPr>
          </p:pic>
          <p:pic>
            <p:nvPicPr>
              <p:cNvPr id="46" name="Picture 4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100974" y="3744344"/>
                <a:ext cx="628961" cy="494368"/>
              </a:xfrm>
              <a:prstGeom prst="ellipse">
                <a:avLst/>
              </a:prstGeom>
            </p:spPr>
          </p:pic>
          <p:pic>
            <p:nvPicPr>
              <p:cNvPr id="47" name="Picture 4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558174" y="3744344"/>
                <a:ext cx="628961" cy="494368"/>
              </a:xfrm>
              <a:prstGeom prst="ellipse">
                <a:avLst/>
              </a:prstGeom>
            </p:spPr>
          </p:pic>
          <p:pic>
            <p:nvPicPr>
              <p:cNvPr id="48" name="Picture 4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91574" y="3744344"/>
                <a:ext cx="628961" cy="494368"/>
              </a:xfrm>
              <a:prstGeom prst="ellipse">
                <a:avLst/>
              </a:prstGeom>
            </p:spPr>
          </p:pic>
          <p:pic>
            <p:nvPicPr>
              <p:cNvPr id="83" name="Picture 82"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47102" y="4277744"/>
                <a:ext cx="628961" cy="494368"/>
              </a:xfrm>
              <a:prstGeom prst="ellipse">
                <a:avLst/>
              </a:prstGeom>
            </p:spPr>
          </p:pic>
          <p:pic>
            <p:nvPicPr>
              <p:cNvPr id="84" name="Picture 83"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228103" y="4353944"/>
                <a:ext cx="628961" cy="494368"/>
              </a:xfrm>
              <a:prstGeom prst="ellipse">
                <a:avLst/>
              </a:prstGeom>
            </p:spPr>
          </p:pic>
          <p:pic>
            <p:nvPicPr>
              <p:cNvPr id="85" name="Picture 84"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685302" y="4430143"/>
                <a:ext cx="628961" cy="494368"/>
              </a:xfrm>
              <a:prstGeom prst="ellipse">
                <a:avLst/>
              </a:prstGeom>
            </p:spPr>
          </p:pic>
          <p:pic>
            <p:nvPicPr>
              <p:cNvPr id="86" name="Picture 85"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2066302" y="4201543"/>
                <a:ext cx="628961" cy="494368"/>
              </a:xfrm>
              <a:prstGeom prst="ellipse">
                <a:avLst/>
              </a:prstGeom>
            </p:spPr>
          </p:pic>
          <p:pic>
            <p:nvPicPr>
              <p:cNvPr id="87" name="Picture 86"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847102" y="3744343"/>
                <a:ext cx="628961" cy="494368"/>
              </a:xfrm>
              <a:prstGeom prst="ellipse">
                <a:avLst/>
              </a:prstGeom>
            </p:spPr>
          </p:pic>
          <p:pic>
            <p:nvPicPr>
              <p:cNvPr id="88" name="Picture 87"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075703" y="3744344"/>
                <a:ext cx="628961" cy="494368"/>
              </a:xfrm>
              <a:prstGeom prst="ellipse">
                <a:avLst/>
              </a:prstGeom>
            </p:spPr>
          </p:pic>
          <p:pic>
            <p:nvPicPr>
              <p:cNvPr id="89" name="Picture 88" descr="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485909">
                <a:off x="1532903" y="3744344"/>
                <a:ext cx="628961" cy="494368"/>
              </a:xfrm>
              <a:prstGeom prst="ellipse">
                <a:avLst/>
              </a:prstGeom>
            </p:spPr>
          </p:pic>
        </p:grpSp>
      </p:grpSp>
      <p:sp>
        <p:nvSpPr>
          <p:cNvPr id="136" name="TextBox 135"/>
          <p:cNvSpPr txBox="1"/>
          <p:nvPr/>
        </p:nvSpPr>
        <p:spPr>
          <a:xfrm rot="522744">
            <a:off x="1866548" y="5192336"/>
            <a:ext cx="2750133"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pic>
        <p:nvPicPr>
          <p:cNvPr id="49" name="Picture 48" descr="cvb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10001" y="2295934"/>
            <a:ext cx="5638800" cy="3581400"/>
          </a:xfrm>
          <a:prstGeom prst="roundRect">
            <a:avLst/>
          </a:prstGeom>
        </p:spPr>
      </p:pic>
      <p:grpSp>
        <p:nvGrpSpPr>
          <p:cNvPr id="131" name="Group 130"/>
          <p:cNvGrpSpPr/>
          <p:nvPr/>
        </p:nvGrpSpPr>
        <p:grpSpPr>
          <a:xfrm>
            <a:off x="4114803" y="2524534"/>
            <a:ext cx="4796797" cy="2057400"/>
            <a:chOff x="3453769" y="3273091"/>
            <a:chExt cx="4796797" cy="1882488"/>
          </a:xfrm>
        </p:grpSpPr>
        <p:pic>
          <p:nvPicPr>
            <p:cNvPr id="93" name="Picture 9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386923" y="4330538"/>
              <a:ext cx="663287" cy="529596"/>
            </a:xfrm>
            <a:prstGeom prst="ellipse">
              <a:avLst/>
            </a:prstGeom>
          </p:spPr>
        </p:pic>
        <p:pic>
          <p:nvPicPr>
            <p:cNvPr id="94" name="Picture 9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844123" y="4330537"/>
              <a:ext cx="663287" cy="529596"/>
            </a:xfrm>
            <a:prstGeom prst="ellipse">
              <a:avLst/>
            </a:prstGeom>
          </p:spPr>
        </p:pic>
        <p:pic>
          <p:nvPicPr>
            <p:cNvPr id="95" name="Picture 9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996523" y="4482937"/>
              <a:ext cx="663287" cy="529596"/>
            </a:xfrm>
            <a:prstGeom prst="ellipse">
              <a:avLst/>
            </a:prstGeom>
          </p:spPr>
        </p:pic>
        <p:pic>
          <p:nvPicPr>
            <p:cNvPr id="96" name="Picture 9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529923" y="4406737"/>
              <a:ext cx="663287" cy="529596"/>
            </a:xfrm>
            <a:prstGeom prst="ellipse">
              <a:avLst/>
            </a:prstGeom>
          </p:spPr>
        </p:pic>
        <p:pic>
          <p:nvPicPr>
            <p:cNvPr id="97" name="Picture 9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834724" y="4559138"/>
              <a:ext cx="663287" cy="529596"/>
            </a:xfrm>
            <a:prstGeom prst="ellipse">
              <a:avLst/>
            </a:prstGeom>
          </p:spPr>
        </p:pic>
        <p:pic>
          <p:nvPicPr>
            <p:cNvPr id="98" name="Picture 9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215723" y="4559136"/>
              <a:ext cx="663287" cy="529596"/>
            </a:xfrm>
            <a:prstGeom prst="ellipse">
              <a:avLst/>
            </a:prstGeom>
          </p:spPr>
        </p:pic>
        <p:pic>
          <p:nvPicPr>
            <p:cNvPr id="99" name="Picture 9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596723" y="4482937"/>
              <a:ext cx="663287" cy="529596"/>
            </a:xfrm>
            <a:prstGeom prst="ellipse">
              <a:avLst/>
            </a:prstGeom>
          </p:spPr>
        </p:pic>
        <p:pic>
          <p:nvPicPr>
            <p:cNvPr id="100" name="Picture 9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130123" y="4559137"/>
              <a:ext cx="663287" cy="529596"/>
            </a:xfrm>
            <a:prstGeom prst="ellipse">
              <a:avLst/>
            </a:prstGeom>
          </p:spPr>
        </p:pic>
        <p:pic>
          <p:nvPicPr>
            <p:cNvPr id="101" name="Picture 10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663523" y="4559137"/>
              <a:ext cx="663287" cy="529596"/>
            </a:xfrm>
            <a:prstGeom prst="ellipse">
              <a:avLst/>
            </a:prstGeom>
          </p:spPr>
        </p:pic>
        <p:pic>
          <p:nvPicPr>
            <p:cNvPr id="102" name="Picture 10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196924" y="4482936"/>
              <a:ext cx="663287" cy="529596"/>
            </a:xfrm>
            <a:prstGeom prst="ellipse">
              <a:avLst/>
            </a:prstGeom>
          </p:spPr>
        </p:pic>
        <p:pic>
          <p:nvPicPr>
            <p:cNvPr id="103" name="Picture 10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654123" y="4330536"/>
              <a:ext cx="663287" cy="529596"/>
            </a:xfrm>
            <a:prstGeom prst="ellipse">
              <a:avLst/>
            </a:prstGeom>
          </p:spPr>
        </p:pic>
        <p:pic>
          <p:nvPicPr>
            <p:cNvPr id="104" name="Picture 10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615523" y="3797138"/>
              <a:ext cx="663287" cy="529596"/>
            </a:xfrm>
            <a:prstGeom prst="ellipse">
              <a:avLst/>
            </a:prstGeom>
          </p:spPr>
        </p:pic>
        <p:pic>
          <p:nvPicPr>
            <p:cNvPr id="105" name="Picture 10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3996524" y="3949537"/>
              <a:ext cx="663287" cy="529596"/>
            </a:xfrm>
            <a:prstGeom prst="ellipse">
              <a:avLst/>
            </a:prstGeom>
          </p:spPr>
        </p:pic>
        <p:pic>
          <p:nvPicPr>
            <p:cNvPr id="106" name="Picture 10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377523" y="3873338"/>
              <a:ext cx="663287" cy="529596"/>
            </a:xfrm>
            <a:prstGeom prst="ellipse">
              <a:avLst/>
            </a:prstGeom>
          </p:spPr>
        </p:pic>
        <p:pic>
          <p:nvPicPr>
            <p:cNvPr id="107" name="Picture 10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834723" y="3873337"/>
              <a:ext cx="663287" cy="529596"/>
            </a:xfrm>
            <a:prstGeom prst="ellipse">
              <a:avLst/>
            </a:prstGeom>
          </p:spPr>
        </p:pic>
        <p:pic>
          <p:nvPicPr>
            <p:cNvPr id="108" name="Picture 10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291923" y="4025737"/>
              <a:ext cx="663287" cy="529596"/>
            </a:xfrm>
            <a:prstGeom prst="ellipse">
              <a:avLst/>
            </a:prstGeom>
          </p:spPr>
        </p:pic>
        <p:pic>
          <p:nvPicPr>
            <p:cNvPr id="109" name="Picture 10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825323" y="4101938"/>
              <a:ext cx="663287" cy="529596"/>
            </a:xfrm>
            <a:prstGeom prst="ellipse">
              <a:avLst/>
            </a:prstGeom>
          </p:spPr>
        </p:pic>
        <p:pic>
          <p:nvPicPr>
            <p:cNvPr id="110" name="Picture 10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358723" y="3949537"/>
              <a:ext cx="663287" cy="529596"/>
            </a:xfrm>
            <a:prstGeom prst="ellipse">
              <a:avLst/>
            </a:prstGeom>
          </p:spPr>
        </p:pic>
        <p:pic>
          <p:nvPicPr>
            <p:cNvPr id="111" name="Picture 11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663525" y="4025738"/>
              <a:ext cx="663287" cy="529596"/>
            </a:xfrm>
            <a:prstGeom prst="ellipse">
              <a:avLst/>
            </a:prstGeom>
          </p:spPr>
        </p:pic>
        <p:pic>
          <p:nvPicPr>
            <p:cNvPr id="112" name="Picture 11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120723" y="4101937"/>
              <a:ext cx="663287" cy="529596"/>
            </a:xfrm>
            <a:prstGeom prst="ellipse">
              <a:avLst/>
            </a:prstGeom>
          </p:spPr>
        </p:pic>
        <p:pic>
          <p:nvPicPr>
            <p:cNvPr id="113" name="Picture 11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654124" y="3873338"/>
              <a:ext cx="663287" cy="529596"/>
            </a:xfrm>
            <a:prstGeom prst="ellipse">
              <a:avLst/>
            </a:prstGeom>
          </p:spPr>
        </p:pic>
        <p:pic>
          <p:nvPicPr>
            <p:cNvPr id="114" name="Picture 11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072723" y="3492337"/>
              <a:ext cx="663287" cy="529596"/>
            </a:xfrm>
            <a:prstGeom prst="ellipse">
              <a:avLst/>
            </a:prstGeom>
          </p:spPr>
        </p:pic>
        <p:pic>
          <p:nvPicPr>
            <p:cNvPr id="115" name="Picture 114"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682323" y="3416137"/>
              <a:ext cx="663287" cy="529596"/>
            </a:xfrm>
            <a:prstGeom prst="ellipse">
              <a:avLst/>
            </a:prstGeom>
          </p:spPr>
        </p:pic>
        <p:pic>
          <p:nvPicPr>
            <p:cNvPr id="116" name="Picture 11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4606123" y="3416137"/>
              <a:ext cx="663287" cy="529596"/>
            </a:xfrm>
            <a:prstGeom prst="ellipse">
              <a:avLst/>
            </a:prstGeom>
          </p:spPr>
        </p:pic>
        <p:pic>
          <p:nvPicPr>
            <p:cNvPr id="117" name="Picture 11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063323" y="3339938"/>
              <a:ext cx="663287" cy="529596"/>
            </a:xfrm>
            <a:prstGeom prst="ellipse">
              <a:avLst/>
            </a:prstGeom>
          </p:spPr>
        </p:pic>
        <p:pic>
          <p:nvPicPr>
            <p:cNvPr id="118" name="Picture 11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063322" y="3339937"/>
              <a:ext cx="663287" cy="529596"/>
            </a:xfrm>
            <a:prstGeom prst="ellipse">
              <a:avLst/>
            </a:prstGeom>
          </p:spPr>
        </p:pic>
        <p:pic>
          <p:nvPicPr>
            <p:cNvPr id="119" name="Picture 11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368124" y="3644737"/>
              <a:ext cx="663287" cy="529596"/>
            </a:xfrm>
            <a:prstGeom prst="ellipse">
              <a:avLst/>
            </a:prstGeom>
          </p:spPr>
        </p:pic>
        <p:pic>
          <p:nvPicPr>
            <p:cNvPr id="120" name="Picture 11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749124" y="3568536"/>
              <a:ext cx="663287" cy="529596"/>
            </a:xfrm>
            <a:prstGeom prst="ellipse">
              <a:avLst/>
            </a:prstGeom>
          </p:spPr>
        </p:pic>
        <p:pic>
          <p:nvPicPr>
            <p:cNvPr id="121" name="Picture 120"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206323" y="3416137"/>
              <a:ext cx="663287" cy="529596"/>
            </a:xfrm>
            <a:prstGeom prst="ellipse">
              <a:avLst/>
            </a:prstGeom>
          </p:spPr>
        </p:pic>
        <p:pic>
          <p:nvPicPr>
            <p:cNvPr id="122" name="Picture 121"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587323" y="3416137"/>
              <a:ext cx="663287" cy="529596"/>
            </a:xfrm>
            <a:prstGeom prst="ellipse">
              <a:avLst/>
            </a:prstGeom>
          </p:spPr>
        </p:pic>
        <p:pic>
          <p:nvPicPr>
            <p:cNvPr id="123" name="Picture 122"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815923" y="3492337"/>
              <a:ext cx="663287" cy="529596"/>
            </a:xfrm>
            <a:prstGeom prst="ellipse">
              <a:avLst/>
            </a:prstGeom>
          </p:spPr>
        </p:pic>
        <p:pic>
          <p:nvPicPr>
            <p:cNvPr id="124" name="Picture 123"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7273123" y="3568537"/>
              <a:ext cx="663287" cy="529596"/>
            </a:xfrm>
            <a:prstGeom prst="ellipse">
              <a:avLst/>
            </a:prstGeom>
          </p:spPr>
        </p:pic>
        <p:pic>
          <p:nvPicPr>
            <p:cNvPr id="126" name="Picture 125"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749122" y="3339938"/>
              <a:ext cx="663287" cy="529596"/>
            </a:xfrm>
            <a:prstGeom prst="ellipse">
              <a:avLst/>
            </a:prstGeom>
          </p:spPr>
        </p:pic>
        <p:pic>
          <p:nvPicPr>
            <p:cNvPr id="127" name="Picture 126"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053923" y="3568537"/>
              <a:ext cx="663287" cy="529596"/>
            </a:xfrm>
            <a:prstGeom prst="ellipse">
              <a:avLst/>
            </a:prstGeom>
          </p:spPr>
        </p:pic>
        <p:pic>
          <p:nvPicPr>
            <p:cNvPr id="128" name="Picture 127"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5825323" y="4330538"/>
              <a:ext cx="663287" cy="529596"/>
            </a:xfrm>
            <a:prstGeom prst="ellipse">
              <a:avLst/>
            </a:prstGeom>
          </p:spPr>
        </p:pic>
        <p:pic>
          <p:nvPicPr>
            <p:cNvPr id="129" name="Picture 128"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358723" y="4482937"/>
              <a:ext cx="663287" cy="529596"/>
            </a:xfrm>
            <a:prstGeom prst="ellipse">
              <a:avLst/>
            </a:prstGeom>
          </p:spPr>
        </p:pic>
        <p:pic>
          <p:nvPicPr>
            <p:cNvPr id="130" name="Picture 129" descr="23.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7455297">
              <a:off x="6968323" y="4406737"/>
              <a:ext cx="663287" cy="529596"/>
            </a:xfrm>
            <a:prstGeom prst="ellipse">
              <a:avLst/>
            </a:prstGeom>
          </p:spPr>
        </p:pic>
      </p:grpSp>
      <p:sp>
        <p:nvSpPr>
          <p:cNvPr id="137" name="TextBox 136"/>
          <p:cNvSpPr txBox="1"/>
          <p:nvPr/>
        </p:nvSpPr>
        <p:spPr>
          <a:xfrm rot="316544">
            <a:off x="4217432" y="4667759"/>
            <a:ext cx="2887365" cy="646331"/>
          </a:xfrm>
          <a:prstGeom prst="rect">
            <a:avLst/>
          </a:prstGeom>
          <a:noFill/>
        </p:spPr>
        <p:txBody>
          <a:bodyPr wrap="square" rtlCol="0">
            <a:spAutoFit/>
          </a:bodyPr>
          <a:lstStyle/>
          <a:p>
            <a:pPr algn="ctr"/>
            <a:r>
              <a:rPr lang="bn-BD" sz="3600" dirty="0">
                <a:solidFill>
                  <a:srgbClr val="3616F6"/>
                </a:solidFill>
                <a:latin typeface="NikoshBAN" pitchFamily="2" charset="0"/>
                <a:cs typeface="NikoshBAN" pitchFamily="2" charset="0"/>
              </a:rPr>
              <a:t>৩৬টি আম</a:t>
            </a:r>
            <a:endParaRPr lang="en-US" sz="3600" dirty="0">
              <a:solidFill>
                <a:srgbClr val="3616F6"/>
              </a:solidFill>
              <a:latin typeface="NikoshBAN" pitchFamily="2" charset="0"/>
              <a:cs typeface="NikoshBAN" pitchFamily="2" charset="0"/>
            </a:endParaRPr>
          </a:p>
        </p:txBody>
      </p:sp>
      <p:sp>
        <p:nvSpPr>
          <p:cNvPr id="153" name="TextBox 152"/>
          <p:cNvSpPr txBox="1"/>
          <p:nvPr/>
        </p:nvSpPr>
        <p:spPr>
          <a:xfrm>
            <a:off x="2108330" y="1569882"/>
            <a:ext cx="8118770" cy="584775"/>
          </a:xfrm>
          <a:prstGeom prst="rect">
            <a:avLst/>
          </a:prstGeom>
          <a:noFill/>
          <a:ln>
            <a:noFill/>
          </a:ln>
          <a:effectLst/>
        </p:spPr>
        <p:txBody>
          <a:bodyPr wrap="square" rtlCol="0">
            <a:spAutoFit/>
          </a:bodyPr>
          <a:lstStyle/>
          <a:p>
            <a:r>
              <a:rPr lang="bn-BD" sz="3200" dirty="0">
                <a:latin typeface="NikoshBAN" pitchFamily="2" charset="0"/>
                <a:cs typeface="NikoshBAN" pitchFamily="2" charset="0"/>
              </a:rPr>
              <a:t>চারটি ঝুড়ির মোট আম </a:t>
            </a:r>
            <a:r>
              <a:rPr lang="en-US" sz="3200" dirty="0">
                <a:latin typeface="NikoshBAN" pitchFamily="2" charset="0"/>
                <a:cs typeface="NikoshBAN" pitchFamily="2" charset="0"/>
              </a:rPr>
              <a:t>= (</a:t>
            </a:r>
            <a:r>
              <a:rPr lang="bn-BD" sz="3200" dirty="0">
                <a:latin typeface="NikoshBAN" pitchFamily="2" charset="0"/>
                <a:cs typeface="NikoshBAN" pitchFamily="2" charset="0"/>
              </a:rPr>
              <a:t> ৭ + ৯ + ১১ + ৯</a:t>
            </a:r>
            <a:r>
              <a:rPr lang="en-US" sz="3200" dirty="0">
                <a:latin typeface="NikoshBAN" pitchFamily="2" charset="0"/>
                <a:cs typeface="NikoshBAN" pitchFamily="2" charset="0"/>
              </a:rPr>
              <a:t>) </a:t>
            </a:r>
            <a:r>
              <a:rPr lang="bn-BD" sz="3200" dirty="0">
                <a:latin typeface="NikoshBAN" pitchFamily="2" charset="0"/>
                <a:cs typeface="NikoshBAN" pitchFamily="2" charset="0"/>
              </a:rPr>
              <a:t>=</a:t>
            </a:r>
            <a:r>
              <a:rPr lang="en-US" sz="3200" dirty="0">
                <a:latin typeface="NikoshBAN" pitchFamily="2" charset="0"/>
                <a:cs typeface="NikoshBAN" pitchFamily="2" charset="0"/>
              </a:rPr>
              <a:t> ৩৬ </a:t>
            </a:r>
            <a:r>
              <a:rPr lang="bn-BD" sz="3200" dirty="0">
                <a:latin typeface="NikoshBAN" pitchFamily="2" charset="0"/>
                <a:cs typeface="NikoshBAN" pitchFamily="2" charset="0"/>
              </a:rPr>
              <a:t>টি আম</a:t>
            </a:r>
            <a:endParaRPr lang="en-US" sz="3200" dirty="0">
              <a:latin typeface="NikoshBAN" pitchFamily="2" charset="0"/>
              <a:cs typeface="NikoshBAN" pitchFamily="2" charset="0"/>
            </a:endParaRPr>
          </a:p>
        </p:txBody>
      </p:sp>
      <p:pic>
        <p:nvPicPr>
          <p:cNvPr id="139" name="Picture 138" descr="cvbn.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43000" y="681446"/>
            <a:ext cx="2286000" cy="2137954"/>
          </a:xfrm>
          <a:prstGeom prst="rect">
            <a:avLst/>
          </a:prstGeom>
        </p:spPr>
      </p:pic>
      <p:pic>
        <p:nvPicPr>
          <p:cNvPr id="143" name="Picture 142" descr="cvbn.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962400" y="2438400"/>
            <a:ext cx="4114800" cy="2895600"/>
          </a:xfrm>
          <a:prstGeom prst="rect">
            <a:avLst/>
          </a:prstGeom>
        </p:spPr>
      </p:pic>
      <p:pic>
        <p:nvPicPr>
          <p:cNvPr id="144" name="Picture 143" descr="23.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rot="16928158">
            <a:off x="4346894" y="3491828"/>
            <a:ext cx="386543" cy="319403"/>
          </a:xfrm>
          <a:prstGeom prst="ellipse">
            <a:avLst/>
          </a:prstGeom>
        </p:spPr>
      </p:pic>
      <p:pic>
        <p:nvPicPr>
          <p:cNvPr id="145" name="Picture 144" descr="23.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6200000">
            <a:off x="4688671" y="3388533"/>
            <a:ext cx="411427" cy="339965"/>
          </a:xfrm>
          <a:prstGeom prst="ellipse">
            <a:avLst/>
          </a:prstGeom>
        </p:spPr>
      </p:pic>
      <p:pic>
        <p:nvPicPr>
          <p:cNvPr id="146" name="Picture 14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02202" y="3479802"/>
            <a:ext cx="406399" cy="304799"/>
          </a:xfrm>
          <a:prstGeom prst="ellipse">
            <a:avLst/>
          </a:prstGeom>
        </p:spPr>
      </p:pic>
      <p:pic>
        <p:nvPicPr>
          <p:cNvPr id="147" name="Picture 14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130802" y="3556002"/>
            <a:ext cx="406399" cy="304799"/>
          </a:xfrm>
          <a:prstGeom prst="ellipse">
            <a:avLst/>
          </a:prstGeom>
        </p:spPr>
      </p:pic>
      <p:pic>
        <p:nvPicPr>
          <p:cNvPr id="148" name="Picture 147" descr="cvbn.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939358" y="714103"/>
            <a:ext cx="2286000" cy="2105297"/>
          </a:xfrm>
          <a:prstGeom prst="rect">
            <a:avLst/>
          </a:prstGeom>
        </p:spPr>
      </p:pic>
      <p:pic>
        <p:nvPicPr>
          <p:cNvPr id="150" name="Picture 149" descr="cvbn.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9207269" y="4280702"/>
            <a:ext cx="2286000" cy="2209800"/>
          </a:xfrm>
          <a:prstGeom prst="rect">
            <a:avLst/>
          </a:prstGeom>
        </p:spPr>
      </p:pic>
      <p:pic>
        <p:nvPicPr>
          <p:cNvPr id="151" name="Picture 150" descr="cvbn.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flipH="1">
            <a:off x="741117" y="4527093"/>
            <a:ext cx="2051957" cy="1981200"/>
          </a:xfrm>
          <a:prstGeom prst="rect">
            <a:avLst/>
          </a:prstGeom>
        </p:spPr>
      </p:pic>
      <p:pic>
        <p:nvPicPr>
          <p:cNvPr id="152" name="Picture 15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11802" y="3784602"/>
            <a:ext cx="406399" cy="304799"/>
          </a:xfrm>
          <a:prstGeom prst="ellipse">
            <a:avLst/>
          </a:prstGeom>
        </p:spPr>
      </p:pic>
      <p:pic>
        <p:nvPicPr>
          <p:cNvPr id="154" name="Picture 15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426202" y="3327402"/>
            <a:ext cx="406399" cy="304799"/>
          </a:xfrm>
          <a:prstGeom prst="ellipse">
            <a:avLst/>
          </a:prstGeom>
        </p:spPr>
      </p:pic>
      <p:pic>
        <p:nvPicPr>
          <p:cNvPr id="155" name="Picture 15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731002" y="3403602"/>
            <a:ext cx="406399" cy="304799"/>
          </a:xfrm>
          <a:prstGeom prst="ellipse">
            <a:avLst/>
          </a:prstGeom>
        </p:spPr>
      </p:pic>
      <p:pic>
        <p:nvPicPr>
          <p:cNvPr id="156" name="Picture 15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112002" y="3251202"/>
            <a:ext cx="406399" cy="304799"/>
          </a:xfrm>
          <a:prstGeom prst="ellipse">
            <a:avLst/>
          </a:prstGeom>
        </p:spPr>
      </p:pic>
      <p:pic>
        <p:nvPicPr>
          <p:cNvPr id="157" name="Picture 15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892802" y="3708402"/>
            <a:ext cx="406399" cy="304799"/>
          </a:xfrm>
          <a:prstGeom prst="ellipse">
            <a:avLst/>
          </a:prstGeom>
        </p:spPr>
      </p:pic>
      <p:pic>
        <p:nvPicPr>
          <p:cNvPr id="158" name="Picture 15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807202" y="3098802"/>
            <a:ext cx="406399" cy="304799"/>
          </a:xfrm>
          <a:prstGeom prst="ellipse">
            <a:avLst/>
          </a:prstGeom>
        </p:spPr>
      </p:pic>
      <p:pic>
        <p:nvPicPr>
          <p:cNvPr id="159" name="Picture 15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197602" y="3632202"/>
            <a:ext cx="406399" cy="304799"/>
          </a:xfrm>
          <a:prstGeom prst="ellipse">
            <a:avLst/>
          </a:prstGeom>
        </p:spPr>
      </p:pic>
      <p:pic>
        <p:nvPicPr>
          <p:cNvPr id="160" name="Picture 15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502402" y="3708402"/>
            <a:ext cx="406399" cy="304799"/>
          </a:xfrm>
          <a:prstGeom prst="ellipse">
            <a:avLst/>
          </a:prstGeom>
        </p:spPr>
      </p:pic>
      <p:pic>
        <p:nvPicPr>
          <p:cNvPr id="161" name="Picture 16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969002" y="3403602"/>
            <a:ext cx="406399" cy="304799"/>
          </a:xfrm>
          <a:prstGeom prst="ellipse">
            <a:avLst/>
          </a:prstGeom>
        </p:spPr>
      </p:pic>
      <p:pic>
        <p:nvPicPr>
          <p:cNvPr id="162" name="Picture 16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807202" y="3708402"/>
            <a:ext cx="406399" cy="304799"/>
          </a:xfrm>
          <a:prstGeom prst="ellipse">
            <a:avLst/>
          </a:prstGeom>
        </p:spPr>
      </p:pic>
      <p:pic>
        <p:nvPicPr>
          <p:cNvPr id="163" name="Picture 16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416802" y="3403602"/>
            <a:ext cx="406399" cy="304799"/>
          </a:xfrm>
          <a:prstGeom prst="ellipse">
            <a:avLst/>
          </a:prstGeom>
        </p:spPr>
      </p:pic>
      <p:pic>
        <p:nvPicPr>
          <p:cNvPr id="164" name="Picture 16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02202" y="3175002"/>
            <a:ext cx="406399" cy="304799"/>
          </a:xfrm>
          <a:prstGeom prst="ellipse">
            <a:avLst/>
          </a:prstGeom>
        </p:spPr>
      </p:pic>
      <p:pic>
        <p:nvPicPr>
          <p:cNvPr id="165" name="Picture 16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426202" y="3022602"/>
            <a:ext cx="406399" cy="304799"/>
          </a:xfrm>
          <a:prstGeom prst="ellipse">
            <a:avLst/>
          </a:prstGeom>
        </p:spPr>
      </p:pic>
      <p:pic>
        <p:nvPicPr>
          <p:cNvPr id="166" name="Picture 16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045202" y="3098802"/>
            <a:ext cx="406399" cy="304799"/>
          </a:xfrm>
          <a:prstGeom prst="ellipse">
            <a:avLst/>
          </a:prstGeom>
        </p:spPr>
      </p:pic>
      <p:pic>
        <p:nvPicPr>
          <p:cNvPr id="167" name="Picture 16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664202" y="2870202"/>
            <a:ext cx="406399" cy="304799"/>
          </a:xfrm>
          <a:prstGeom prst="ellipse">
            <a:avLst/>
          </a:prstGeom>
        </p:spPr>
      </p:pic>
      <p:pic>
        <p:nvPicPr>
          <p:cNvPr id="168" name="Picture 16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83202" y="2870202"/>
            <a:ext cx="406399" cy="304799"/>
          </a:xfrm>
          <a:prstGeom prst="ellipse">
            <a:avLst/>
          </a:prstGeom>
        </p:spPr>
      </p:pic>
      <p:pic>
        <p:nvPicPr>
          <p:cNvPr id="169" name="Picture 16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978402" y="2794002"/>
            <a:ext cx="406399" cy="304799"/>
          </a:xfrm>
          <a:prstGeom prst="ellipse">
            <a:avLst/>
          </a:prstGeom>
        </p:spPr>
      </p:pic>
      <p:pic>
        <p:nvPicPr>
          <p:cNvPr id="170" name="Picture 16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673602" y="3022602"/>
            <a:ext cx="406399" cy="304799"/>
          </a:xfrm>
          <a:prstGeom prst="ellipse">
            <a:avLst/>
          </a:prstGeom>
        </p:spPr>
      </p:pic>
      <p:pic>
        <p:nvPicPr>
          <p:cNvPr id="171" name="Picture 17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11802" y="2641602"/>
            <a:ext cx="406399" cy="304799"/>
          </a:xfrm>
          <a:prstGeom prst="ellipse">
            <a:avLst/>
          </a:prstGeom>
        </p:spPr>
      </p:pic>
      <p:pic>
        <p:nvPicPr>
          <p:cNvPr id="172" name="Picture 17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197602" y="2717802"/>
            <a:ext cx="406399" cy="304799"/>
          </a:xfrm>
          <a:prstGeom prst="ellipse">
            <a:avLst/>
          </a:prstGeom>
        </p:spPr>
      </p:pic>
      <p:pic>
        <p:nvPicPr>
          <p:cNvPr id="173" name="Picture 17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959602" y="2946402"/>
            <a:ext cx="406399" cy="304799"/>
          </a:xfrm>
          <a:prstGeom prst="ellipse">
            <a:avLst/>
          </a:prstGeom>
        </p:spPr>
      </p:pic>
      <p:pic>
        <p:nvPicPr>
          <p:cNvPr id="174" name="Picture 173"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7340602" y="2946402"/>
            <a:ext cx="406399" cy="304799"/>
          </a:xfrm>
          <a:prstGeom prst="ellipse">
            <a:avLst/>
          </a:prstGeom>
        </p:spPr>
      </p:pic>
      <p:pic>
        <p:nvPicPr>
          <p:cNvPr id="175" name="Picture 174"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6578602" y="2794002"/>
            <a:ext cx="406399" cy="304799"/>
          </a:xfrm>
          <a:prstGeom prst="ellipse">
            <a:avLst/>
          </a:prstGeom>
        </p:spPr>
      </p:pic>
      <p:pic>
        <p:nvPicPr>
          <p:cNvPr id="176" name="Picture 175"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907614" y="2663348"/>
            <a:ext cx="406399" cy="304799"/>
          </a:xfrm>
          <a:prstGeom prst="ellipse">
            <a:avLst/>
          </a:prstGeom>
        </p:spPr>
      </p:pic>
      <p:pic>
        <p:nvPicPr>
          <p:cNvPr id="177" name="Picture 176"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07002" y="2641602"/>
            <a:ext cx="406399" cy="304799"/>
          </a:xfrm>
          <a:prstGeom prst="ellipse">
            <a:avLst/>
          </a:prstGeom>
        </p:spPr>
      </p:pic>
      <p:pic>
        <p:nvPicPr>
          <p:cNvPr id="178" name="Picture 177"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597402" y="2794002"/>
            <a:ext cx="406399" cy="304799"/>
          </a:xfrm>
          <a:prstGeom prst="ellipse">
            <a:avLst/>
          </a:prstGeom>
        </p:spPr>
      </p:pic>
      <p:pic>
        <p:nvPicPr>
          <p:cNvPr id="179" name="Picture 178"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826002" y="2641602"/>
            <a:ext cx="406399" cy="304799"/>
          </a:xfrm>
          <a:prstGeom prst="ellipse">
            <a:avLst/>
          </a:prstGeom>
        </p:spPr>
      </p:pic>
      <p:pic>
        <p:nvPicPr>
          <p:cNvPr id="180" name="Picture 179"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445002" y="3098802"/>
            <a:ext cx="406399" cy="304799"/>
          </a:xfrm>
          <a:prstGeom prst="ellipse">
            <a:avLst/>
          </a:prstGeom>
        </p:spPr>
      </p:pic>
      <p:pic>
        <p:nvPicPr>
          <p:cNvPr id="181" name="Picture 180"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207002" y="3175002"/>
            <a:ext cx="406399" cy="304799"/>
          </a:xfrm>
          <a:prstGeom prst="ellipse">
            <a:avLst/>
          </a:prstGeom>
        </p:spPr>
      </p:pic>
      <p:pic>
        <p:nvPicPr>
          <p:cNvPr id="182" name="Picture 181"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5588002" y="3251202"/>
            <a:ext cx="406399" cy="304799"/>
          </a:xfrm>
          <a:prstGeom prst="ellipse">
            <a:avLst/>
          </a:prstGeom>
        </p:spPr>
      </p:pic>
      <p:pic>
        <p:nvPicPr>
          <p:cNvPr id="183" name="Picture 182" descr="23.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rot="16200000">
            <a:off x="4749802" y="3479802"/>
            <a:ext cx="406399" cy="304799"/>
          </a:xfrm>
          <a:prstGeom prst="ellipse">
            <a:avLst/>
          </a:prstGeom>
        </p:spPr>
      </p:pic>
      <p:pic>
        <p:nvPicPr>
          <p:cNvPr id="184" name="Picture 183" descr="23.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rot="16746357">
            <a:off x="7150592" y="2801771"/>
            <a:ext cx="356976" cy="279589"/>
          </a:xfrm>
          <a:prstGeom prst="ellipse">
            <a:avLst/>
          </a:prstGeom>
        </p:spPr>
      </p:pic>
      <p:pic>
        <p:nvPicPr>
          <p:cNvPr id="185" name="Picture 184" descr="23.jp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rot="16746357">
            <a:off x="7607793" y="2954170"/>
            <a:ext cx="356976" cy="279589"/>
          </a:xfrm>
          <a:prstGeom prst="ellipse">
            <a:avLst/>
          </a:prstGeom>
        </p:spPr>
      </p:pic>
      <p:sp>
        <p:nvSpPr>
          <p:cNvPr id="186" name="TextBox 185"/>
          <p:cNvSpPr txBox="1"/>
          <p:nvPr/>
        </p:nvSpPr>
        <p:spPr>
          <a:xfrm rot="489682">
            <a:off x="1289207" y="2002866"/>
            <a:ext cx="1993586"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7" name="TextBox 186"/>
          <p:cNvSpPr txBox="1"/>
          <p:nvPr/>
        </p:nvSpPr>
        <p:spPr>
          <a:xfrm rot="489682">
            <a:off x="9355123" y="1988614"/>
            <a:ext cx="2194371"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8" name="TextBox 187"/>
          <p:cNvSpPr txBox="1"/>
          <p:nvPr/>
        </p:nvSpPr>
        <p:spPr>
          <a:xfrm rot="489682">
            <a:off x="9206123" y="5763123"/>
            <a:ext cx="164007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sp>
        <p:nvSpPr>
          <p:cNvPr id="189" name="TextBox 188"/>
          <p:cNvSpPr txBox="1"/>
          <p:nvPr/>
        </p:nvSpPr>
        <p:spPr>
          <a:xfrm rot="21381823">
            <a:off x="1063732" y="5740024"/>
            <a:ext cx="1873909" cy="646331"/>
          </a:xfrm>
          <a:prstGeom prst="rect">
            <a:avLst/>
          </a:prstGeom>
          <a:noFill/>
        </p:spPr>
        <p:txBody>
          <a:bodyPr wrap="square" rtlCol="0">
            <a:spAutoFit/>
          </a:bodyPr>
          <a:lstStyle/>
          <a:p>
            <a:r>
              <a:rPr lang="bn-BD" sz="3600" b="1" dirty="0">
                <a:solidFill>
                  <a:srgbClr val="0000FF"/>
                </a:solidFill>
                <a:latin typeface="NikoshBAN" pitchFamily="2" charset="0"/>
                <a:cs typeface="NikoshBAN" pitchFamily="2" charset="0"/>
              </a:rPr>
              <a:t>৯টি আম</a:t>
            </a:r>
            <a:endParaRPr lang="en-US" sz="3600" b="1" dirty="0">
              <a:solidFill>
                <a:srgbClr val="0000FF"/>
              </a:solidFill>
              <a:latin typeface="NikoshBAN" pitchFamily="2" charset="0"/>
              <a:cs typeface="NikoshBAN" pitchFamily="2" charset="0"/>
            </a:endParaRPr>
          </a:p>
        </p:txBody>
      </p:sp>
      <p:grpSp>
        <p:nvGrpSpPr>
          <p:cNvPr id="190" name="Group 189"/>
          <p:cNvGrpSpPr/>
          <p:nvPr/>
        </p:nvGrpSpPr>
        <p:grpSpPr>
          <a:xfrm>
            <a:off x="3710828" y="2780929"/>
            <a:ext cx="6046691" cy="1107996"/>
            <a:chOff x="-39803" y="3076978"/>
            <a:chExt cx="4602705" cy="1107996"/>
          </a:xfrm>
          <a:noFill/>
          <a:effectLst/>
        </p:grpSpPr>
        <p:sp>
          <p:nvSpPr>
            <p:cNvPr id="191" name="TextBox 190"/>
            <p:cNvSpPr txBox="1"/>
            <p:nvPr/>
          </p:nvSpPr>
          <p:spPr>
            <a:xfrm>
              <a:off x="-39803" y="3076978"/>
              <a:ext cx="3886200" cy="1107996"/>
            </a:xfrm>
            <a:prstGeom prst="rect">
              <a:avLst/>
            </a:prstGeom>
            <a:grp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r>
                <a:rPr lang="en-US" sz="6600" dirty="0">
                  <a:latin typeface="NikoshBAN" pitchFamily="2" charset="0"/>
                  <a:cs typeface="NikoshBAN" pitchFamily="2" charset="0"/>
                </a:rPr>
                <a:t> </a:t>
              </a:r>
              <a:r>
                <a:rPr lang="bn-BD" sz="6600" dirty="0">
                  <a:latin typeface="NikoshBAN" pitchFamily="2" charset="0"/>
                  <a:cs typeface="NikoshBAN" pitchFamily="2" charset="0"/>
                </a:rPr>
                <a:t>৩৬ </a:t>
              </a:r>
              <a:r>
                <a:rPr lang="en-US" sz="6600" dirty="0">
                  <a:latin typeface="NikoshBAN" pitchFamily="2" charset="0"/>
                  <a:cs typeface="NikoshBAN" pitchFamily="2" charset="0"/>
                </a:rPr>
                <a:t>÷</a:t>
              </a:r>
              <a:r>
                <a:rPr lang="bn-BD" sz="6600" dirty="0">
                  <a:latin typeface="NikoshBAN" pitchFamily="2" charset="0"/>
                  <a:cs typeface="NikoshBAN" pitchFamily="2" charset="0"/>
                </a:rPr>
                <a:t> ৪ =</a:t>
              </a:r>
              <a:r>
                <a:rPr lang="en-US" sz="6600" dirty="0">
                  <a:latin typeface="NikoshBAN" pitchFamily="2" charset="0"/>
                  <a:cs typeface="NikoshBAN" pitchFamily="2" charset="0"/>
                </a:rPr>
                <a:t> </a:t>
              </a:r>
              <a:r>
                <a:rPr lang="bn-BD" sz="6600" dirty="0">
                  <a:latin typeface="NikoshBAN" pitchFamily="2" charset="0"/>
                  <a:cs typeface="NikoshBAN" pitchFamily="2" charset="0"/>
                </a:rPr>
                <a:t>৯</a:t>
              </a:r>
              <a:endParaRPr lang="en-US" sz="6600" dirty="0">
                <a:latin typeface="NikoshBAN" pitchFamily="2" charset="0"/>
                <a:cs typeface="NikoshBAN" pitchFamily="2" charset="0"/>
              </a:endParaRPr>
            </a:p>
          </p:txBody>
        </p:sp>
        <p:sp>
          <p:nvSpPr>
            <p:cNvPr id="192" name="Division 191"/>
            <p:cNvSpPr/>
            <p:nvPr/>
          </p:nvSpPr>
          <p:spPr>
            <a:xfrm>
              <a:off x="3877102" y="3395600"/>
              <a:ext cx="685800" cy="381000"/>
            </a:xfrm>
            <a:prstGeom prst="mathDivid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3" name="Right Arrow 192"/>
          <p:cNvSpPr/>
          <p:nvPr/>
        </p:nvSpPr>
        <p:spPr>
          <a:xfrm rot="19894544">
            <a:off x="6359149" y="2092886"/>
            <a:ext cx="2794788" cy="3329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ight Arrow 193"/>
          <p:cNvSpPr/>
          <p:nvPr/>
        </p:nvSpPr>
        <p:spPr>
          <a:xfrm rot="12668732">
            <a:off x="3122962" y="2177155"/>
            <a:ext cx="2432619" cy="3785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16F6"/>
              </a:solidFill>
            </a:endParaRPr>
          </a:p>
        </p:txBody>
      </p:sp>
      <p:sp>
        <p:nvSpPr>
          <p:cNvPr id="195" name="Right Arrow 194"/>
          <p:cNvSpPr/>
          <p:nvPr/>
        </p:nvSpPr>
        <p:spPr>
          <a:xfrm rot="8868988">
            <a:off x="2081082" y="4610054"/>
            <a:ext cx="2379549" cy="3780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ight Arrow 195"/>
          <p:cNvSpPr/>
          <p:nvPr/>
        </p:nvSpPr>
        <p:spPr>
          <a:xfrm rot="2067342">
            <a:off x="7922081" y="4447834"/>
            <a:ext cx="1740044" cy="4318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2632674" y="2945911"/>
            <a:ext cx="6553200" cy="923330"/>
          </a:xfrm>
          <a:prstGeom prst="rect">
            <a:avLst/>
          </a:prstGeom>
          <a:noFill/>
          <a:ln>
            <a:noFill/>
          </a:ln>
          <a:effectLst/>
          <a:scene3d>
            <a:camera prst="orthographicFront">
              <a:rot lat="0" lon="0" rev="0"/>
            </a:camera>
            <a:lightRig rig="glow" dir="t">
              <a:rot lat="0" lon="0" rev="4800000"/>
            </a:lightRig>
          </a:scene3d>
          <a:sp3d prstMaterial="matte">
            <a:bevelT w="127000" h="63500" prst="angle"/>
          </a:sp3d>
        </p:spPr>
        <p:txBody>
          <a:bodyPr wrap="square" rtlCol="0">
            <a:spAutoFit/>
          </a:bodyPr>
          <a:lstStyle/>
          <a:p>
            <a:pPr algn="ctr"/>
            <a:r>
              <a:rPr lang="en-US" sz="4000" dirty="0">
                <a:latin typeface="NikoshBAN" pitchFamily="2" charset="0"/>
                <a:cs typeface="NikoshBAN" pitchFamily="2" charset="0"/>
              </a:rPr>
              <a:t>৪ </a:t>
            </a:r>
            <a:r>
              <a:rPr lang="bn-BD" sz="4000" dirty="0">
                <a:latin typeface="NikoshBAN" pitchFamily="2" charset="0"/>
                <a:cs typeface="NikoshBAN" pitchFamily="2" charset="0"/>
              </a:rPr>
              <a:t>টি ঝুড়ির গড়</a:t>
            </a:r>
            <a:r>
              <a:rPr lang="bn-BD" sz="5400" dirty="0">
                <a:latin typeface="NikoshBAN" pitchFamily="2" charset="0"/>
                <a:cs typeface="NikoshBAN" pitchFamily="2" charset="0"/>
              </a:rPr>
              <a:t> </a:t>
            </a:r>
            <a:r>
              <a:rPr lang="bn-BD" sz="4000" dirty="0">
                <a:latin typeface="NikoshBAN" pitchFamily="2" charset="0"/>
                <a:cs typeface="NikoshBAN" pitchFamily="2" charset="0"/>
              </a:rPr>
              <a:t>আম সংখ্যা ৯</a:t>
            </a:r>
            <a:endParaRPr lang="en-US" sz="4000" dirty="0">
              <a:latin typeface="NikoshBAN" pitchFamily="2" charset="0"/>
              <a:cs typeface="NikoshBAN" pitchFamily="2" charset="0"/>
            </a:endParaRPr>
          </a:p>
        </p:txBody>
      </p:sp>
      <p:sp>
        <p:nvSpPr>
          <p:cNvPr id="198" name="TextBox 197"/>
          <p:cNvSpPr txBox="1"/>
          <p:nvPr/>
        </p:nvSpPr>
        <p:spPr>
          <a:xfrm>
            <a:off x="2548214" y="3056144"/>
            <a:ext cx="7010400" cy="1077218"/>
          </a:xfrm>
          <a:prstGeom prst="rect">
            <a:avLst/>
          </a:prstGeom>
          <a:noFill/>
          <a:ln>
            <a:noFill/>
          </a:ln>
          <a:effectLst/>
        </p:spPr>
        <p:txBody>
          <a:bodyPr wrap="square" rtlCol="0">
            <a:spAutoFit/>
          </a:bodyPr>
          <a:lstStyle/>
          <a:p>
            <a:pPr algn="ctr"/>
            <a:r>
              <a:rPr lang="bn-BD" sz="3200" dirty="0">
                <a:latin typeface="NikoshBAN" pitchFamily="2" charset="0"/>
                <a:cs typeface="NikoshBAN" pitchFamily="2" charset="0"/>
              </a:rPr>
              <a:t>৪টি ঝুড়ির ৯টি আম বের হল বড় ঝুড়ির ৩৬টি আমকে ঝুড়ির সংখ্যা দিয়ে ভাগ করে।</a:t>
            </a:r>
            <a:endParaRPr lang="en-US" sz="2800" dirty="0">
              <a:latin typeface="NikoshBAN" pitchFamily="2" charset="0"/>
              <a:cs typeface="NikoshBAN" pitchFamily="2" charset="0"/>
            </a:endParaRPr>
          </a:p>
        </p:txBody>
      </p:sp>
      <p:sp>
        <p:nvSpPr>
          <p:cNvPr id="199" name="TextBox 198"/>
          <p:cNvSpPr txBox="1"/>
          <p:nvPr/>
        </p:nvSpPr>
        <p:spPr>
          <a:xfrm>
            <a:off x="4927238" y="5085913"/>
            <a:ext cx="2145867" cy="646331"/>
          </a:xfrm>
          <a:prstGeom prst="rect">
            <a:avLst/>
          </a:prstGeom>
          <a:noFill/>
        </p:spPr>
        <p:txBody>
          <a:bodyPr wrap="square" rtlCol="0">
            <a:spAutoFit/>
          </a:bodyPr>
          <a:lstStyle/>
          <a:p>
            <a:r>
              <a:rPr lang="bn-BD" sz="3600" b="1" dirty="0">
                <a:solidFill>
                  <a:srgbClr val="3616F6"/>
                </a:solidFill>
                <a:latin typeface="NikoshBAN" pitchFamily="2" charset="0"/>
                <a:cs typeface="NikoshBAN" pitchFamily="2" charset="0"/>
              </a:rPr>
              <a:t>৩৬টি আম</a:t>
            </a:r>
            <a:endParaRPr lang="en-US" sz="3600" b="1" dirty="0">
              <a:solidFill>
                <a:srgbClr val="3616F6"/>
              </a:solidFill>
              <a:latin typeface="NikoshBAN" pitchFamily="2" charset="0"/>
              <a:cs typeface="NikoshBAN" pitchFamily="2" charset="0"/>
            </a:endParaRPr>
          </a:p>
        </p:txBody>
      </p:sp>
      <p:sp>
        <p:nvSpPr>
          <p:cNvPr id="3" name="Date Placeholder 2">
            <a:extLst>
              <a:ext uri="{FF2B5EF4-FFF2-40B4-BE49-F238E27FC236}">
                <a16:creationId xmlns:a16="http://schemas.microsoft.com/office/drawing/2014/main" id="{6E849D93-6769-400C-8463-B5AD199280B5}"/>
              </a:ext>
            </a:extLst>
          </p:cNvPr>
          <p:cNvSpPr>
            <a:spLocks noGrp="1"/>
          </p:cNvSpPr>
          <p:nvPr>
            <p:ph type="dt" sz="half" idx="10"/>
          </p:nvPr>
        </p:nvSpPr>
        <p:spPr/>
        <p:txBody>
          <a:bodyPr/>
          <a:lstStyle/>
          <a:p>
            <a:fld id="{E473F3CD-1A04-48DA-A214-51D34F56E13A}" type="datetime1">
              <a:rPr lang="en-US" smtClean="0"/>
              <a:t>4/24/2022</a:t>
            </a:fld>
            <a:endParaRPr lang="en-US"/>
          </a:p>
        </p:txBody>
      </p:sp>
      <p:sp>
        <p:nvSpPr>
          <p:cNvPr id="4" name="Footer Placeholder 3">
            <a:extLst>
              <a:ext uri="{FF2B5EF4-FFF2-40B4-BE49-F238E27FC236}">
                <a16:creationId xmlns:a16="http://schemas.microsoft.com/office/drawing/2014/main" id="{56F96B0D-ABAA-4593-83B8-ADE0DA3FA05D}"/>
              </a:ext>
            </a:extLst>
          </p:cNvPr>
          <p:cNvSpPr>
            <a:spLocks noGrp="1"/>
          </p:cNvSpPr>
          <p:nvPr>
            <p:ph type="ftr" sz="quarter" idx="11"/>
          </p:nvPr>
        </p:nvSpPr>
        <p:spPr/>
        <p:txBody>
          <a:bodyPr/>
          <a:lstStyle/>
          <a:p>
            <a:r>
              <a:rPr lang="en-US"/>
              <a:t>SHAHNAZ FERDAUSHI JUI</a:t>
            </a:r>
          </a:p>
        </p:txBody>
      </p:sp>
      <p:sp>
        <p:nvSpPr>
          <p:cNvPr id="5" name="Slide Number Placeholder 4">
            <a:extLst>
              <a:ext uri="{FF2B5EF4-FFF2-40B4-BE49-F238E27FC236}">
                <a16:creationId xmlns:a16="http://schemas.microsoft.com/office/drawing/2014/main" id="{60DAA90C-4CB1-4C2E-9368-ABD9DDC50C4D}"/>
              </a:ext>
            </a:extLst>
          </p:cNvPr>
          <p:cNvSpPr>
            <a:spLocks noGrp="1"/>
          </p:cNvSpPr>
          <p:nvPr>
            <p:ph type="sldNum" sz="quarter" idx="12"/>
          </p:nvPr>
        </p:nvSpPr>
        <p:spPr/>
        <p:txBody>
          <a:bodyPr/>
          <a:lstStyle/>
          <a:p>
            <a:fld id="{C85F3B43-B225-4DF9-84B6-AB2510CE7258}" type="slidenum">
              <a:rPr lang="en-US" smtClean="0"/>
              <a:t>16</a:t>
            </a:fld>
            <a:endParaRPr lang="en-US"/>
          </a:p>
        </p:txBody>
      </p:sp>
    </p:spTree>
    <p:extLst>
      <p:ext uri="{BB962C8B-B14F-4D97-AF65-F5344CB8AC3E}">
        <p14:creationId xmlns:p14="http://schemas.microsoft.com/office/powerpoint/2010/main" val="541791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6" presetClass="exit" presetSubtype="16" fill="hold" nodeType="withEffect">
                                  <p:stCondLst>
                                    <p:cond delay="0"/>
                                  </p:stCondLst>
                                  <p:childTnLst>
                                    <p:animEffect transition="out" filter="circle(in)">
                                      <p:cBhvr>
                                        <p:cTn id="9" dur="1000"/>
                                        <p:tgtEl>
                                          <p:spTgt spid="67"/>
                                        </p:tgtEl>
                                      </p:cBhvr>
                                    </p:animEffect>
                                    <p:set>
                                      <p:cBhvr>
                                        <p:cTn id="10" dur="1" fill="hold">
                                          <p:stCondLst>
                                            <p:cond delay="999"/>
                                          </p:stCondLst>
                                        </p:cTn>
                                        <p:tgtEl>
                                          <p:spTgt spid="67"/>
                                        </p:tgtEl>
                                        <p:attrNameLst>
                                          <p:attrName>style.visibility</p:attrName>
                                        </p:attrNameLst>
                                      </p:cBhvr>
                                      <p:to>
                                        <p:strVal val="hidden"/>
                                      </p:to>
                                    </p:set>
                                  </p:childTnLst>
                                </p:cTn>
                              </p:par>
                              <p:par>
                                <p:cTn id="11" presetID="6" presetClass="exit" presetSubtype="16" fill="hold" nodeType="withEffect">
                                  <p:stCondLst>
                                    <p:cond delay="0"/>
                                  </p:stCondLst>
                                  <p:childTnLst>
                                    <p:animEffect transition="out" filter="circle(in)">
                                      <p:cBhvr>
                                        <p:cTn id="12" dur="1000"/>
                                        <p:tgtEl>
                                          <p:spTgt spid="141"/>
                                        </p:tgtEl>
                                      </p:cBhvr>
                                    </p:animEffect>
                                    <p:set>
                                      <p:cBhvr>
                                        <p:cTn id="13" dur="1" fill="hold">
                                          <p:stCondLst>
                                            <p:cond delay="999"/>
                                          </p:stCondLst>
                                        </p:cTn>
                                        <p:tgtEl>
                                          <p:spTgt spid="141"/>
                                        </p:tgtEl>
                                        <p:attrNameLst>
                                          <p:attrName>style.visibility</p:attrName>
                                        </p:attrNameLst>
                                      </p:cBhvr>
                                      <p:to>
                                        <p:strVal val="hidden"/>
                                      </p:to>
                                    </p:set>
                                  </p:childTnLst>
                                </p:cTn>
                              </p:par>
                              <p:par>
                                <p:cTn id="14" presetID="6" presetClass="exit" presetSubtype="16" fill="hold" nodeType="withEffect">
                                  <p:stCondLst>
                                    <p:cond delay="0"/>
                                  </p:stCondLst>
                                  <p:childTnLst>
                                    <p:animEffect transition="out" filter="circle(in)">
                                      <p:cBhvr>
                                        <p:cTn id="15" dur="1000"/>
                                        <p:tgtEl>
                                          <p:spTgt spid="149"/>
                                        </p:tgtEl>
                                      </p:cBhvr>
                                    </p:animEffect>
                                    <p:set>
                                      <p:cBhvr>
                                        <p:cTn id="16" dur="1" fill="hold">
                                          <p:stCondLst>
                                            <p:cond delay="999"/>
                                          </p:stCondLst>
                                        </p:cTn>
                                        <p:tgtEl>
                                          <p:spTgt spid="149"/>
                                        </p:tgtEl>
                                        <p:attrNameLst>
                                          <p:attrName>style.visibility</p:attrName>
                                        </p:attrNameLst>
                                      </p:cBhvr>
                                      <p:to>
                                        <p:strVal val="hidden"/>
                                      </p:to>
                                    </p:set>
                                  </p:childTnLst>
                                </p:cTn>
                              </p:par>
                              <p:par>
                                <p:cTn id="17" presetID="6" presetClass="exit" presetSubtype="16" fill="hold" nodeType="withEffect">
                                  <p:stCondLst>
                                    <p:cond delay="0"/>
                                  </p:stCondLst>
                                  <p:childTnLst>
                                    <p:animEffect transition="out" filter="circle(in)">
                                      <p:cBhvr>
                                        <p:cTn id="18" dur="1000"/>
                                        <p:tgtEl>
                                          <p:spTgt spid="142"/>
                                        </p:tgtEl>
                                      </p:cBhvr>
                                    </p:animEffect>
                                    <p:set>
                                      <p:cBhvr>
                                        <p:cTn id="19" dur="1" fill="hold">
                                          <p:stCondLst>
                                            <p:cond delay="999"/>
                                          </p:stCondLst>
                                        </p:cTn>
                                        <p:tgtEl>
                                          <p:spTgt spid="142"/>
                                        </p:tgtEl>
                                        <p:attrNameLst>
                                          <p:attrName>style.visibility</p:attrName>
                                        </p:attrNameLst>
                                      </p:cBhvr>
                                      <p:to>
                                        <p:strVal val="hidden"/>
                                      </p:to>
                                    </p:set>
                                  </p:childTnLst>
                                </p:cTn>
                              </p:par>
                              <p:par>
                                <p:cTn id="20" presetID="8" presetClass="exit" presetSubtype="16" fill="hold" grpId="0" nodeType="withEffect">
                                  <p:stCondLst>
                                    <p:cond delay="0"/>
                                  </p:stCondLst>
                                  <p:childTnLst>
                                    <p:animEffect transition="out" filter="diamond(in)">
                                      <p:cBhvr>
                                        <p:cTn id="21" dur="1000"/>
                                        <p:tgtEl>
                                          <p:spTgt spid="132"/>
                                        </p:tgtEl>
                                      </p:cBhvr>
                                    </p:animEffect>
                                    <p:set>
                                      <p:cBhvr>
                                        <p:cTn id="22" dur="1" fill="hold">
                                          <p:stCondLst>
                                            <p:cond delay="999"/>
                                          </p:stCondLst>
                                        </p:cTn>
                                        <p:tgtEl>
                                          <p:spTgt spid="132"/>
                                        </p:tgtEl>
                                        <p:attrNameLst>
                                          <p:attrName>style.visibility</p:attrName>
                                        </p:attrNameLst>
                                      </p:cBhvr>
                                      <p:to>
                                        <p:strVal val="hidden"/>
                                      </p:to>
                                    </p:set>
                                  </p:childTnLst>
                                </p:cTn>
                              </p:par>
                              <p:par>
                                <p:cTn id="23" presetID="6" presetClass="exit" presetSubtype="16" fill="hold" nodeType="withEffect">
                                  <p:stCondLst>
                                    <p:cond delay="0"/>
                                  </p:stCondLst>
                                  <p:childTnLst>
                                    <p:animEffect transition="out" filter="circle(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8" presetClass="exit" presetSubtype="16" fill="hold" grpId="1" nodeType="withEffect">
                                  <p:stCondLst>
                                    <p:cond delay="0"/>
                                  </p:stCondLst>
                                  <p:childTnLst>
                                    <p:animEffect transition="out" filter="diamond(in)">
                                      <p:cBhvr>
                                        <p:cTn id="27" dur="1000"/>
                                        <p:tgtEl>
                                          <p:spTgt spid="132"/>
                                        </p:tgtEl>
                                      </p:cBhvr>
                                    </p:animEffect>
                                    <p:set>
                                      <p:cBhvr>
                                        <p:cTn id="28" dur="1" fill="hold">
                                          <p:stCondLst>
                                            <p:cond delay="999"/>
                                          </p:stCondLst>
                                        </p:cTn>
                                        <p:tgtEl>
                                          <p:spTgt spid="132"/>
                                        </p:tgtEl>
                                        <p:attrNameLst>
                                          <p:attrName>style.visibility</p:attrName>
                                        </p:attrNameLst>
                                      </p:cBhvr>
                                      <p:to>
                                        <p:strVal val="hidden"/>
                                      </p:to>
                                    </p:set>
                                  </p:childTnLst>
                                </p:cTn>
                              </p:par>
                              <p:par>
                                <p:cTn id="29" presetID="6" presetClass="exit" presetSubtype="16" fill="hold" nodeType="withEffect">
                                  <p:stCondLst>
                                    <p:cond delay="0"/>
                                  </p:stCondLst>
                                  <p:childTnLst>
                                    <p:animEffect transition="out" filter="circle(in)">
                                      <p:cBhvr>
                                        <p:cTn id="30" dur="1000"/>
                                        <p:tgtEl>
                                          <p:spTgt spid="18"/>
                                        </p:tgtEl>
                                      </p:cBhvr>
                                    </p:animEffect>
                                    <p:set>
                                      <p:cBhvr>
                                        <p:cTn id="31" dur="1" fill="hold">
                                          <p:stCondLst>
                                            <p:cond delay="999"/>
                                          </p:stCondLst>
                                        </p:cTn>
                                        <p:tgtEl>
                                          <p:spTgt spid="18"/>
                                        </p:tgtEl>
                                        <p:attrNameLst>
                                          <p:attrName>style.visibility</p:attrName>
                                        </p:attrNameLst>
                                      </p:cBhvr>
                                      <p:to>
                                        <p:strVal val="hidden"/>
                                      </p:to>
                                    </p:set>
                                  </p:childTnLst>
                                </p:cTn>
                              </p:par>
                              <p:par>
                                <p:cTn id="32" presetID="8" presetClass="exit" presetSubtype="16" fill="hold" grpId="0" nodeType="withEffect">
                                  <p:stCondLst>
                                    <p:cond delay="0"/>
                                  </p:stCondLst>
                                  <p:childTnLst>
                                    <p:animEffect transition="out" filter="diamond(in)">
                                      <p:cBhvr>
                                        <p:cTn id="33" dur="1000"/>
                                        <p:tgtEl>
                                          <p:spTgt spid="133"/>
                                        </p:tgtEl>
                                      </p:cBhvr>
                                    </p:animEffect>
                                    <p:set>
                                      <p:cBhvr>
                                        <p:cTn id="34" dur="1" fill="hold">
                                          <p:stCondLst>
                                            <p:cond delay="999"/>
                                          </p:stCondLst>
                                        </p:cTn>
                                        <p:tgtEl>
                                          <p:spTgt spid="133"/>
                                        </p:tgtEl>
                                        <p:attrNameLst>
                                          <p:attrName>style.visibility</p:attrName>
                                        </p:attrNameLst>
                                      </p:cBhvr>
                                      <p:to>
                                        <p:strVal val="hidden"/>
                                      </p:to>
                                    </p:set>
                                  </p:childTnLst>
                                </p:cTn>
                              </p:par>
                              <p:par>
                                <p:cTn id="35" presetID="8" presetClass="exit" presetSubtype="16" fill="hold" nodeType="withEffect">
                                  <p:stCondLst>
                                    <p:cond delay="0"/>
                                  </p:stCondLst>
                                  <p:childTnLst>
                                    <p:animEffect transition="out" filter="diamond(in)">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par>
                                <p:cTn id="38" presetID="6" presetClass="exit" presetSubtype="16" fill="hold" grpId="0" nodeType="withEffect">
                                  <p:stCondLst>
                                    <p:cond delay="0"/>
                                  </p:stCondLst>
                                  <p:childTnLst>
                                    <p:animEffect transition="out" filter="circle(in)">
                                      <p:cBhvr>
                                        <p:cTn id="39" dur="1000"/>
                                        <p:tgtEl>
                                          <p:spTgt spid="134"/>
                                        </p:tgtEl>
                                      </p:cBhvr>
                                    </p:animEffect>
                                    <p:set>
                                      <p:cBhvr>
                                        <p:cTn id="40" dur="1" fill="hold">
                                          <p:stCondLst>
                                            <p:cond delay="999"/>
                                          </p:stCondLst>
                                        </p:cTn>
                                        <p:tgtEl>
                                          <p:spTgt spid="134"/>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1000"/>
                                        <p:tgtEl>
                                          <p:spTgt spid="37"/>
                                        </p:tgtEl>
                                      </p:cBhvr>
                                    </p:animEffect>
                                    <p:set>
                                      <p:cBhvr>
                                        <p:cTn id="43" dur="1" fill="hold">
                                          <p:stCondLst>
                                            <p:cond delay="999"/>
                                          </p:stCondLst>
                                        </p:cTn>
                                        <p:tgtEl>
                                          <p:spTgt spid="37"/>
                                        </p:tgtEl>
                                        <p:attrNameLst>
                                          <p:attrName>style.visibility</p:attrName>
                                        </p:attrNameLst>
                                      </p:cBhvr>
                                      <p:to>
                                        <p:strVal val="hidden"/>
                                      </p:to>
                                    </p:set>
                                  </p:childTnLst>
                                </p:cTn>
                              </p:par>
                              <p:par>
                                <p:cTn id="44" presetID="8" presetClass="exit" presetSubtype="16" fill="hold" grpId="0" nodeType="withEffect">
                                  <p:stCondLst>
                                    <p:cond delay="0"/>
                                  </p:stCondLst>
                                  <p:childTnLst>
                                    <p:animEffect transition="out" filter="diamond(in)">
                                      <p:cBhvr>
                                        <p:cTn id="45" dur="1000"/>
                                        <p:tgtEl>
                                          <p:spTgt spid="136"/>
                                        </p:tgtEl>
                                      </p:cBhvr>
                                    </p:animEffect>
                                    <p:set>
                                      <p:cBhvr>
                                        <p:cTn id="46" dur="1" fill="hold">
                                          <p:stCondLst>
                                            <p:cond delay="999"/>
                                          </p:stCondLst>
                                        </p:cTn>
                                        <p:tgtEl>
                                          <p:spTgt spid="136"/>
                                        </p:tgtEl>
                                        <p:attrNameLst>
                                          <p:attrName>style.visibility</p:attrName>
                                        </p:attrNameLst>
                                      </p:cBhvr>
                                      <p:to>
                                        <p:strVal val="hidden"/>
                                      </p:to>
                                    </p:set>
                                  </p:childTnLst>
                                </p:cTn>
                              </p:par>
                              <p:par>
                                <p:cTn id="47" presetID="20" presetClass="entr" presetSubtype="0" fill="hold" grpId="0"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wedge">
                                      <p:cBhvr>
                                        <p:cTn id="49" dur="1000"/>
                                        <p:tgtEl>
                                          <p:spTgt spid="153"/>
                                        </p:tgtEl>
                                      </p:cBhvr>
                                    </p:animEffect>
                                  </p:childTnLst>
                                </p:cTn>
                              </p:par>
                              <p:par>
                                <p:cTn id="50" presetID="9" presetClass="exit" presetSubtype="0" fill="hold" nodeType="withEffect">
                                  <p:stCondLst>
                                    <p:cond delay="0"/>
                                  </p:stCondLst>
                                  <p:childTnLst>
                                    <p:animEffect transition="out" filter="dissolv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1000"/>
                                        <p:tgtEl>
                                          <p:spTgt spid="141"/>
                                        </p:tgtEl>
                                      </p:cBhvr>
                                    </p:animEffect>
                                    <p:set>
                                      <p:cBhvr>
                                        <p:cTn id="55" dur="1" fill="hold">
                                          <p:stCondLst>
                                            <p:cond delay="999"/>
                                          </p:stCondLst>
                                        </p:cTn>
                                        <p:tgtEl>
                                          <p:spTgt spid="141"/>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1000"/>
                                        <p:tgtEl>
                                          <p:spTgt spid="133"/>
                                        </p:tgtEl>
                                      </p:cBhvr>
                                    </p:animEffect>
                                    <p:set>
                                      <p:cBhvr>
                                        <p:cTn id="58" dur="1" fill="hold">
                                          <p:stCondLst>
                                            <p:cond delay="999"/>
                                          </p:stCondLst>
                                        </p:cTn>
                                        <p:tgtEl>
                                          <p:spTgt spid="133"/>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1000"/>
                                        <p:tgtEl>
                                          <p:spTgt spid="20"/>
                                        </p:tgtEl>
                                      </p:cBhvr>
                                    </p:animEffect>
                                    <p:set>
                                      <p:cBhvr>
                                        <p:cTn id="61" dur="1" fill="hold">
                                          <p:stCondLst>
                                            <p:cond delay="999"/>
                                          </p:stCondLst>
                                        </p:cTn>
                                        <p:tgtEl>
                                          <p:spTgt spid="2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1000"/>
                                        <p:tgtEl>
                                          <p:spTgt spid="149"/>
                                        </p:tgtEl>
                                      </p:cBhvr>
                                    </p:animEffect>
                                    <p:set>
                                      <p:cBhvr>
                                        <p:cTn id="64" dur="1" fill="hold">
                                          <p:stCondLst>
                                            <p:cond delay="999"/>
                                          </p:stCondLst>
                                        </p:cTn>
                                        <p:tgtEl>
                                          <p:spTgt spid="14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1000"/>
                                        <p:tgtEl>
                                          <p:spTgt spid="134"/>
                                        </p:tgtEl>
                                      </p:cBhvr>
                                    </p:animEffect>
                                    <p:set>
                                      <p:cBhvr>
                                        <p:cTn id="67" dur="1" fill="hold">
                                          <p:stCondLst>
                                            <p:cond delay="999"/>
                                          </p:stCondLst>
                                        </p:cTn>
                                        <p:tgtEl>
                                          <p:spTgt spid="134"/>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1000"/>
                                        <p:tgtEl>
                                          <p:spTgt spid="9"/>
                                        </p:tgtEl>
                                      </p:cBhvr>
                                    </p:animEffect>
                                    <p:set>
                                      <p:cBhvr>
                                        <p:cTn id="70" dur="1" fill="hold">
                                          <p:stCondLst>
                                            <p:cond delay="999"/>
                                          </p:stCondLst>
                                        </p:cTn>
                                        <p:tgtEl>
                                          <p:spTgt spid="9"/>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1000"/>
                                        <p:tgtEl>
                                          <p:spTgt spid="67"/>
                                        </p:tgtEl>
                                      </p:cBhvr>
                                    </p:animEffect>
                                    <p:set>
                                      <p:cBhvr>
                                        <p:cTn id="73" dur="1" fill="hold">
                                          <p:stCondLst>
                                            <p:cond delay="999"/>
                                          </p:stCondLst>
                                        </p:cTn>
                                        <p:tgtEl>
                                          <p:spTgt spid="67"/>
                                        </p:tgtEl>
                                        <p:attrNameLst>
                                          <p:attrName>style.visibility</p:attrName>
                                        </p:attrNameLst>
                                      </p:cBhvr>
                                      <p:to>
                                        <p:strVal val="hidden"/>
                                      </p:to>
                                    </p:set>
                                  </p:childTnLst>
                                </p:cTn>
                              </p:par>
                              <p:par>
                                <p:cTn id="74" presetID="9" presetClass="exit" presetSubtype="0" fill="hold" grpId="2" nodeType="withEffect">
                                  <p:stCondLst>
                                    <p:cond delay="0"/>
                                  </p:stCondLst>
                                  <p:childTnLst>
                                    <p:animEffect transition="out" filter="dissolve">
                                      <p:cBhvr>
                                        <p:cTn id="75" dur="1000"/>
                                        <p:tgtEl>
                                          <p:spTgt spid="132"/>
                                        </p:tgtEl>
                                      </p:cBhvr>
                                    </p:animEffect>
                                    <p:set>
                                      <p:cBhvr>
                                        <p:cTn id="76" dur="1" fill="hold">
                                          <p:stCondLst>
                                            <p:cond delay="999"/>
                                          </p:stCondLst>
                                        </p:cTn>
                                        <p:tgtEl>
                                          <p:spTgt spid="132"/>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1000"/>
                                        <p:tgtEl>
                                          <p:spTgt spid="37"/>
                                        </p:tgtEl>
                                      </p:cBhvr>
                                    </p:animEffect>
                                    <p:set>
                                      <p:cBhvr>
                                        <p:cTn id="79" dur="1" fill="hold">
                                          <p:stCondLst>
                                            <p:cond delay="999"/>
                                          </p:stCondLst>
                                        </p:cTn>
                                        <p:tgtEl>
                                          <p:spTgt spid="37"/>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1000"/>
                                        <p:tgtEl>
                                          <p:spTgt spid="142"/>
                                        </p:tgtEl>
                                      </p:cBhvr>
                                    </p:animEffect>
                                    <p:set>
                                      <p:cBhvr>
                                        <p:cTn id="82" dur="1" fill="hold">
                                          <p:stCondLst>
                                            <p:cond delay="999"/>
                                          </p:stCondLst>
                                        </p:cTn>
                                        <p:tgtEl>
                                          <p:spTgt spid="142"/>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1000"/>
                                        <p:tgtEl>
                                          <p:spTgt spid="136"/>
                                        </p:tgtEl>
                                      </p:cBhvr>
                                    </p:animEffect>
                                    <p:set>
                                      <p:cBhvr>
                                        <p:cTn id="85" dur="1" fill="hold">
                                          <p:stCondLst>
                                            <p:cond delay="999"/>
                                          </p:stCondLst>
                                        </p:cTn>
                                        <p:tgtEl>
                                          <p:spTgt spid="136"/>
                                        </p:tgtEl>
                                        <p:attrNameLst>
                                          <p:attrName>style.visibility</p:attrName>
                                        </p:attrNameLst>
                                      </p:cBhvr>
                                      <p:to>
                                        <p:strVal val="hidden"/>
                                      </p:to>
                                    </p:set>
                                  </p:childTnLst>
                                </p:cTn>
                              </p:par>
                              <p:par>
                                <p:cTn id="86" presetID="53" presetClass="entr" presetSubtype="16"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p:cTn id="88" dur="1000" fill="hold"/>
                                        <p:tgtEl>
                                          <p:spTgt spid="49"/>
                                        </p:tgtEl>
                                        <p:attrNameLst>
                                          <p:attrName>ppt_w</p:attrName>
                                        </p:attrNameLst>
                                      </p:cBhvr>
                                      <p:tavLst>
                                        <p:tav tm="0">
                                          <p:val>
                                            <p:fltVal val="0"/>
                                          </p:val>
                                        </p:tav>
                                        <p:tav tm="100000">
                                          <p:val>
                                            <p:strVal val="#ppt_w"/>
                                          </p:val>
                                        </p:tav>
                                      </p:tavLst>
                                    </p:anim>
                                    <p:anim calcmode="lin" valueType="num">
                                      <p:cBhvr>
                                        <p:cTn id="89" dur="1000" fill="hold"/>
                                        <p:tgtEl>
                                          <p:spTgt spid="49"/>
                                        </p:tgtEl>
                                        <p:attrNameLst>
                                          <p:attrName>ppt_h</p:attrName>
                                        </p:attrNameLst>
                                      </p:cBhvr>
                                      <p:tavLst>
                                        <p:tav tm="0">
                                          <p:val>
                                            <p:fltVal val="0"/>
                                          </p:val>
                                        </p:tav>
                                        <p:tav tm="100000">
                                          <p:val>
                                            <p:strVal val="#ppt_h"/>
                                          </p:val>
                                        </p:tav>
                                      </p:tavLst>
                                    </p:anim>
                                    <p:animEffect transition="in" filter="fade">
                                      <p:cBhvr>
                                        <p:cTn id="90" dur="1000"/>
                                        <p:tgtEl>
                                          <p:spTgt spid="49"/>
                                        </p:tgtEl>
                                      </p:cBhvr>
                                    </p:animEffect>
                                  </p:childTnLst>
                                </p:cTn>
                              </p:par>
                              <p:par>
                                <p:cTn id="91" presetID="53" presetClass="entr" presetSubtype="16" fill="hold" nodeType="withEffect">
                                  <p:stCondLst>
                                    <p:cond delay="0"/>
                                  </p:stCondLst>
                                  <p:childTnLst>
                                    <p:set>
                                      <p:cBhvr>
                                        <p:cTn id="92" dur="1" fill="hold">
                                          <p:stCondLst>
                                            <p:cond delay="0"/>
                                          </p:stCondLst>
                                        </p:cTn>
                                        <p:tgtEl>
                                          <p:spTgt spid="131"/>
                                        </p:tgtEl>
                                        <p:attrNameLst>
                                          <p:attrName>style.visibility</p:attrName>
                                        </p:attrNameLst>
                                      </p:cBhvr>
                                      <p:to>
                                        <p:strVal val="visible"/>
                                      </p:to>
                                    </p:set>
                                    <p:anim calcmode="lin" valueType="num">
                                      <p:cBhvr>
                                        <p:cTn id="93" dur="1000" fill="hold"/>
                                        <p:tgtEl>
                                          <p:spTgt spid="131"/>
                                        </p:tgtEl>
                                        <p:attrNameLst>
                                          <p:attrName>ppt_w</p:attrName>
                                        </p:attrNameLst>
                                      </p:cBhvr>
                                      <p:tavLst>
                                        <p:tav tm="0">
                                          <p:val>
                                            <p:fltVal val="0"/>
                                          </p:val>
                                        </p:tav>
                                        <p:tav tm="100000">
                                          <p:val>
                                            <p:strVal val="#ppt_w"/>
                                          </p:val>
                                        </p:tav>
                                      </p:tavLst>
                                    </p:anim>
                                    <p:anim calcmode="lin" valueType="num">
                                      <p:cBhvr>
                                        <p:cTn id="94" dur="1000" fill="hold"/>
                                        <p:tgtEl>
                                          <p:spTgt spid="131"/>
                                        </p:tgtEl>
                                        <p:attrNameLst>
                                          <p:attrName>ppt_h</p:attrName>
                                        </p:attrNameLst>
                                      </p:cBhvr>
                                      <p:tavLst>
                                        <p:tav tm="0">
                                          <p:val>
                                            <p:fltVal val="0"/>
                                          </p:val>
                                        </p:tav>
                                        <p:tav tm="100000">
                                          <p:val>
                                            <p:strVal val="#ppt_h"/>
                                          </p:val>
                                        </p:tav>
                                      </p:tavLst>
                                    </p:anim>
                                    <p:animEffect transition="in" filter="fade">
                                      <p:cBhvr>
                                        <p:cTn id="95" dur="1000"/>
                                        <p:tgtEl>
                                          <p:spTgt spid="13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37"/>
                                        </p:tgtEl>
                                        <p:attrNameLst>
                                          <p:attrName>style.visibility</p:attrName>
                                        </p:attrNameLst>
                                      </p:cBhvr>
                                      <p:to>
                                        <p:strVal val="visible"/>
                                      </p:to>
                                    </p:set>
                                    <p:anim calcmode="lin" valueType="num">
                                      <p:cBhvr>
                                        <p:cTn id="98" dur="1000" fill="hold"/>
                                        <p:tgtEl>
                                          <p:spTgt spid="137"/>
                                        </p:tgtEl>
                                        <p:attrNameLst>
                                          <p:attrName>ppt_w</p:attrName>
                                        </p:attrNameLst>
                                      </p:cBhvr>
                                      <p:tavLst>
                                        <p:tav tm="0">
                                          <p:val>
                                            <p:fltVal val="0"/>
                                          </p:val>
                                        </p:tav>
                                        <p:tav tm="100000">
                                          <p:val>
                                            <p:strVal val="#ppt_w"/>
                                          </p:val>
                                        </p:tav>
                                      </p:tavLst>
                                    </p:anim>
                                    <p:anim calcmode="lin" valueType="num">
                                      <p:cBhvr>
                                        <p:cTn id="99" dur="1000" fill="hold"/>
                                        <p:tgtEl>
                                          <p:spTgt spid="137"/>
                                        </p:tgtEl>
                                        <p:attrNameLst>
                                          <p:attrName>ppt_h</p:attrName>
                                        </p:attrNameLst>
                                      </p:cBhvr>
                                      <p:tavLst>
                                        <p:tav tm="0">
                                          <p:val>
                                            <p:fltVal val="0"/>
                                          </p:val>
                                        </p:tav>
                                        <p:tav tm="100000">
                                          <p:val>
                                            <p:strVal val="#ppt_h"/>
                                          </p:val>
                                        </p:tav>
                                      </p:tavLst>
                                    </p:anim>
                                    <p:animEffect transition="in" filter="fade">
                                      <p:cBhvr>
                                        <p:cTn id="100" dur="1000"/>
                                        <p:tgtEl>
                                          <p:spTgt spid="13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0"/>
                                  </p:stCondLst>
                                  <p:childTnLst>
                                    <p:anim calcmode="lin" valueType="num">
                                      <p:cBhvr>
                                        <p:cTn id="104" dur="500"/>
                                        <p:tgtEl>
                                          <p:spTgt spid="153"/>
                                        </p:tgtEl>
                                        <p:attrNameLst>
                                          <p:attrName>ppt_w</p:attrName>
                                        </p:attrNameLst>
                                      </p:cBhvr>
                                      <p:tavLst>
                                        <p:tav tm="0">
                                          <p:val>
                                            <p:strVal val="ppt_w"/>
                                          </p:val>
                                        </p:tav>
                                        <p:tav tm="100000">
                                          <p:val>
                                            <p:fltVal val="0"/>
                                          </p:val>
                                        </p:tav>
                                      </p:tavLst>
                                    </p:anim>
                                    <p:anim calcmode="lin" valueType="num">
                                      <p:cBhvr>
                                        <p:cTn id="105" dur="500"/>
                                        <p:tgtEl>
                                          <p:spTgt spid="153"/>
                                        </p:tgtEl>
                                        <p:attrNameLst>
                                          <p:attrName>ppt_h</p:attrName>
                                        </p:attrNameLst>
                                      </p:cBhvr>
                                      <p:tavLst>
                                        <p:tav tm="0">
                                          <p:val>
                                            <p:strVal val="ppt_h"/>
                                          </p:val>
                                        </p:tav>
                                        <p:tav tm="100000">
                                          <p:val>
                                            <p:fltVal val="0"/>
                                          </p:val>
                                        </p:tav>
                                      </p:tavLst>
                                    </p:anim>
                                    <p:animEffect transition="out" filter="fade">
                                      <p:cBhvr>
                                        <p:cTn id="106" dur="500"/>
                                        <p:tgtEl>
                                          <p:spTgt spid="153"/>
                                        </p:tgtEl>
                                      </p:cBhvr>
                                    </p:animEffect>
                                    <p:set>
                                      <p:cBhvr>
                                        <p:cTn id="107" dur="1" fill="hold">
                                          <p:stCondLst>
                                            <p:cond delay="499"/>
                                          </p:stCondLst>
                                        </p:cTn>
                                        <p:tgtEl>
                                          <p:spTgt spid="153"/>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500"/>
                                        <p:tgtEl>
                                          <p:spTgt spid="49"/>
                                        </p:tgtEl>
                                        <p:attrNameLst>
                                          <p:attrName>ppt_w</p:attrName>
                                        </p:attrNameLst>
                                      </p:cBhvr>
                                      <p:tavLst>
                                        <p:tav tm="0">
                                          <p:val>
                                            <p:strVal val="ppt_w"/>
                                          </p:val>
                                        </p:tav>
                                        <p:tav tm="100000">
                                          <p:val>
                                            <p:fltVal val="0"/>
                                          </p:val>
                                        </p:tav>
                                      </p:tavLst>
                                    </p:anim>
                                    <p:anim calcmode="lin" valueType="num">
                                      <p:cBhvr>
                                        <p:cTn id="110" dur="500"/>
                                        <p:tgtEl>
                                          <p:spTgt spid="49"/>
                                        </p:tgtEl>
                                        <p:attrNameLst>
                                          <p:attrName>ppt_h</p:attrName>
                                        </p:attrNameLst>
                                      </p:cBhvr>
                                      <p:tavLst>
                                        <p:tav tm="0">
                                          <p:val>
                                            <p:strVal val="ppt_h"/>
                                          </p:val>
                                        </p:tav>
                                        <p:tav tm="100000">
                                          <p:val>
                                            <p:fltVal val="0"/>
                                          </p:val>
                                        </p:tav>
                                      </p:tavLst>
                                    </p:anim>
                                    <p:animEffect transition="out" filter="fade">
                                      <p:cBhvr>
                                        <p:cTn id="111" dur="500"/>
                                        <p:tgtEl>
                                          <p:spTgt spid="49"/>
                                        </p:tgtEl>
                                      </p:cBhvr>
                                    </p:animEffect>
                                    <p:set>
                                      <p:cBhvr>
                                        <p:cTn id="112" dur="1" fill="hold">
                                          <p:stCondLst>
                                            <p:cond delay="499"/>
                                          </p:stCondLst>
                                        </p:cTn>
                                        <p:tgtEl>
                                          <p:spTgt spid="49"/>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500"/>
                                        <p:tgtEl>
                                          <p:spTgt spid="131"/>
                                        </p:tgtEl>
                                        <p:attrNameLst>
                                          <p:attrName>ppt_w</p:attrName>
                                        </p:attrNameLst>
                                      </p:cBhvr>
                                      <p:tavLst>
                                        <p:tav tm="0">
                                          <p:val>
                                            <p:strVal val="ppt_w"/>
                                          </p:val>
                                        </p:tav>
                                        <p:tav tm="100000">
                                          <p:val>
                                            <p:fltVal val="0"/>
                                          </p:val>
                                        </p:tav>
                                      </p:tavLst>
                                    </p:anim>
                                    <p:anim calcmode="lin" valueType="num">
                                      <p:cBhvr>
                                        <p:cTn id="115" dur="500"/>
                                        <p:tgtEl>
                                          <p:spTgt spid="131"/>
                                        </p:tgtEl>
                                        <p:attrNameLst>
                                          <p:attrName>ppt_h</p:attrName>
                                        </p:attrNameLst>
                                      </p:cBhvr>
                                      <p:tavLst>
                                        <p:tav tm="0">
                                          <p:val>
                                            <p:strVal val="ppt_h"/>
                                          </p:val>
                                        </p:tav>
                                        <p:tav tm="100000">
                                          <p:val>
                                            <p:fltVal val="0"/>
                                          </p:val>
                                        </p:tav>
                                      </p:tavLst>
                                    </p:anim>
                                    <p:animEffect transition="out" filter="fade">
                                      <p:cBhvr>
                                        <p:cTn id="116" dur="500"/>
                                        <p:tgtEl>
                                          <p:spTgt spid="131"/>
                                        </p:tgtEl>
                                      </p:cBhvr>
                                    </p:animEffect>
                                    <p:set>
                                      <p:cBhvr>
                                        <p:cTn id="117" dur="1" fill="hold">
                                          <p:stCondLst>
                                            <p:cond delay="499"/>
                                          </p:stCondLst>
                                        </p:cTn>
                                        <p:tgtEl>
                                          <p:spTgt spid="131"/>
                                        </p:tgtEl>
                                        <p:attrNameLst>
                                          <p:attrName>style.visibility</p:attrName>
                                        </p:attrNameLst>
                                      </p:cBhvr>
                                      <p:to>
                                        <p:strVal val="hidden"/>
                                      </p:to>
                                    </p:set>
                                  </p:childTnLst>
                                </p:cTn>
                              </p:par>
                              <p:par>
                                <p:cTn id="118" presetID="53" presetClass="exit" presetSubtype="32" fill="hold" grpId="1" nodeType="withEffect">
                                  <p:stCondLst>
                                    <p:cond delay="0"/>
                                  </p:stCondLst>
                                  <p:childTnLst>
                                    <p:anim calcmode="lin" valueType="num">
                                      <p:cBhvr>
                                        <p:cTn id="119" dur="500"/>
                                        <p:tgtEl>
                                          <p:spTgt spid="137"/>
                                        </p:tgtEl>
                                        <p:attrNameLst>
                                          <p:attrName>ppt_w</p:attrName>
                                        </p:attrNameLst>
                                      </p:cBhvr>
                                      <p:tavLst>
                                        <p:tav tm="0">
                                          <p:val>
                                            <p:strVal val="ppt_w"/>
                                          </p:val>
                                        </p:tav>
                                        <p:tav tm="100000">
                                          <p:val>
                                            <p:fltVal val="0"/>
                                          </p:val>
                                        </p:tav>
                                      </p:tavLst>
                                    </p:anim>
                                    <p:anim calcmode="lin" valueType="num">
                                      <p:cBhvr>
                                        <p:cTn id="120" dur="500"/>
                                        <p:tgtEl>
                                          <p:spTgt spid="137"/>
                                        </p:tgtEl>
                                        <p:attrNameLst>
                                          <p:attrName>ppt_h</p:attrName>
                                        </p:attrNameLst>
                                      </p:cBhvr>
                                      <p:tavLst>
                                        <p:tav tm="0">
                                          <p:val>
                                            <p:strVal val="ppt_h"/>
                                          </p:val>
                                        </p:tav>
                                        <p:tav tm="100000">
                                          <p:val>
                                            <p:fltVal val="0"/>
                                          </p:val>
                                        </p:tav>
                                      </p:tavLst>
                                    </p:anim>
                                    <p:animEffect transition="out" filter="fade">
                                      <p:cBhvr>
                                        <p:cTn id="121" dur="500"/>
                                        <p:tgtEl>
                                          <p:spTgt spid="137"/>
                                        </p:tgtEl>
                                      </p:cBhvr>
                                    </p:animEffect>
                                    <p:set>
                                      <p:cBhvr>
                                        <p:cTn id="122" dur="1" fill="hold">
                                          <p:stCondLst>
                                            <p:cond delay="499"/>
                                          </p:stCondLst>
                                        </p:cTn>
                                        <p:tgtEl>
                                          <p:spTgt spid="137"/>
                                        </p:tgtEl>
                                        <p:attrNameLst>
                                          <p:attrName>style.visibility</p:attrName>
                                        </p:attrNameLst>
                                      </p:cBhvr>
                                      <p:to>
                                        <p:strVal val="hidden"/>
                                      </p:to>
                                    </p:set>
                                  </p:childTnLst>
                                </p:cTn>
                              </p:par>
                              <p:par>
                                <p:cTn id="123" presetID="53" presetClass="entr" presetSubtype="16" fill="hold" nodeType="withEffect">
                                  <p:stCondLst>
                                    <p:cond delay="0"/>
                                  </p:stCondLst>
                                  <p:childTnLst>
                                    <p:set>
                                      <p:cBhvr>
                                        <p:cTn id="124" dur="1" fill="hold">
                                          <p:stCondLst>
                                            <p:cond delay="0"/>
                                          </p:stCondLst>
                                        </p:cTn>
                                        <p:tgtEl>
                                          <p:spTgt spid="144"/>
                                        </p:tgtEl>
                                        <p:attrNameLst>
                                          <p:attrName>style.visibility</p:attrName>
                                        </p:attrNameLst>
                                      </p:cBhvr>
                                      <p:to>
                                        <p:strVal val="visible"/>
                                      </p:to>
                                    </p:set>
                                    <p:anim calcmode="lin" valueType="num">
                                      <p:cBhvr>
                                        <p:cTn id="125" dur="500" fill="hold"/>
                                        <p:tgtEl>
                                          <p:spTgt spid="144"/>
                                        </p:tgtEl>
                                        <p:attrNameLst>
                                          <p:attrName>ppt_w</p:attrName>
                                        </p:attrNameLst>
                                      </p:cBhvr>
                                      <p:tavLst>
                                        <p:tav tm="0">
                                          <p:val>
                                            <p:fltVal val="0"/>
                                          </p:val>
                                        </p:tav>
                                        <p:tav tm="100000">
                                          <p:val>
                                            <p:strVal val="#ppt_w"/>
                                          </p:val>
                                        </p:tav>
                                      </p:tavLst>
                                    </p:anim>
                                    <p:anim calcmode="lin" valueType="num">
                                      <p:cBhvr>
                                        <p:cTn id="126" dur="500" fill="hold"/>
                                        <p:tgtEl>
                                          <p:spTgt spid="144"/>
                                        </p:tgtEl>
                                        <p:attrNameLst>
                                          <p:attrName>ppt_h</p:attrName>
                                        </p:attrNameLst>
                                      </p:cBhvr>
                                      <p:tavLst>
                                        <p:tav tm="0">
                                          <p:val>
                                            <p:fltVal val="0"/>
                                          </p:val>
                                        </p:tav>
                                        <p:tav tm="100000">
                                          <p:val>
                                            <p:strVal val="#ppt_h"/>
                                          </p:val>
                                        </p:tav>
                                      </p:tavLst>
                                    </p:anim>
                                    <p:animEffect transition="in" filter="fade">
                                      <p:cBhvr>
                                        <p:cTn id="127" dur="500"/>
                                        <p:tgtEl>
                                          <p:spTgt spid="144"/>
                                        </p:tgtEl>
                                      </p:cBhvr>
                                    </p:animEffect>
                                  </p:childTnLst>
                                </p:cTn>
                              </p:par>
                              <p:par>
                                <p:cTn id="128" presetID="53" presetClass="entr" presetSubtype="16" fill="hold" nodeType="withEffect">
                                  <p:stCondLst>
                                    <p:cond delay="0"/>
                                  </p:stCondLst>
                                  <p:childTnLst>
                                    <p:set>
                                      <p:cBhvr>
                                        <p:cTn id="129" dur="1" fill="hold">
                                          <p:stCondLst>
                                            <p:cond delay="0"/>
                                          </p:stCondLst>
                                        </p:cTn>
                                        <p:tgtEl>
                                          <p:spTgt spid="180"/>
                                        </p:tgtEl>
                                        <p:attrNameLst>
                                          <p:attrName>style.visibility</p:attrName>
                                        </p:attrNameLst>
                                      </p:cBhvr>
                                      <p:to>
                                        <p:strVal val="visible"/>
                                      </p:to>
                                    </p:set>
                                    <p:anim calcmode="lin" valueType="num">
                                      <p:cBhvr>
                                        <p:cTn id="130" dur="500" fill="hold"/>
                                        <p:tgtEl>
                                          <p:spTgt spid="180"/>
                                        </p:tgtEl>
                                        <p:attrNameLst>
                                          <p:attrName>ppt_w</p:attrName>
                                        </p:attrNameLst>
                                      </p:cBhvr>
                                      <p:tavLst>
                                        <p:tav tm="0">
                                          <p:val>
                                            <p:fltVal val="0"/>
                                          </p:val>
                                        </p:tav>
                                        <p:tav tm="100000">
                                          <p:val>
                                            <p:strVal val="#ppt_w"/>
                                          </p:val>
                                        </p:tav>
                                      </p:tavLst>
                                    </p:anim>
                                    <p:anim calcmode="lin" valueType="num">
                                      <p:cBhvr>
                                        <p:cTn id="131" dur="500" fill="hold"/>
                                        <p:tgtEl>
                                          <p:spTgt spid="180"/>
                                        </p:tgtEl>
                                        <p:attrNameLst>
                                          <p:attrName>ppt_h</p:attrName>
                                        </p:attrNameLst>
                                      </p:cBhvr>
                                      <p:tavLst>
                                        <p:tav tm="0">
                                          <p:val>
                                            <p:fltVal val="0"/>
                                          </p:val>
                                        </p:tav>
                                        <p:tav tm="100000">
                                          <p:val>
                                            <p:strVal val="#ppt_h"/>
                                          </p:val>
                                        </p:tav>
                                      </p:tavLst>
                                    </p:anim>
                                    <p:animEffect transition="in" filter="fade">
                                      <p:cBhvr>
                                        <p:cTn id="132" dur="500"/>
                                        <p:tgtEl>
                                          <p:spTgt spid="180"/>
                                        </p:tgtEl>
                                      </p:cBhvr>
                                    </p:animEffect>
                                  </p:childTnLst>
                                </p:cTn>
                              </p:par>
                              <p:par>
                                <p:cTn id="133" presetID="53" presetClass="entr" presetSubtype="16" fill="hold" nodeType="withEffect">
                                  <p:stCondLst>
                                    <p:cond delay="0"/>
                                  </p:stCondLst>
                                  <p:childTnLst>
                                    <p:set>
                                      <p:cBhvr>
                                        <p:cTn id="134" dur="1" fill="hold">
                                          <p:stCondLst>
                                            <p:cond delay="0"/>
                                          </p:stCondLst>
                                        </p:cTn>
                                        <p:tgtEl>
                                          <p:spTgt spid="145"/>
                                        </p:tgtEl>
                                        <p:attrNameLst>
                                          <p:attrName>style.visibility</p:attrName>
                                        </p:attrNameLst>
                                      </p:cBhvr>
                                      <p:to>
                                        <p:strVal val="visible"/>
                                      </p:to>
                                    </p:set>
                                    <p:anim calcmode="lin" valueType="num">
                                      <p:cBhvr>
                                        <p:cTn id="135" dur="500" fill="hold"/>
                                        <p:tgtEl>
                                          <p:spTgt spid="145"/>
                                        </p:tgtEl>
                                        <p:attrNameLst>
                                          <p:attrName>ppt_w</p:attrName>
                                        </p:attrNameLst>
                                      </p:cBhvr>
                                      <p:tavLst>
                                        <p:tav tm="0">
                                          <p:val>
                                            <p:fltVal val="0"/>
                                          </p:val>
                                        </p:tav>
                                        <p:tav tm="100000">
                                          <p:val>
                                            <p:strVal val="#ppt_w"/>
                                          </p:val>
                                        </p:tav>
                                      </p:tavLst>
                                    </p:anim>
                                    <p:anim calcmode="lin" valueType="num">
                                      <p:cBhvr>
                                        <p:cTn id="136" dur="500" fill="hold"/>
                                        <p:tgtEl>
                                          <p:spTgt spid="145"/>
                                        </p:tgtEl>
                                        <p:attrNameLst>
                                          <p:attrName>ppt_h</p:attrName>
                                        </p:attrNameLst>
                                      </p:cBhvr>
                                      <p:tavLst>
                                        <p:tav tm="0">
                                          <p:val>
                                            <p:fltVal val="0"/>
                                          </p:val>
                                        </p:tav>
                                        <p:tav tm="100000">
                                          <p:val>
                                            <p:strVal val="#ppt_h"/>
                                          </p:val>
                                        </p:tav>
                                      </p:tavLst>
                                    </p:anim>
                                    <p:animEffect transition="in" filter="fade">
                                      <p:cBhvr>
                                        <p:cTn id="137" dur="500"/>
                                        <p:tgtEl>
                                          <p:spTgt spid="145"/>
                                        </p:tgtEl>
                                      </p:cBhvr>
                                    </p:animEffect>
                                  </p:childTnLst>
                                </p:cTn>
                              </p:par>
                              <p:par>
                                <p:cTn id="138" presetID="53" presetClass="entr" presetSubtype="16" fill="hold" nodeType="withEffect">
                                  <p:stCondLst>
                                    <p:cond delay="0"/>
                                  </p:stCondLst>
                                  <p:childTnLst>
                                    <p:set>
                                      <p:cBhvr>
                                        <p:cTn id="139" dur="1" fill="hold">
                                          <p:stCondLst>
                                            <p:cond delay="0"/>
                                          </p:stCondLst>
                                        </p:cTn>
                                        <p:tgtEl>
                                          <p:spTgt spid="178"/>
                                        </p:tgtEl>
                                        <p:attrNameLst>
                                          <p:attrName>style.visibility</p:attrName>
                                        </p:attrNameLst>
                                      </p:cBhvr>
                                      <p:to>
                                        <p:strVal val="visible"/>
                                      </p:to>
                                    </p:set>
                                    <p:anim calcmode="lin" valueType="num">
                                      <p:cBhvr>
                                        <p:cTn id="140" dur="500" fill="hold"/>
                                        <p:tgtEl>
                                          <p:spTgt spid="178"/>
                                        </p:tgtEl>
                                        <p:attrNameLst>
                                          <p:attrName>ppt_w</p:attrName>
                                        </p:attrNameLst>
                                      </p:cBhvr>
                                      <p:tavLst>
                                        <p:tav tm="0">
                                          <p:val>
                                            <p:fltVal val="0"/>
                                          </p:val>
                                        </p:tav>
                                        <p:tav tm="100000">
                                          <p:val>
                                            <p:strVal val="#ppt_w"/>
                                          </p:val>
                                        </p:tav>
                                      </p:tavLst>
                                    </p:anim>
                                    <p:anim calcmode="lin" valueType="num">
                                      <p:cBhvr>
                                        <p:cTn id="141" dur="500" fill="hold"/>
                                        <p:tgtEl>
                                          <p:spTgt spid="178"/>
                                        </p:tgtEl>
                                        <p:attrNameLst>
                                          <p:attrName>ppt_h</p:attrName>
                                        </p:attrNameLst>
                                      </p:cBhvr>
                                      <p:tavLst>
                                        <p:tav tm="0">
                                          <p:val>
                                            <p:fltVal val="0"/>
                                          </p:val>
                                        </p:tav>
                                        <p:tav tm="100000">
                                          <p:val>
                                            <p:strVal val="#ppt_h"/>
                                          </p:val>
                                        </p:tav>
                                      </p:tavLst>
                                    </p:anim>
                                    <p:animEffect transition="in" filter="fade">
                                      <p:cBhvr>
                                        <p:cTn id="142" dur="500"/>
                                        <p:tgtEl>
                                          <p:spTgt spid="178"/>
                                        </p:tgtEl>
                                      </p:cBhvr>
                                    </p:animEffect>
                                  </p:childTnLst>
                                </p:cTn>
                              </p:par>
                              <p:par>
                                <p:cTn id="143" presetID="53" presetClass="entr" presetSubtype="16" fill="hold" nodeType="withEffect">
                                  <p:stCondLst>
                                    <p:cond delay="0"/>
                                  </p:stCondLst>
                                  <p:childTnLst>
                                    <p:set>
                                      <p:cBhvr>
                                        <p:cTn id="144" dur="1" fill="hold">
                                          <p:stCondLst>
                                            <p:cond delay="0"/>
                                          </p:stCondLst>
                                        </p:cTn>
                                        <p:tgtEl>
                                          <p:spTgt spid="179"/>
                                        </p:tgtEl>
                                        <p:attrNameLst>
                                          <p:attrName>style.visibility</p:attrName>
                                        </p:attrNameLst>
                                      </p:cBhvr>
                                      <p:to>
                                        <p:strVal val="visible"/>
                                      </p:to>
                                    </p:set>
                                    <p:anim calcmode="lin" valueType="num">
                                      <p:cBhvr>
                                        <p:cTn id="145" dur="500" fill="hold"/>
                                        <p:tgtEl>
                                          <p:spTgt spid="179"/>
                                        </p:tgtEl>
                                        <p:attrNameLst>
                                          <p:attrName>ppt_w</p:attrName>
                                        </p:attrNameLst>
                                      </p:cBhvr>
                                      <p:tavLst>
                                        <p:tav tm="0">
                                          <p:val>
                                            <p:fltVal val="0"/>
                                          </p:val>
                                        </p:tav>
                                        <p:tav tm="100000">
                                          <p:val>
                                            <p:strVal val="#ppt_w"/>
                                          </p:val>
                                        </p:tav>
                                      </p:tavLst>
                                    </p:anim>
                                    <p:anim calcmode="lin" valueType="num">
                                      <p:cBhvr>
                                        <p:cTn id="146" dur="500" fill="hold"/>
                                        <p:tgtEl>
                                          <p:spTgt spid="179"/>
                                        </p:tgtEl>
                                        <p:attrNameLst>
                                          <p:attrName>ppt_h</p:attrName>
                                        </p:attrNameLst>
                                      </p:cBhvr>
                                      <p:tavLst>
                                        <p:tav tm="0">
                                          <p:val>
                                            <p:fltVal val="0"/>
                                          </p:val>
                                        </p:tav>
                                        <p:tav tm="100000">
                                          <p:val>
                                            <p:strVal val="#ppt_h"/>
                                          </p:val>
                                        </p:tav>
                                      </p:tavLst>
                                    </p:anim>
                                    <p:animEffect transition="in" filter="fade">
                                      <p:cBhvr>
                                        <p:cTn id="147" dur="500"/>
                                        <p:tgtEl>
                                          <p:spTgt spid="179"/>
                                        </p:tgtEl>
                                      </p:cBhvr>
                                    </p:animEffect>
                                  </p:childTnLst>
                                </p:cTn>
                              </p:par>
                              <p:par>
                                <p:cTn id="148" presetID="53" presetClass="entr" presetSubtype="16" fill="hold" nodeType="withEffect">
                                  <p:stCondLst>
                                    <p:cond delay="0"/>
                                  </p:stCondLst>
                                  <p:childTnLst>
                                    <p:set>
                                      <p:cBhvr>
                                        <p:cTn id="149" dur="1" fill="hold">
                                          <p:stCondLst>
                                            <p:cond delay="0"/>
                                          </p:stCondLst>
                                        </p:cTn>
                                        <p:tgtEl>
                                          <p:spTgt spid="170"/>
                                        </p:tgtEl>
                                        <p:attrNameLst>
                                          <p:attrName>style.visibility</p:attrName>
                                        </p:attrNameLst>
                                      </p:cBhvr>
                                      <p:to>
                                        <p:strVal val="visible"/>
                                      </p:to>
                                    </p:set>
                                    <p:anim calcmode="lin" valueType="num">
                                      <p:cBhvr>
                                        <p:cTn id="150" dur="500" fill="hold"/>
                                        <p:tgtEl>
                                          <p:spTgt spid="170"/>
                                        </p:tgtEl>
                                        <p:attrNameLst>
                                          <p:attrName>ppt_w</p:attrName>
                                        </p:attrNameLst>
                                      </p:cBhvr>
                                      <p:tavLst>
                                        <p:tav tm="0">
                                          <p:val>
                                            <p:fltVal val="0"/>
                                          </p:val>
                                        </p:tav>
                                        <p:tav tm="100000">
                                          <p:val>
                                            <p:strVal val="#ppt_w"/>
                                          </p:val>
                                        </p:tav>
                                      </p:tavLst>
                                    </p:anim>
                                    <p:anim calcmode="lin" valueType="num">
                                      <p:cBhvr>
                                        <p:cTn id="151" dur="500" fill="hold"/>
                                        <p:tgtEl>
                                          <p:spTgt spid="170"/>
                                        </p:tgtEl>
                                        <p:attrNameLst>
                                          <p:attrName>ppt_h</p:attrName>
                                        </p:attrNameLst>
                                      </p:cBhvr>
                                      <p:tavLst>
                                        <p:tav tm="0">
                                          <p:val>
                                            <p:fltVal val="0"/>
                                          </p:val>
                                        </p:tav>
                                        <p:tav tm="100000">
                                          <p:val>
                                            <p:strVal val="#ppt_h"/>
                                          </p:val>
                                        </p:tav>
                                      </p:tavLst>
                                    </p:anim>
                                    <p:animEffect transition="in" filter="fade">
                                      <p:cBhvr>
                                        <p:cTn id="152" dur="500"/>
                                        <p:tgtEl>
                                          <p:spTgt spid="170"/>
                                        </p:tgtEl>
                                      </p:cBhvr>
                                    </p:animEffect>
                                  </p:childTnLst>
                                </p:cTn>
                              </p:par>
                              <p:par>
                                <p:cTn id="153" presetID="53" presetClass="entr" presetSubtype="16" fill="hold" nodeType="withEffect">
                                  <p:stCondLst>
                                    <p:cond delay="0"/>
                                  </p:stCondLst>
                                  <p:childTnLst>
                                    <p:set>
                                      <p:cBhvr>
                                        <p:cTn id="154" dur="1" fill="hold">
                                          <p:stCondLst>
                                            <p:cond delay="0"/>
                                          </p:stCondLst>
                                        </p:cTn>
                                        <p:tgtEl>
                                          <p:spTgt spid="164"/>
                                        </p:tgtEl>
                                        <p:attrNameLst>
                                          <p:attrName>style.visibility</p:attrName>
                                        </p:attrNameLst>
                                      </p:cBhvr>
                                      <p:to>
                                        <p:strVal val="visible"/>
                                      </p:to>
                                    </p:set>
                                    <p:anim calcmode="lin" valueType="num">
                                      <p:cBhvr>
                                        <p:cTn id="155" dur="500" fill="hold"/>
                                        <p:tgtEl>
                                          <p:spTgt spid="164"/>
                                        </p:tgtEl>
                                        <p:attrNameLst>
                                          <p:attrName>ppt_w</p:attrName>
                                        </p:attrNameLst>
                                      </p:cBhvr>
                                      <p:tavLst>
                                        <p:tav tm="0">
                                          <p:val>
                                            <p:fltVal val="0"/>
                                          </p:val>
                                        </p:tav>
                                        <p:tav tm="100000">
                                          <p:val>
                                            <p:strVal val="#ppt_w"/>
                                          </p:val>
                                        </p:tav>
                                      </p:tavLst>
                                    </p:anim>
                                    <p:anim calcmode="lin" valueType="num">
                                      <p:cBhvr>
                                        <p:cTn id="156" dur="500" fill="hold"/>
                                        <p:tgtEl>
                                          <p:spTgt spid="164"/>
                                        </p:tgtEl>
                                        <p:attrNameLst>
                                          <p:attrName>ppt_h</p:attrName>
                                        </p:attrNameLst>
                                      </p:cBhvr>
                                      <p:tavLst>
                                        <p:tav tm="0">
                                          <p:val>
                                            <p:fltVal val="0"/>
                                          </p:val>
                                        </p:tav>
                                        <p:tav tm="100000">
                                          <p:val>
                                            <p:strVal val="#ppt_h"/>
                                          </p:val>
                                        </p:tav>
                                      </p:tavLst>
                                    </p:anim>
                                    <p:animEffect transition="in" filter="fade">
                                      <p:cBhvr>
                                        <p:cTn id="157" dur="500"/>
                                        <p:tgtEl>
                                          <p:spTgt spid="164"/>
                                        </p:tgtEl>
                                      </p:cBhvr>
                                    </p:animEffect>
                                  </p:childTnLst>
                                </p:cTn>
                              </p:par>
                              <p:par>
                                <p:cTn id="158" presetID="53" presetClass="entr" presetSubtype="16" fill="hold" nodeType="withEffect">
                                  <p:stCondLst>
                                    <p:cond delay="0"/>
                                  </p:stCondLst>
                                  <p:childTnLst>
                                    <p:set>
                                      <p:cBhvr>
                                        <p:cTn id="159" dur="1" fill="hold">
                                          <p:stCondLst>
                                            <p:cond delay="0"/>
                                          </p:stCondLst>
                                        </p:cTn>
                                        <p:tgtEl>
                                          <p:spTgt spid="169"/>
                                        </p:tgtEl>
                                        <p:attrNameLst>
                                          <p:attrName>style.visibility</p:attrName>
                                        </p:attrNameLst>
                                      </p:cBhvr>
                                      <p:to>
                                        <p:strVal val="visible"/>
                                      </p:to>
                                    </p:set>
                                    <p:anim calcmode="lin" valueType="num">
                                      <p:cBhvr>
                                        <p:cTn id="160" dur="500" fill="hold"/>
                                        <p:tgtEl>
                                          <p:spTgt spid="169"/>
                                        </p:tgtEl>
                                        <p:attrNameLst>
                                          <p:attrName>ppt_w</p:attrName>
                                        </p:attrNameLst>
                                      </p:cBhvr>
                                      <p:tavLst>
                                        <p:tav tm="0">
                                          <p:val>
                                            <p:fltVal val="0"/>
                                          </p:val>
                                        </p:tav>
                                        <p:tav tm="100000">
                                          <p:val>
                                            <p:strVal val="#ppt_w"/>
                                          </p:val>
                                        </p:tav>
                                      </p:tavLst>
                                    </p:anim>
                                    <p:anim calcmode="lin" valueType="num">
                                      <p:cBhvr>
                                        <p:cTn id="161" dur="500" fill="hold"/>
                                        <p:tgtEl>
                                          <p:spTgt spid="169"/>
                                        </p:tgtEl>
                                        <p:attrNameLst>
                                          <p:attrName>ppt_h</p:attrName>
                                        </p:attrNameLst>
                                      </p:cBhvr>
                                      <p:tavLst>
                                        <p:tav tm="0">
                                          <p:val>
                                            <p:fltVal val="0"/>
                                          </p:val>
                                        </p:tav>
                                        <p:tav tm="100000">
                                          <p:val>
                                            <p:strVal val="#ppt_h"/>
                                          </p:val>
                                        </p:tav>
                                      </p:tavLst>
                                    </p:anim>
                                    <p:animEffect transition="in" filter="fade">
                                      <p:cBhvr>
                                        <p:cTn id="162" dur="500"/>
                                        <p:tgtEl>
                                          <p:spTgt spid="169"/>
                                        </p:tgtEl>
                                      </p:cBhvr>
                                    </p:animEffect>
                                  </p:childTnLst>
                                </p:cTn>
                              </p:par>
                              <p:par>
                                <p:cTn id="163" presetID="53" presetClass="entr" presetSubtype="16" fill="hold" nodeType="withEffect">
                                  <p:stCondLst>
                                    <p:cond delay="0"/>
                                  </p:stCondLst>
                                  <p:childTnLst>
                                    <p:set>
                                      <p:cBhvr>
                                        <p:cTn id="164" dur="1" fill="hold">
                                          <p:stCondLst>
                                            <p:cond delay="0"/>
                                          </p:stCondLst>
                                        </p:cTn>
                                        <p:tgtEl>
                                          <p:spTgt spid="146"/>
                                        </p:tgtEl>
                                        <p:attrNameLst>
                                          <p:attrName>style.visibility</p:attrName>
                                        </p:attrNameLst>
                                      </p:cBhvr>
                                      <p:to>
                                        <p:strVal val="visible"/>
                                      </p:to>
                                    </p:set>
                                    <p:anim calcmode="lin" valueType="num">
                                      <p:cBhvr>
                                        <p:cTn id="165" dur="500" fill="hold"/>
                                        <p:tgtEl>
                                          <p:spTgt spid="146"/>
                                        </p:tgtEl>
                                        <p:attrNameLst>
                                          <p:attrName>ppt_w</p:attrName>
                                        </p:attrNameLst>
                                      </p:cBhvr>
                                      <p:tavLst>
                                        <p:tav tm="0">
                                          <p:val>
                                            <p:fltVal val="0"/>
                                          </p:val>
                                        </p:tav>
                                        <p:tav tm="100000">
                                          <p:val>
                                            <p:strVal val="#ppt_w"/>
                                          </p:val>
                                        </p:tav>
                                      </p:tavLst>
                                    </p:anim>
                                    <p:anim calcmode="lin" valueType="num">
                                      <p:cBhvr>
                                        <p:cTn id="166" dur="500" fill="hold"/>
                                        <p:tgtEl>
                                          <p:spTgt spid="146"/>
                                        </p:tgtEl>
                                        <p:attrNameLst>
                                          <p:attrName>ppt_h</p:attrName>
                                        </p:attrNameLst>
                                      </p:cBhvr>
                                      <p:tavLst>
                                        <p:tav tm="0">
                                          <p:val>
                                            <p:fltVal val="0"/>
                                          </p:val>
                                        </p:tav>
                                        <p:tav tm="100000">
                                          <p:val>
                                            <p:strVal val="#ppt_h"/>
                                          </p:val>
                                        </p:tav>
                                      </p:tavLst>
                                    </p:anim>
                                    <p:animEffect transition="in" filter="fade">
                                      <p:cBhvr>
                                        <p:cTn id="167" dur="500"/>
                                        <p:tgtEl>
                                          <p:spTgt spid="146"/>
                                        </p:tgtEl>
                                      </p:cBhvr>
                                    </p:animEffect>
                                  </p:childTnLst>
                                </p:cTn>
                              </p:par>
                              <p:par>
                                <p:cTn id="168" presetID="53" presetClass="entr" presetSubtype="16" fill="hold" nodeType="withEffect">
                                  <p:stCondLst>
                                    <p:cond delay="0"/>
                                  </p:stCondLst>
                                  <p:childTnLst>
                                    <p:set>
                                      <p:cBhvr>
                                        <p:cTn id="169" dur="1" fill="hold">
                                          <p:stCondLst>
                                            <p:cond delay="0"/>
                                          </p:stCondLst>
                                        </p:cTn>
                                        <p:tgtEl>
                                          <p:spTgt spid="177"/>
                                        </p:tgtEl>
                                        <p:attrNameLst>
                                          <p:attrName>style.visibility</p:attrName>
                                        </p:attrNameLst>
                                      </p:cBhvr>
                                      <p:to>
                                        <p:strVal val="visible"/>
                                      </p:to>
                                    </p:set>
                                    <p:anim calcmode="lin" valueType="num">
                                      <p:cBhvr>
                                        <p:cTn id="170" dur="500" fill="hold"/>
                                        <p:tgtEl>
                                          <p:spTgt spid="177"/>
                                        </p:tgtEl>
                                        <p:attrNameLst>
                                          <p:attrName>ppt_w</p:attrName>
                                        </p:attrNameLst>
                                      </p:cBhvr>
                                      <p:tavLst>
                                        <p:tav tm="0">
                                          <p:val>
                                            <p:fltVal val="0"/>
                                          </p:val>
                                        </p:tav>
                                        <p:tav tm="100000">
                                          <p:val>
                                            <p:strVal val="#ppt_w"/>
                                          </p:val>
                                        </p:tav>
                                      </p:tavLst>
                                    </p:anim>
                                    <p:anim calcmode="lin" valueType="num">
                                      <p:cBhvr>
                                        <p:cTn id="171" dur="500" fill="hold"/>
                                        <p:tgtEl>
                                          <p:spTgt spid="177"/>
                                        </p:tgtEl>
                                        <p:attrNameLst>
                                          <p:attrName>ppt_h</p:attrName>
                                        </p:attrNameLst>
                                      </p:cBhvr>
                                      <p:tavLst>
                                        <p:tav tm="0">
                                          <p:val>
                                            <p:fltVal val="0"/>
                                          </p:val>
                                        </p:tav>
                                        <p:tav tm="100000">
                                          <p:val>
                                            <p:strVal val="#ppt_h"/>
                                          </p:val>
                                        </p:tav>
                                      </p:tavLst>
                                    </p:anim>
                                    <p:animEffect transition="in" filter="fade">
                                      <p:cBhvr>
                                        <p:cTn id="172" dur="500"/>
                                        <p:tgtEl>
                                          <p:spTgt spid="177"/>
                                        </p:tgtEl>
                                      </p:cBhvr>
                                    </p:animEffect>
                                  </p:childTnLst>
                                </p:cTn>
                              </p:par>
                              <p:par>
                                <p:cTn id="173" presetID="53" presetClass="entr" presetSubtype="16" fill="hold" nodeType="withEffect">
                                  <p:stCondLst>
                                    <p:cond delay="0"/>
                                  </p:stCondLst>
                                  <p:childTnLst>
                                    <p:set>
                                      <p:cBhvr>
                                        <p:cTn id="174" dur="1" fill="hold">
                                          <p:stCondLst>
                                            <p:cond delay="0"/>
                                          </p:stCondLst>
                                        </p:cTn>
                                        <p:tgtEl>
                                          <p:spTgt spid="168"/>
                                        </p:tgtEl>
                                        <p:attrNameLst>
                                          <p:attrName>style.visibility</p:attrName>
                                        </p:attrNameLst>
                                      </p:cBhvr>
                                      <p:to>
                                        <p:strVal val="visible"/>
                                      </p:to>
                                    </p:set>
                                    <p:anim calcmode="lin" valueType="num">
                                      <p:cBhvr>
                                        <p:cTn id="175" dur="500" fill="hold"/>
                                        <p:tgtEl>
                                          <p:spTgt spid="168"/>
                                        </p:tgtEl>
                                        <p:attrNameLst>
                                          <p:attrName>ppt_w</p:attrName>
                                        </p:attrNameLst>
                                      </p:cBhvr>
                                      <p:tavLst>
                                        <p:tav tm="0">
                                          <p:val>
                                            <p:fltVal val="0"/>
                                          </p:val>
                                        </p:tav>
                                        <p:tav tm="100000">
                                          <p:val>
                                            <p:strVal val="#ppt_w"/>
                                          </p:val>
                                        </p:tav>
                                      </p:tavLst>
                                    </p:anim>
                                    <p:anim calcmode="lin" valueType="num">
                                      <p:cBhvr>
                                        <p:cTn id="176" dur="500" fill="hold"/>
                                        <p:tgtEl>
                                          <p:spTgt spid="168"/>
                                        </p:tgtEl>
                                        <p:attrNameLst>
                                          <p:attrName>ppt_h</p:attrName>
                                        </p:attrNameLst>
                                      </p:cBhvr>
                                      <p:tavLst>
                                        <p:tav tm="0">
                                          <p:val>
                                            <p:fltVal val="0"/>
                                          </p:val>
                                        </p:tav>
                                        <p:tav tm="100000">
                                          <p:val>
                                            <p:strVal val="#ppt_h"/>
                                          </p:val>
                                        </p:tav>
                                      </p:tavLst>
                                    </p:anim>
                                    <p:animEffect transition="in" filter="fade">
                                      <p:cBhvr>
                                        <p:cTn id="177" dur="500"/>
                                        <p:tgtEl>
                                          <p:spTgt spid="168"/>
                                        </p:tgtEl>
                                      </p:cBhvr>
                                    </p:animEffect>
                                  </p:childTnLst>
                                </p:cTn>
                              </p:par>
                              <p:par>
                                <p:cTn id="178" presetID="53" presetClass="entr" presetSubtype="16" fill="hold" nodeType="withEffect">
                                  <p:stCondLst>
                                    <p:cond delay="0"/>
                                  </p:stCondLst>
                                  <p:childTnLst>
                                    <p:set>
                                      <p:cBhvr>
                                        <p:cTn id="179" dur="1" fill="hold">
                                          <p:stCondLst>
                                            <p:cond delay="0"/>
                                          </p:stCondLst>
                                        </p:cTn>
                                        <p:tgtEl>
                                          <p:spTgt spid="181"/>
                                        </p:tgtEl>
                                        <p:attrNameLst>
                                          <p:attrName>style.visibility</p:attrName>
                                        </p:attrNameLst>
                                      </p:cBhvr>
                                      <p:to>
                                        <p:strVal val="visible"/>
                                      </p:to>
                                    </p:set>
                                    <p:anim calcmode="lin" valueType="num">
                                      <p:cBhvr>
                                        <p:cTn id="180" dur="500" fill="hold"/>
                                        <p:tgtEl>
                                          <p:spTgt spid="181"/>
                                        </p:tgtEl>
                                        <p:attrNameLst>
                                          <p:attrName>ppt_w</p:attrName>
                                        </p:attrNameLst>
                                      </p:cBhvr>
                                      <p:tavLst>
                                        <p:tav tm="0">
                                          <p:val>
                                            <p:fltVal val="0"/>
                                          </p:val>
                                        </p:tav>
                                        <p:tav tm="100000">
                                          <p:val>
                                            <p:strVal val="#ppt_w"/>
                                          </p:val>
                                        </p:tav>
                                      </p:tavLst>
                                    </p:anim>
                                    <p:anim calcmode="lin" valueType="num">
                                      <p:cBhvr>
                                        <p:cTn id="181" dur="500" fill="hold"/>
                                        <p:tgtEl>
                                          <p:spTgt spid="181"/>
                                        </p:tgtEl>
                                        <p:attrNameLst>
                                          <p:attrName>ppt_h</p:attrName>
                                        </p:attrNameLst>
                                      </p:cBhvr>
                                      <p:tavLst>
                                        <p:tav tm="0">
                                          <p:val>
                                            <p:fltVal val="0"/>
                                          </p:val>
                                        </p:tav>
                                        <p:tav tm="100000">
                                          <p:val>
                                            <p:strVal val="#ppt_h"/>
                                          </p:val>
                                        </p:tav>
                                      </p:tavLst>
                                    </p:anim>
                                    <p:animEffect transition="in" filter="fade">
                                      <p:cBhvr>
                                        <p:cTn id="182" dur="500"/>
                                        <p:tgtEl>
                                          <p:spTgt spid="181"/>
                                        </p:tgtEl>
                                      </p:cBhvr>
                                    </p:animEffect>
                                  </p:childTnLst>
                                </p:cTn>
                              </p:par>
                              <p:par>
                                <p:cTn id="183" presetID="53" presetClass="entr" presetSubtype="16" fill="hold" nodeType="withEffect">
                                  <p:stCondLst>
                                    <p:cond delay="0"/>
                                  </p:stCondLst>
                                  <p:childTnLst>
                                    <p:set>
                                      <p:cBhvr>
                                        <p:cTn id="184" dur="1" fill="hold">
                                          <p:stCondLst>
                                            <p:cond delay="0"/>
                                          </p:stCondLst>
                                        </p:cTn>
                                        <p:tgtEl>
                                          <p:spTgt spid="171"/>
                                        </p:tgtEl>
                                        <p:attrNameLst>
                                          <p:attrName>style.visibility</p:attrName>
                                        </p:attrNameLst>
                                      </p:cBhvr>
                                      <p:to>
                                        <p:strVal val="visible"/>
                                      </p:to>
                                    </p:set>
                                    <p:anim calcmode="lin" valueType="num">
                                      <p:cBhvr>
                                        <p:cTn id="185" dur="500" fill="hold"/>
                                        <p:tgtEl>
                                          <p:spTgt spid="171"/>
                                        </p:tgtEl>
                                        <p:attrNameLst>
                                          <p:attrName>ppt_w</p:attrName>
                                        </p:attrNameLst>
                                      </p:cBhvr>
                                      <p:tavLst>
                                        <p:tav tm="0">
                                          <p:val>
                                            <p:fltVal val="0"/>
                                          </p:val>
                                        </p:tav>
                                        <p:tav tm="100000">
                                          <p:val>
                                            <p:strVal val="#ppt_w"/>
                                          </p:val>
                                        </p:tav>
                                      </p:tavLst>
                                    </p:anim>
                                    <p:anim calcmode="lin" valueType="num">
                                      <p:cBhvr>
                                        <p:cTn id="186" dur="500" fill="hold"/>
                                        <p:tgtEl>
                                          <p:spTgt spid="171"/>
                                        </p:tgtEl>
                                        <p:attrNameLst>
                                          <p:attrName>ppt_h</p:attrName>
                                        </p:attrNameLst>
                                      </p:cBhvr>
                                      <p:tavLst>
                                        <p:tav tm="0">
                                          <p:val>
                                            <p:fltVal val="0"/>
                                          </p:val>
                                        </p:tav>
                                        <p:tav tm="100000">
                                          <p:val>
                                            <p:strVal val="#ppt_h"/>
                                          </p:val>
                                        </p:tav>
                                      </p:tavLst>
                                    </p:anim>
                                    <p:animEffect transition="in" filter="fade">
                                      <p:cBhvr>
                                        <p:cTn id="187" dur="500"/>
                                        <p:tgtEl>
                                          <p:spTgt spid="171"/>
                                        </p:tgtEl>
                                      </p:cBhvr>
                                    </p:animEffect>
                                  </p:childTnLst>
                                </p:cTn>
                              </p:par>
                              <p:par>
                                <p:cTn id="188" presetID="53" presetClass="entr" presetSubtype="16" fill="hold" nodeType="withEffect">
                                  <p:stCondLst>
                                    <p:cond delay="0"/>
                                  </p:stCondLst>
                                  <p:childTnLst>
                                    <p:set>
                                      <p:cBhvr>
                                        <p:cTn id="189" dur="1" fill="hold">
                                          <p:stCondLst>
                                            <p:cond delay="0"/>
                                          </p:stCondLst>
                                        </p:cTn>
                                        <p:tgtEl>
                                          <p:spTgt spid="176"/>
                                        </p:tgtEl>
                                        <p:attrNameLst>
                                          <p:attrName>style.visibility</p:attrName>
                                        </p:attrNameLst>
                                      </p:cBhvr>
                                      <p:to>
                                        <p:strVal val="visible"/>
                                      </p:to>
                                    </p:set>
                                    <p:anim calcmode="lin" valueType="num">
                                      <p:cBhvr>
                                        <p:cTn id="190" dur="500" fill="hold"/>
                                        <p:tgtEl>
                                          <p:spTgt spid="176"/>
                                        </p:tgtEl>
                                        <p:attrNameLst>
                                          <p:attrName>ppt_w</p:attrName>
                                        </p:attrNameLst>
                                      </p:cBhvr>
                                      <p:tavLst>
                                        <p:tav tm="0">
                                          <p:val>
                                            <p:fltVal val="0"/>
                                          </p:val>
                                        </p:tav>
                                        <p:tav tm="100000">
                                          <p:val>
                                            <p:strVal val="#ppt_w"/>
                                          </p:val>
                                        </p:tav>
                                      </p:tavLst>
                                    </p:anim>
                                    <p:anim calcmode="lin" valueType="num">
                                      <p:cBhvr>
                                        <p:cTn id="191" dur="500" fill="hold"/>
                                        <p:tgtEl>
                                          <p:spTgt spid="176"/>
                                        </p:tgtEl>
                                        <p:attrNameLst>
                                          <p:attrName>ppt_h</p:attrName>
                                        </p:attrNameLst>
                                      </p:cBhvr>
                                      <p:tavLst>
                                        <p:tav tm="0">
                                          <p:val>
                                            <p:fltVal val="0"/>
                                          </p:val>
                                        </p:tav>
                                        <p:tav tm="100000">
                                          <p:val>
                                            <p:strVal val="#ppt_h"/>
                                          </p:val>
                                        </p:tav>
                                      </p:tavLst>
                                    </p:anim>
                                    <p:animEffect transition="in" filter="fade">
                                      <p:cBhvr>
                                        <p:cTn id="192" dur="500"/>
                                        <p:tgtEl>
                                          <p:spTgt spid="176"/>
                                        </p:tgtEl>
                                      </p:cBhvr>
                                    </p:animEffect>
                                  </p:childTnLst>
                                </p:cTn>
                              </p:par>
                              <p:par>
                                <p:cTn id="193" presetID="53" presetClass="entr" presetSubtype="16" fill="hold" nodeType="withEffect">
                                  <p:stCondLst>
                                    <p:cond delay="0"/>
                                  </p:stCondLst>
                                  <p:childTnLst>
                                    <p:set>
                                      <p:cBhvr>
                                        <p:cTn id="194" dur="1" fill="hold">
                                          <p:stCondLst>
                                            <p:cond delay="0"/>
                                          </p:stCondLst>
                                        </p:cTn>
                                        <p:tgtEl>
                                          <p:spTgt spid="167"/>
                                        </p:tgtEl>
                                        <p:attrNameLst>
                                          <p:attrName>style.visibility</p:attrName>
                                        </p:attrNameLst>
                                      </p:cBhvr>
                                      <p:to>
                                        <p:strVal val="visible"/>
                                      </p:to>
                                    </p:set>
                                    <p:anim calcmode="lin" valueType="num">
                                      <p:cBhvr>
                                        <p:cTn id="195" dur="500" fill="hold"/>
                                        <p:tgtEl>
                                          <p:spTgt spid="167"/>
                                        </p:tgtEl>
                                        <p:attrNameLst>
                                          <p:attrName>ppt_w</p:attrName>
                                        </p:attrNameLst>
                                      </p:cBhvr>
                                      <p:tavLst>
                                        <p:tav tm="0">
                                          <p:val>
                                            <p:fltVal val="0"/>
                                          </p:val>
                                        </p:tav>
                                        <p:tav tm="100000">
                                          <p:val>
                                            <p:strVal val="#ppt_w"/>
                                          </p:val>
                                        </p:tav>
                                      </p:tavLst>
                                    </p:anim>
                                    <p:anim calcmode="lin" valueType="num">
                                      <p:cBhvr>
                                        <p:cTn id="196" dur="500" fill="hold"/>
                                        <p:tgtEl>
                                          <p:spTgt spid="167"/>
                                        </p:tgtEl>
                                        <p:attrNameLst>
                                          <p:attrName>ppt_h</p:attrName>
                                        </p:attrNameLst>
                                      </p:cBhvr>
                                      <p:tavLst>
                                        <p:tav tm="0">
                                          <p:val>
                                            <p:fltVal val="0"/>
                                          </p:val>
                                        </p:tav>
                                        <p:tav tm="100000">
                                          <p:val>
                                            <p:strVal val="#ppt_h"/>
                                          </p:val>
                                        </p:tav>
                                      </p:tavLst>
                                    </p:anim>
                                    <p:animEffect transition="in" filter="fade">
                                      <p:cBhvr>
                                        <p:cTn id="197" dur="500"/>
                                        <p:tgtEl>
                                          <p:spTgt spid="167"/>
                                        </p:tgtEl>
                                      </p:cBhvr>
                                    </p:animEffect>
                                  </p:childTnLst>
                                </p:cTn>
                              </p:par>
                              <p:par>
                                <p:cTn id="198" presetID="53" presetClass="entr" presetSubtype="16" fill="hold" nodeType="withEffect">
                                  <p:stCondLst>
                                    <p:cond delay="0"/>
                                  </p:stCondLst>
                                  <p:childTnLst>
                                    <p:set>
                                      <p:cBhvr>
                                        <p:cTn id="199" dur="1" fill="hold">
                                          <p:stCondLst>
                                            <p:cond delay="0"/>
                                          </p:stCondLst>
                                        </p:cTn>
                                        <p:tgtEl>
                                          <p:spTgt spid="182"/>
                                        </p:tgtEl>
                                        <p:attrNameLst>
                                          <p:attrName>style.visibility</p:attrName>
                                        </p:attrNameLst>
                                      </p:cBhvr>
                                      <p:to>
                                        <p:strVal val="visible"/>
                                      </p:to>
                                    </p:set>
                                    <p:anim calcmode="lin" valueType="num">
                                      <p:cBhvr>
                                        <p:cTn id="200" dur="500" fill="hold"/>
                                        <p:tgtEl>
                                          <p:spTgt spid="182"/>
                                        </p:tgtEl>
                                        <p:attrNameLst>
                                          <p:attrName>ppt_w</p:attrName>
                                        </p:attrNameLst>
                                      </p:cBhvr>
                                      <p:tavLst>
                                        <p:tav tm="0">
                                          <p:val>
                                            <p:fltVal val="0"/>
                                          </p:val>
                                        </p:tav>
                                        <p:tav tm="100000">
                                          <p:val>
                                            <p:strVal val="#ppt_w"/>
                                          </p:val>
                                        </p:tav>
                                      </p:tavLst>
                                    </p:anim>
                                    <p:anim calcmode="lin" valueType="num">
                                      <p:cBhvr>
                                        <p:cTn id="201" dur="500" fill="hold"/>
                                        <p:tgtEl>
                                          <p:spTgt spid="182"/>
                                        </p:tgtEl>
                                        <p:attrNameLst>
                                          <p:attrName>ppt_h</p:attrName>
                                        </p:attrNameLst>
                                      </p:cBhvr>
                                      <p:tavLst>
                                        <p:tav tm="0">
                                          <p:val>
                                            <p:fltVal val="0"/>
                                          </p:val>
                                        </p:tav>
                                        <p:tav tm="100000">
                                          <p:val>
                                            <p:strVal val="#ppt_h"/>
                                          </p:val>
                                        </p:tav>
                                      </p:tavLst>
                                    </p:anim>
                                    <p:animEffect transition="in" filter="fade">
                                      <p:cBhvr>
                                        <p:cTn id="202" dur="500"/>
                                        <p:tgtEl>
                                          <p:spTgt spid="182"/>
                                        </p:tgtEl>
                                      </p:cBhvr>
                                    </p:animEffect>
                                  </p:childTnLst>
                                </p:cTn>
                              </p:par>
                              <p:par>
                                <p:cTn id="203" presetID="53" presetClass="entr" presetSubtype="16" fill="hold" nodeType="withEffect">
                                  <p:stCondLst>
                                    <p:cond delay="0"/>
                                  </p:stCondLst>
                                  <p:childTnLst>
                                    <p:set>
                                      <p:cBhvr>
                                        <p:cTn id="204" dur="1" fill="hold">
                                          <p:stCondLst>
                                            <p:cond delay="0"/>
                                          </p:stCondLst>
                                        </p:cTn>
                                        <p:tgtEl>
                                          <p:spTgt spid="166"/>
                                        </p:tgtEl>
                                        <p:attrNameLst>
                                          <p:attrName>style.visibility</p:attrName>
                                        </p:attrNameLst>
                                      </p:cBhvr>
                                      <p:to>
                                        <p:strVal val="visible"/>
                                      </p:to>
                                    </p:set>
                                    <p:anim calcmode="lin" valueType="num">
                                      <p:cBhvr>
                                        <p:cTn id="205" dur="500" fill="hold"/>
                                        <p:tgtEl>
                                          <p:spTgt spid="166"/>
                                        </p:tgtEl>
                                        <p:attrNameLst>
                                          <p:attrName>ppt_w</p:attrName>
                                        </p:attrNameLst>
                                      </p:cBhvr>
                                      <p:tavLst>
                                        <p:tav tm="0">
                                          <p:val>
                                            <p:fltVal val="0"/>
                                          </p:val>
                                        </p:tav>
                                        <p:tav tm="100000">
                                          <p:val>
                                            <p:strVal val="#ppt_w"/>
                                          </p:val>
                                        </p:tav>
                                      </p:tavLst>
                                    </p:anim>
                                    <p:anim calcmode="lin" valueType="num">
                                      <p:cBhvr>
                                        <p:cTn id="206" dur="500" fill="hold"/>
                                        <p:tgtEl>
                                          <p:spTgt spid="166"/>
                                        </p:tgtEl>
                                        <p:attrNameLst>
                                          <p:attrName>ppt_h</p:attrName>
                                        </p:attrNameLst>
                                      </p:cBhvr>
                                      <p:tavLst>
                                        <p:tav tm="0">
                                          <p:val>
                                            <p:fltVal val="0"/>
                                          </p:val>
                                        </p:tav>
                                        <p:tav tm="100000">
                                          <p:val>
                                            <p:strVal val="#ppt_h"/>
                                          </p:val>
                                        </p:tav>
                                      </p:tavLst>
                                    </p:anim>
                                    <p:animEffect transition="in" filter="fade">
                                      <p:cBhvr>
                                        <p:cTn id="207" dur="500"/>
                                        <p:tgtEl>
                                          <p:spTgt spid="166"/>
                                        </p:tgtEl>
                                      </p:cBhvr>
                                    </p:animEffect>
                                  </p:childTnLst>
                                </p:cTn>
                              </p:par>
                              <p:par>
                                <p:cTn id="208" presetID="53" presetClass="entr" presetSubtype="16" fill="hold" nodeType="withEffect">
                                  <p:stCondLst>
                                    <p:cond delay="0"/>
                                  </p:stCondLst>
                                  <p:childTnLst>
                                    <p:set>
                                      <p:cBhvr>
                                        <p:cTn id="209" dur="1" fill="hold">
                                          <p:stCondLst>
                                            <p:cond delay="0"/>
                                          </p:stCondLst>
                                        </p:cTn>
                                        <p:tgtEl>
                                          <p:spTgt spid="175"/>
                                        </p:tgtEl>
                                        <p:attrNameLst>
                                          <p:attrName>style.visibility</p:attrName>
                                        </p:attrNameLst>
                                      </p:cBhvr>
                                      <p:to>
                                        <p:strVal val="visible"/>
                                      </p:to>
                                    </p:set>
                                    <p:anim calcmode="lin" valueType="num">
                                      <p:cBhvr>
                                        <p:cTn id="210" dur="500" fill="hold"/>
                                        <p:tgtEl>
                                          <p:spTgt spid="175"/>
                                        </p:tgtEl>
                                        <p:attrNameLst>
                                          <p:attrName>ppt_w</p:attrName>
                                        </p:attrNameLst>
                                      </p:cBhvr>
                                      <p:tavLst>
                                        <p:tav tm="0">
                                          <p:val>
                                            <p:fltVal val="0"/>
                                          </p:val>
                                        </p:tav>
                                        <p:tav tm="100000">
                                          <p:val>
                                            <p:strVal val="#ppt_w"/>
                                          </p:val>
                                        </p:tav>
                                      </p:tavLst>
                                    </p:anim>
                                    <p:anim calcmode="lin" valueType="num">
                                      <p:cBhvr>
                                        <p:cTn id="211" dur="500" fill="hold"/>
                                        <p:tgtEl>
                                          <p:spTgt spid="175"/>
                                        </p:tgtEl>
                                        <p:attrNameLst>
                                          <p:attrName>ppt_h</p:attrName>
                                        </p:attrNameLst>
                                      </p:cBhvr>
                                      <p:tavLst>
                                        <p:tav tm="0">
                                          <p:val>
                                            <p:fltVal val="0"/>
                                          </p:val>
                                        </p:tav>
                                        <p:tav tm="100000">
                                          <p:val>
                                            <p:strVal val="#ppt_h"/>
                                          </p:val>
                                        </p:tav>
                                      </p:tavLst>
                                    </p:anim>
                                    <p:animEffect transition="in" filter="fade">
                                      <p:cBhvr>
                                        <p:cTn id="212" dur="500"/>
                                        <p:tgtEl>
                                          <p:spTgt spid="175"/>
                                        </p:tgtEl>
                                      </p:cBhvr>
                                    </p:animEffect>
                                  </p:childTnLst>
                                </p:cTn>
                              </p:par>
                              <p:par>
                                <p:cTn id="213" presetID="53" presetClass="entr" presetSubtype="16" fill="hold" nodeType="withEffect">
                                  <p:stCondLst>
                                    <p:cond delay="0"/>
                                  </p:stCondLst>
                                  <p:childTnLst>
                                    <p:set>
                                      <p:cBhvr>
                                        <p:cTn id="214" dur="1" fill="hold">
                                          <p:stCondLst>
                                            <p:cond delay="0"/>
                                          </p:stCondLst>
                                        </p:cTn>
                                        <p:tgtEl>
                                          <p:spTgt spid="173"/>
                                        </p:tgtEl>
                                        <p:attrNameLst>
                                          <p:attrName>style.visibility</p:attrName>
                                        </p:attrNameLst>
                                      </p:cBhvr>
                                      <p:to>
                                        <p:strVal val="visible"/>
                                      </p:to>
                                    </p:set>
                                    <p:anim calcmode="lin" valueType="num">
                                      <p:cBhvr>
                                        <p:cTn id="215" dur="500" fill="hold"/>
                                        <p:tgtEl>
                                          <p:spTgt spid="173"/>
                                        </p:tgtEl>
                                        <p:attrNameLst>
                                          <p:attrName>ppt_w</p:attrName>
                                        </p:attrNameLst>
                                      </p:cBhvr>
                                      <p:tavLst>
                                        <p:tav tm="0">
                                          <p:val>
                                            <p:fltVal val="0"/>
                                          </p:val>
                                        </p:tav>
                                        <p:tav tm="100000">
                                          <p:val>
                                            <p:strVal val="#ppt_w"/>
                                          </p:val>
                                        </p:tav>
                                      </p:tavLst>
                                    </p:anim>
                                    <p:anim calcmode="lin" valueType="num">
                                      <p:cBhvr>
                                        <p:cTn id="216" dur="500" fill="hold"/>
                                        <p:tgtEl>
                                          <p:spTgt spid="173"/>
                                        </p:tgtEl>
                                        <p:attrNameLst>
                                          <p:attrName>ppt_h</p:attrName>
                                        </p:attrNameLst>
                                      </p:cBhvr>
                                      <p:tavLst>
                                        <p:tav tm="0">
                                          <p:val>
                                            <p:fltVal val="0"/>
                                          </p:val>
                                        </p:tav>
                                        <p:tav tm="100000">
                                          <p:val>
                                            <p:strVal val="#ppt_h"/>
                                          </p:val>
                                        </p:tav>
                                      </p:tavLst>
                                    </p:anim>
                                    <p:animEffect transition="in" filter="fade">
                                      <p:cBhvr>
                                        <p:cTn id="217" dur="500"/>
                                        <p:tgtEl>
                                          <p:spTgt spid="173"/>
                                        </p:tgtEl>
                                      </p:cBhvr>
                                    </p:animEffect>
                                  </p:childTnLst>
                                </p:cTn>
                              </p:par>
                              <p:par>
                                <p:cTn id="218" presetID="53" presetClass="entr" presetSubtype="16" fill="hold" nodeType="withEffect">
                                  <p:stCondLst>
                                    <p:cond delay="0"/>
                                  </p:stCondLst>
                                  <p:childTnLst>
                                    <p:set>
                                      <p:cBhvr>
                                        <p:cTn id="219" dur="1" fill="hold">
                                          <p:stCondLst>
                                            <p:cond delay="0"/>
                                          </p:stCondLst>
                                        </p:cTn>
                                        <p:tgtEl>
                                          <p:spTgt spid="155"/>
                                        </p:tgtEl>
                                        <p:attrNameLst>
                                          <p:attrName>style.visibility</p:attrName>
                                        </p:attrNameLst>
                                      </p:cBhvr>
                                      <p:to>
                                        <p:strVal val="visible"/>
                                      </p:to>
                                    </p:set>
                                    <p:anim calcmode="lin" valueType="num">
                                      <p:cBhvr>
                                        <p:cTn id="220" dur="500" fill="hold"/>
                                        <p:tgtEl>
                                          <p:spTgt spid="155"/>
                                        </p:tgtEl>
                                        <p:attrNameLst>
                                          <p:attrName>ppt_w</p:attrName>
                                        </p:attrNameLst>
                                      </p:cBhvr>
                                      <p:tavLst>
                                        <p:tav tm="0">
                                          <p:val>
                                            <p:fltVal val="0"/>
                                          </p:val>
                                        </p:tav>
                                        <p:tav tm="100000">
                                          <p:val>
                                            <p:strVal val="#ppt_w"/>
                                          </p:val>
                                        </p:tav>
                                      </p:tavLst>
                                    </p:anim>
                                    <p:anim calcmode="lin" valueType="num">
                                      <p:cBhvr>
                                        <p:cTn id="221" dur="500" fill="hold"/>
                                        <p:tgtEl>
                                          <p:spTgt spid="155"/>
                                        </p:tgtEl>
                                        <p:attrNameLst>
                                          <p:attrName>ppt_h</p:attrName>
                                        </p:attrNameLst>
                                      </p:cBhvr>
                                      <p:tavLst>
                                        <p:tav tm="0">
                                          <p:val>
                                            <p:fltVal val="0"/>
                                          </p:val>
                                        </p:tav>
                                        <p:tav tm="100000">
                                          <p:val>
                                            <p:strVal val="#ppt_h"/>
                                          </p:val>
                                        </p:tav>
                                      </p:tavLst>
                                    </p:anim>
                                    <p:animEffect transition="in" filter="fade">
                                      <p:cBhvr>
                                        <p:cTn id="222" dur="500"/>
                                        <p:tgtEl>
                                          <p:spTgt spid="155"/>
                                        </p:tgtEl>
                                      </p:cBhvr>
                                    </p:animEffect>
                                  </p:childTnLst>
                                </p:cTn>
                              </p:par>
                              <p:par>
                                <p:cTn id="223" presetID="53" presetClass="entr" presetSubtype="16" fill="hold" nodeType="withEffect">
                                  <p:stCondLst>
                                    <p:cond delay="0"/>
                                  </p:stCondLst>
                                  <p:childTnLst>
                                    <p:set>
                                      <p:cBhvr>
                                        <p:cTn id="224" dur="1" fill="hold">
                                          <p:stCondLst>
                                            <p:cond delay="0"/>
                                          </p:stCondLst>
                                        </p:cTn>
                                        <p:tgtEl>
                                          <p:spTgt spid="174"/>
                                        </p:tgtEl>
                                        <p:attrNameLst>
                                          <p:attrName>style.visibility</p:attrName>
                                        </p:attrNameLst>
                                      </p:cBhvr>
                                      <p:to>
                                        <p:strVal val="visible"/>
                                      </p:to>
                                    </p:set>
                                    <p:anim calcmode="lin" valueType="num">
                                      <p:cBhvr>
                                        <p:cTn id="225" dur="500" fill="hold"/>
                                        <p:tgtEl>
                                          <p:spTgt spid="174"/>
                                        </p:tgtEl>
                                        <p:attrNameLst>
                                          <p:attrName>ppt_w</p:attrName>
                                        </p:attrNameLst>
                                      </p:cBhvr>
                                      <p:tavLst>
                                        <p:tav tm="0">
                                          <p:val>
                                            <p:fltVal val="0"/>
                                          </p:val>
                                        </p:tav>
                                        <p:tav tm="100000">
                                          <p:val>
                                            <p:strVal val="#ppt_w"/>
                                          </p:val>
                                        </p:tav>
                                      </p:tavLst>
                                    </p:anim>
                                    <p:anim calcmode="lin" valueType="num">
                                      <p:cBhvr>
                                        <p:cTn id="226" dur="500" fill="hold"/>
                                        <p:tgtEl>
                                          <p:spTgt spid="174"/>
                                        </p:tgtEl>
                                        <p:attrNameLst>
                                          <p:attrName>ppt_h</p:attrName>
                                        </p:attrNameLst>
                                      </p:cBhvr>
                                      <p:tavLst>
                                        <p:tav tm="0">
                                          <p:val>
                                            <p:fltVal val="0"/>
                                          </p:val>
                                        </p:tav>
                                        <p:tav tm="100000">
                                          <p:val>
                                            <p:strVal val="#ppt_h"/>
                                          </p:val>
                                        </p:tav>
                                      </p:tavLst>
                                    </p:anim>
                                    <p:animEffect transition="in" filter="fade">
                                      <p:cBhvr>
                                        <p:cTn id="227" dur="500"/>
                                        <p:tgtEl>
                                          <p:spTgt spid="174"/>
                                        </p:tgtEl>
                                      </p:cBhvr>
                                    </p:animEffect>
                                  </p:childTnLst>
                                </p:cTn>
                              </p:par>
                              <p:par>
                                <p:cTn id="228" presetID="53" presetClass="entr" presetSubtype="16" fill="hold" nodeType="withEffect">
                                  <p:stCondLst>
                                    <p:cond delay="0"/>
                                  </p:stCondLst>
                                  <p:childTnLst>
                                    <p:set>
                                      <p:cBhvr>
                                        <p:cTn id="229" dur="1" fill="hold">
                                          <p:stCondLst>
                                            <p:cond delay="0"/>
                                          </p:stCondLst>
                                        </p:cTn>
                                        <p:tgtEl>
                                          <p:spTgt spid="163"/>
                                        </p:tgtEl>
                                        <p:attrNameLst>
                                          <p:attrName>style.visibility</p:attrName>
                                        </p:attrNameLst>
                                      </p:cBhvr>
                                      <p:to>
                                        <p:strVal val="visible"/>
                                      </p:to>
                                    </p:set>
                                    <p:anim calcmode="lin" valueType="num">
                                      <p:cBhvr>
                                        <p:cTn id="230" dur="500" fill="hold"/>
                                        <p:tgtEl>
                                          <p:spTgt spid="163"/>
                                        </p:tgtEl>
                                        <p:attrNameLst>
                                          <p:attrName>ppt_w</p:attrName>
                                        </p:attrNameLst>
                                      </p:cBhvr>
                                      <p:tavLst>
                                        <p:tav tm="0">
                                          <p:val>
                                            <p:fltVal val="0"/>
                                          </p:val>
                                        </p:tav>
                                        <p:tav tm="100000">
                                          <p:val>
                                            <p:strVal val="#ppt_w"/>
                                          </p:val>
                                        </p:tav>
                                      </p:tavLst>
                                    </p:anim>
                                    <p:anim calcmode="lin" valueType="num">
                                      <p:cBhvr>
                                        <p:cTn id="231" dur="500" fill="hold"/>
                                        <p:tgtEl>
                                          <p:spTgt spid="163"/>
                                        </p:tgtEl>
                                        <p:attrNameLst>
                                          <p:attrName>ppt_h</p:attrName>
                                        </p:attrNameLst>
                                      </p:cBhvr>
                                      <p:tavLst>
                                        <p:tav tm="0">
                                          <p:val>
                                            <p:fltVal val="0"/>
                                          </p:val>
                                        </p:tav>
                                        <p:tav tm="100000">
                                          <p:val>
                                            <p:strVal val="#ppt_h"/>
                                          </p:val>
                                        </p:tav>
                                      </p:tavLst>
                                    </p:anim>
                                    <p:animEffect transition="in" filter="fade">
                                      <p:cBhvr>
                                        <p:cTn id="232" dur="500"/>
                                        <p:tgtEl>
                                          <p:spTgt spid="163"/>
                                        </p:tgtEl>
                                      </p:cBhvr>
                                    </p:animEffect>
                                  </p:childTnLst>
                                </p:cTn>
                              </p:par>
                              <p:par>
                                <p:cTn id="233" presetID="53" presetClass="entr" presetSubtype="16" fill="hold" nodeType="withEffect">
                                  <p:stCondLst>
                                    <p:cond delay="0"/>
                                  </p:stCondLst>
                                  <p:childTnLst>
                                    <p:set>
                                      <p:cBhvr>
                                        <p:cTn id="234" dur="1" fill="hold">
                                          <p:stCondLst>
                                            <p:cond delay="0"/>
                                          </p:stCondLst>
                                        </p:cTn>
                                        <p:tgtEl>
                                          <p:spTgt spid="162"/>
                                        </p:tgtEl>
                                        <p:attrNameLst>
                                          <p:attrName>style.visibility</p:attrName>
                                        </p:attrNameLst>
                                      </p:cBhvr>
                                      <p:to>
                                        <p:strVal val="visible"/>
                                      </p:to>
                                    </p:set>
                                    <p:anim calcmode="lin" valueType="num">
                                      <p:cBhvr>
                                        <p:cTn id="235" dur="500" fill="hold"/>
                                        <p:tgtEl>
                                          <p:spTgt spid="162"/>
                                        </p:tgtEl>
                                        <p:attrNameLst>
                                          <p:attrName>ppt_w</p:attrName>
                                        </p:attrNameLst>
                                      </p:cBhvr>
                                      <p:tavLst>
                                        <p:tav tm="0">
                                          <p:val>
                                            <p:fltVal val="0"/>
                                          </p:val>
                                        </p:tav>
                                        <p:tav tm="100000">
                                          <p:val>
                                            <p:strVal val="#ppt_w"/>
                                          </p:val>
                                        </p:tav>
                                      </p:tavLst>
                                    </p:anim>
                                    <p:anim calcmode="lin" valueType="num">
                                      <p:cBhvr>
                                        <p:cTn id="236" dur="500" fill="hold"/>
                                        <p:tgtEl>
                                          <p:spTgt spid="162"/>
                                        </p:tgtEl>
                                        <p:attrNameLst>
                                          <p:attrName>ppt_h</p:attrName>
                                        </p:attrNameLst>
                                      </p:cBhvr>
                                      <p:tavLst>
                                        <p:tav tm="0">
                                          <p:val>
                                            <p:fltVal val="0"/>
                                          </p:val>
                                        </p:tav>
                                        <p:tav tm="100000">
                                          <p:val>
                                            <p:strVal val="#ppt_h"/>
                                          </p:val>
                                        </p:tav>
                                      </p:tavLst>
                                    </p:anim>
                                    <p:animEffect transition="in" filter="fade">
                                      <p:cBhvr>
                                        <p:cTn id="237" dur="500"/>
                                        <p:tgtEl>
                                          <p:spTgt spid="162"/>
                                        </p:tgtEl>
                                      </p:cBhvr>
                                    </p:animEffect>
                                  </p:childTnLst>
                                </p:cTn>
                              </p:par>
                              <p:par>
                                <p:cTn id="238" presetID="53" presetClass="entr" presetSubtype="16" fill="hold" nodeType="withEffect">
                                  <p:stCondLst>
                                    <p:cond delay="0"/>
                                  </p:stCondLst>
                                  <p:childTnLst>
                                    <p:set>
                                      <p:cBhvr>
                                        <p:cTn id="239" dur="1" fill="hold">
                                          <p:stCondLst>
                                            <p:cond delay="0"/>
                                          </p:stCondLst>
                                        </p:cTn>
                                        <p:tgtEl>
                                          <p:spTgt spid="154"/>
                                        </p:tgtEl>
                                        <p:attrNameLst>
                                          <p:attrName>style.visibility</p:attrName>
                                        </p:attrNameLst>
                                      </p:cBhvr>
                                      <p:to>
                                        <p:strVal val="visible"/>
                                      </p:to>
                                    </p:set>
                                    <p:anim calcmode="lin" valueType="num">
                                      <p:cBhvr>
                                        <p:cTn id="240" dur="500" fill="hold"/>
                                        <p:tgtEl>
                                          <p:spTgt spid="154"/>
                                        </p:tgtEl>
                                        <p:attrNameLst>
                                          <p:attrName>ppt_w</p:attrName>
                                        </p:attrNameLst>
                                      </p:cBhvr>
                                      <p:tavLst>
                                        <p:tav tm="0">
                                          <p:val>
                                            <p:fltVal val="0"/>
                                          </p:val>
                                        </p:tav>
                                        <p:tav tm="100000">
                                          <p:val>
                                            <p:strVal val="#ppt_w"/>
                                          </p:val>
                                        </p:tav>
                                      </p:tavLst>
                                    </p:anim>
                                    <p:anim calcmode="lin" valueType="num">
                                      <p:cBhvr>
                                        <p:cTn id="241" dur="500" fill="hold"/>
                                        <p:tgtEl>
                                          <p:spTgt spid="154"/>
                                        </p:tgtEl>
                                        <p:attrNameLst>
                                          <p:attrName>ppt_h</p:attrName>
                                        </p:attrNameLst>
                                      </p:cBhvr>
                                      <p:tavLst>
                                        <p:tav tm="0">
                                          <p:val>
                                            <p:fltVal val="0"/>
                                          </p:val>
                                        </p:tav>
                                        <p:tav tm="100000">
                                          <p:val>
                                            <p:strVal val="#ppt_h"/>
                                          </p:val>
                                        </p:tav>
                                      </p:tavLst>
                                    </p:anim>
                                    <p:animEffect transition="in" filter="fade">
                                      <p:cBhvr>
                                        <p:cTn id="242" dur="500"/>
                                        <p:tgtEl>
                                          <p:spTgt spid="154"/>
                                        </p:tgtEl>
                                      </p:cBhvr>
                                    </p:animEffect>
                                  </p:childTnLst>
                                </p:cTn>
                              </p:par>
                              <p:par>
                                <p:cTn id="243" presetID="53" presetClass="entr" presetSubtype="16" fill="hold" nodeType="withEffect">
                                  <p:stCondLst>
                                    <p:cond delay="0"/>
                                  </p:stCondLst>
                                  <p:childTnLst>
                                    <p:set>
                                      <p:cBhvr>
                                        <p:cTn id="244" dur="1" fill="hold">
                                          <p:stCondLst>
                                            <p:cond delay="0"/>
                                          </p:stCondLst>
                                        </p:cTn>
                                        <p:tgtEl>
                                          <p:spTgt spid="160"/>
                                        </p:tgtEl>
                                        <p:attrNameLst>
                                          <p:attrName>style.visibility</p:attrName>
                                        </p:attrNameLst>
                                      </p:cBhvr>
                                      <p:to>
                                        <p:strVal val="visible"/>
                                      </p:to>
                                    </p:set>
                                    <p:anim calcmode="lin" valueType="num">
                                      <p:cBhvr>
                                        <p:cTn id="245" dur="500" fill="hold"/>
                                        <p:tgtEl>
                                          <p:spTgt spid="160"/>
                                        </p:tgtEl>
                                        <p:attrNameLst>
                                          <p:attrName>ppt_w</p:attrName>
                                        </p:attrNameLst>
                                      </p:cBhvr>
                                      <p:tavLst>
                                        <p:tav tm="0">
                                          <p:val>
                                            <p:fltVal val="0"/>
                                          </p:val>
                                        </p:tav>
                                        <p:tav tm="100000">
                                          <p:val>
                                            <p:strVal val="#ppt_w"/>
                                          </p:val>
                                        </p:tav>
                                      </p:tavLst>
                                    </p:anim>
                                    <p:anim calcmode="lin" valueType="num">
                                      <p:cBhvr>
                                        <p:cTn id="246" dur="500" fill="hold"/>
                                        <p:tgtEl>
                                          <p:spTgt spid="160"/>
                                        </p:tgtEl>
                                        <p:attrNameLst>
                                          <p:attrName>ppt_h</p:attrName>
                                        </p:attrNameLst>
                                      </p:cBhvr>
                                      <p:tavLst>
                                        <p:tav tm="0">
                                          <p:val>
                                            <p:fltVal val="0"/>
                                          </p:val>
                                        </p:tav>
                                        <p:tav tm="100000">
                                          <p:val>
                                            <p:strVal val="#ppt_h"/>
                                          </p:val>
                                        </p:tav>
                                      </p:tavLst>
                                    </p:anim>
                                    <p:animEffect transition="in" filter="fade">
                                      <p:cBhvr>
                                        <p:cTn id="247" dur="500"/>
                                        <p:tgtEl>
                                          <p:spTgt spid="160"/>
                                        </p:tgtEl>
                                      </p:cBhvr>
                                    </p:animEffect>
                                  </p:childTnLst>
                                </p:cTn>
                              </p:par>
                              <p:par>
                                <p:cTn id="248" presetID="53" presetClass="entr" presetSubtype="16" fill="hold" nodeType="withEffect">
                                  <p:stCondLst>
                                    <p:cond delay="0"/>
                                  </p:stCondLst>
                                  <p:childTnLst>
                                    <p:set>
                                      <p:cBhvr>
                                        <p:cTn id="249" dur="1" fill="hold">
                                          <p:stCondLst>
                                            <p:cond delay="0"/>
                                          </p:stCondLst>
                                        </p:cTn>
                                        <p:tgtEl>
                                          <p:spTgt spid="159"/>
                                        </p:tgtEl>
                                        <p:attrNameLst>
                                          <p:attrName>style.visibility</p:attrName>
                                        </p:attrNameLst>
                                      </p:cBhvr>
                                      <p:to>
                                        <p:strVal val="visible"/>
                                      </p:to>
                                    </p:set>
                                    <p:anim calcmode="lin" valueType="num">
                                      <p:cBhvr>
                                        <p:cTn id="250" dur="500" fill="hold"/>
                                        <p:tgtEl>
                                          <p:spTgt spid="159"/>
                                        </p:tgtEl>
                                        <p:attrNameLst>
                                          <p:attrName>ppt_w</p:attrName>
                                        </p:attrNameLst>
                                      </p:cBhvr>
                                      <p:tavLst>
                                        <p:tav tm="0">
                                          <p:val>
                                            <p:fltVal val="0"/>
                                          </p:val>
                                        </p:tav>
                                        <p:tav tm="100000">
                                          <p:val>
                                            <p:strVal val="#ppt_w"/>
                                          </p:val>
                                        </p:tav>
                                      </p:tavLst>
                                    </p:anim>
                                    <p:anim calcmode="lin" valueType="num">
                                      <p:cBhvr>
                                        <p:cTn id="251" dur="500" fill="hold"/>
                                        <p:tgtEl>
                                          <p:spTgt spid="159"/>
                                        </p:tgtEl>
                                        <p:attrNameLst>
                                          <p:attrName>ppt_h</p:attrName>
                                        </p:attrNameLst>
                                      </p:cBhvr>
                                      <p:tavLst>
                                        <p:tav tm="0">
                                          <p:val>
                                            <p:fltVal val="0"/>
                                          </p:val>
                                        </p:tav>
                                        <p:tav tm="100000">
                                          <p:val>
                                            <p:strVal val="#ppt_h"/>
                                          </p:val>
                                        </p:tav>
                                      </p:tavLst>
                                    </p:anim>
                                    <p:animEffect transition="in" filter="fade">
                                      <p:cBhvr>
                                        <p:cTn id="252" dur="500"/>
                                        <p:tgtEl>
                                          <p:spTgt spid="159"/>
                                        </p:tgtEl>
                                      </p:cBhvr>
                                    </p:animEffect>
                                  </p:childTnLst>
                                </p:cTn>
                              </p:par>
                              <p:par>
                                <p:cTn id="253" presetID="53" presetClass="entr" presetSubtype="16" fill="hold" nodeType="withEffect">
                                  <p:stCondLst>
                                    <p:cond delay="0"/>
                                  </p:stCondLst>
                                  <p:childTnLst>
                                    <p:set>
                                      <p:cBhvr>
                                        <p:cTn id="254" dur="1" fill="hold">
                                          <p:stCondLst>
                                            <p:cond delay="0"/>
                                          </p:stCondLst>
                                        </p:cTn>
                                        <p:tgtEl>
                                          <p:spTgt spid="183"/>
                                        </p:tgtEl>
                                        <p:attrNameLst>
                                          <p:attrName>style.visibility</p:attrName>
                                        </p:attrNameLst>
                                      </p:cBhvr>
                                      <p:to>
                                        <p:strVal val="visible"/>
                                      </p:to>
                                    </p:set>
                                    <p:anim calcmode="lin" valueType="num">
                                      <p:cBhvr>
                                        <p:cTn id="255" dur="500" fill="hold"/>
                                        <p:tgtEl>
                                          <p:spTgt spid="183"/>
                                        </p:tgtEl>
                                        <p:attrNameLst>
                                          <p:attrName>ppt_w</p:attrName>
                                        </p:attrNameLst>
                                      </p:cBhvr>
                                      <p:tavLst>
                                        <p:tav tm="0">
                                          <p:val>
                                            <p:fltVal val="0"/>
                                          </p:val>
                                        </p:tav>
                                        <p:tav tm="100000">
                                          <p:val>
                                            <p:strVal val="#ppt_w"/>
                                          </p:val>
                                        </p:tav>
                                      </p:tavLst>
                                    </p:anim>
                                    <p:anim calcmode="lin" valueType="num">
                                      <p:cBhvr>
                                        <p:cTn id="256" dur="500" fill="hold"/>
                                        <p:tgtEl>
                                          <p:spTgt spid="183"/>
                                        </p:tgtEl>
                                        <p:attrNameLst>
                                          <p:attrName>ppt_h</p:attrName>
                                        </p:attrNameLst>
                                      </p:cBhvr>
                                      <p:tavLst>
                                        <p:tav tm="0">
                                          <p:val>
                                            <p:fltVal val="0"/>
                                          </p:val>
                                        </p:tav>
                                        <p:tav tm="100000">
                                          <p:val>
                                            <p:strVal val="#ppt_h"/>
                                          </p:val>
                                        </p:tav>
                                      </p:tavLst>
                                    </p:anim>
                                    <p:animEffect transition="in" filter="fade">
                                      <p:cBhvr>
                                        <p:cTn id="257" dur="500"/>
                                        <p:tgtEl>
                                          <p:spTgt spid="183"/>
                                        </p:tgtEl>
                                      </p:cBhvr>
                                    </p:animEffect>
                                  </p:childTnLst>
                                </p:cTn>
                              </p:par>
                              <p:par>
                                <p:cTn id="258" presetID="53" presetClass="entr" presetSubtype="16" fill="hold" nodeType="withEffect">
                                  <p:stCondLst>
                                    <p:cond delay="0"/>
                                  </p:stCondLst>
                                  <p:childTnLst>
                                    <p:set>
                                      <p:cBhvr>
                                        <p:cTn id="259" dur="1" fill="hold">
                                          <p:stCondLst>
                                            <p:cond delay="0"/>
                                          </p:stCondLst>
                                        </p:cTn>
                                        <p:tgtEl>
                                          <p:spTgt spid="161"/>
                                        </p:tgtEl>
                                        <p:attrNameLst>
                                          <p:attrName>style.visibility</p:attrName>
                                        </p:attrNameLst>
                                      </p:cBhvr>
                                      <p:to>
                                        <p:strVal val="visible"/>
                                      </p:to>
                                    </p:set>
                                    <p:anim calcmode="lin" valueType="num">
                                      <p:cBhvr>
                                        <p:cTn id="260" dur="500" fill="hold"/>
                                        <p:tgtEl>
                                          <p:spTgt spid="161"/>
                                        </p:tgtEl>
                                        <p:attrNameLst>
                                          <p:attrName>ppt_w</p:attrName>
                                        </p:attrNameLst>
                                      </p:cBhvr>
                                      <p:tavLst>
                                        <p:tav tm="0">
                                          <p:val>
                                            <p:fltVal val="0"/>
                                          </p:val>
                                        </p:tav>
                                        <p:tav tm="100000">
                                          <p:val>
                                            <p:strVal val="#ppt_w"/>
                                          </p:val>
                                        </p:tav>
                                      </p:tavLst>
                                    </p:anim>
                                    <p:anim calcmode="lin" valueType="num">
                                      <p:cBhvr>
                                        <p:cTn id="261" dur="500" fill="hold"/>
                                        <p:tgtEl>
                                          <p:spTgt spid="161"/>
                                        </p:tgtEl>
                                        <p:attrNameLst>
                                          <p:attrName>ppt_h</p:attrName>
                                        </p:attrNameLst>
                                      </p:cBhvr>
                                      <p:tavLst>
                                        <p:tav tm="0">
                                          <p:val>
                                            <p:fltVal val="0"/>
                                          </p:val>
                                        </p:tav>
                                        <p:tav tm="100000">
                                          <p:val>
                                            <p:strVal val="#ppt_h"/>
                                          </p:val>
                                        </p:tav>
                                      </p:tavLst>
                                    </p:anim>
                                    <p:animEffect transition="in" filter="fade">
                                      <p:cBhvr>
                                        <p:cTn id="262" dur="500"/>
                                        <p:tgtEl>
                                          <p:spTgt spid="161"/>
                                        </p:tgtEl>
                                      </p:cBhvr>
                                    </p:animEffect>
                                  </p:childTnLst>
                                </p:cTn>
                              </p:par>
                              <p:par>
                                <p:cTn id="263" presetID="53" presetClass="entr" presetSubtype="16" fill="hold" nodeType="withEffect">
                                  <p:stCondLst>
                                    <p:cond delay="0"/>
                                  </p:stCondLst>
                                  <p:childTnLst>
                                    <p:set>
                                      <p:cBhvr>
                                        <p:cTn id="264" dur="1" fill="hold">
                                          <p:stCondLst>
                                            <p:cond delay="0"/>
                                          </p:stCondLst>
                                        </p:cTn>
                                        <p:tgtEl>
                                          <p:spTgt spid="147"/>
                                        </p:tgtEl>
                                        <p:attrNameLst>
                                          <p:attrName>style.visibility</p:attrName>
                                        </p:attrNameLst>
                                      </p:cBhvr>
                                      <p:to>
                                        <p:strVal val="visible"/>
                                      </p:to>
                                    </p:set>
                                    <p:anim calcmode="lin" valueType="num">
                                      <p:cBhvr>
                                        <p:cTn id="265" dur="500" fill="hold"/>
                                        <p:tgtEl>
                                          <p:spTgt spid="147"/>
                                        </p:tgtEl>
                                        <p:attrNameLst>
                                          <p:attrName>ppt_w</p:attrName>
                                        </p:attrNameLst>
                                      </p:cBhvr>
                                      <p:tavLst>
                                        <p:tav tm="0">
                                          <p:val>
                                            <p:fltVal val="0"/>
                                          </p:val>
                                        </p:tav>
                                        <p:tav tm="100000">
                                          <p:val>
                                            <p:strVal val="#ppt_w"/>
                                          </p:val>
                                        </p:tav>
                                      </p:tavLst>
                                    </p:anim>
                                    <p:anim calcmode="lin" valueType="num">
                                      <p:cBhvr>
                                        <p:cTn id="266" dur="500" fill="hold"/>
                                        <p:tgtEl>
                                          <p:spTgt spid="147"/>
                                        </p:tgtEl>
                                        <p:attrNameLst>
                                          <p:attrName>ppt_h</p:attrName>
                                        </p:attrNameLst>
                                      </p:cBhvr>
                                      <p:tavLst>
                                        <p:tav tm="0">
                                          <p:val>
                                            <p:fltVal val="0"/>
                                          </p:val>
                                        </p:tav>
                                        <p:tav tm="100000">
                                          <p:val>
                                            <p:strVal val="#ppt_h"/>
                                          </p:val>
                                        </p:tav>
                                      </p:tavLst>
                                    </p:anim>
                                    <p:animEffect transition="in" filter="fade">
                                      <p:cBhvr>
                                        <p:cTn id="267" dur="500"/>
                                        <p:tgtEl>
                                          <p:spTgt spid="147"/>
                                        </p:tgtEl>
                                      </p:cBhvr>
                                    </p:animEffect>
                                  </p:childTnLst>
                                </p:cTn>
                              </p:par>
                              <p:par>
                                <p:cTn id="268" presetID="53" presetClass="entr" presetSubtype="16" fill="hold" nodeType="withEffect">
                                  <p:stCondLst>
                                    <p:cond delay="0"/>
                                  </p:stCondLst>
                                  <p:childTnLst>
                                    <p:set>
                                      <p:cBhvr>
                                        <p:cTn id="269" dur="1" fill="hold">
                                          <p:stCondLst>
                                            <p:cond delay="0"/>
                                          </p:stCondLst>
                                        </p:cTn>
                                        <p:tgtEl>
                                          <p:spTgt spid="152"/>
                                        </p:tgtEl>
                                        <p:attrNameLst>
                                          <p:attrName>style.visibility</p:attrName>
                                        </p:attrNameLst>
                                      </p:cBhvr>
                                      <p:to>
                                        <p:strVal val="visible"/>
                                      </p:to>
                                    </p:set>
                                    <p:anim calcmode="lin" valueType="num">
                                      <p:cBhvr>
                                        <p:cTn id="270" dur="500" fill="hold"/>
                                        <p:tgtEl>
                                          <p:spTgt spid="152"/>
                                        </p:tgtEl>
                                        <p:attrNameLst>
                                          <p:attrName>ppt_w</p:attrName>
                                        </p:attrNameLst>
                                      </p:cBhvr>
                                      <p:tavLst>
                                        <p:tav tm="0">
                                          <p:val>
                                            <p:fltVal val="0"/>
                                          </p:val>
                                        </p:tav>
                                        <p:tav tm="100000">
                                          <p:val>
                                            <p:strVal val="#ppt_w"/>
                                          </p:val>
                                        </p:tav>
                                      </p:tavLst>
                                    </p:anim>
                                    <p:anim calcmode="lin" valueType="num">
                                      <p:cBhvr>
                                        <p:cTn id="271" dur="500" fill="hold"/>
                                        <p:tgtEl>
                                          <p:spTgt spid="152"/>
                                        </p:tgtEl>
                                        <p:attrNameLst>
                                          <p:attrName>ppt_h</p:attrName>
                                        </p:attrNameLst>
                                      </p:cBhvr>
                                      <p:tavLst>
                                        <p:tav tm="0">
                                          <p:val>
                                            <p:fltVal val="0"/>
                                          </p:val>
                                        </p:tav>
                                        <p:tav tm="100000">
                                          <p:val>
                                            <p:strVal val="#ppt_h"/>
                                          </p:val>
                                        </p:tav>
                                      </p:tavLst>
                                    </p:anim>
                                    <p:animEffect transition="in" filter="fade">
                                      <p:cBhvr>
                                        <p:cTn id="272" dur="500"/>
                                        <p:tgtEl>
                                          <p:spTgt spid="152"/>
                                        </p:tgtEl>
                                      </p:cBhvr>
                                    </p:animEffect>
                                  </p:childTnLst>
                                </p:cTn>
                              </p:par>
                              <p:par>
                                <p:cTn id="273" presetID="53" presetClass="entr" presetSubtype="16" fill="hold" nodeType="withEffect">
                                  <p:stCondLst>
                                    <p:cond delay="0"/>
                                  </p:stCondLst>
                                  <p:childTnLst>
                                    <p:set>
                                      <p:cBhvr>
                                        <p:cTn id="274" dur="1" fill="hold">
                                          <p:stCondLst>
                                            <p:cond delay="0"/>
                                          </p:stCondLst>
                                        </p:cTn>
                                        <p:tgtEl>
                                          <p:spTgt spid="157"/>
                                        </p:tgtEl>
                                        <p:attrNameLst>
                                          <p:attrName>style.visibility</p:attrName>
                                        </p:attrNameLst>
                                      </p:cBhvr>
                                      <p:to>
                                        <p:strVal val="visible"/>
                                      </p:to>
                                    </p:set>
                                    <p:anim calcmode="lin" valueType="num">
                                      <p:cBhvr>
                                        <p:cTn id="275" dur="500" fill="hold"/>
                                        <p:tgtEl>
                                          <p:spTgt spid="157"/>
                                        </p:tgtEl>
                                        <p:attrNameLst>
                                          <p:attrName>ppt_w</p:attrName>
                                        </p:attrNameLst>
                                      </p:cBhvr>
                                      <p:tavLst>
                                        <p:tav tm="0">
                                          <p:val>
                                            <p:fltVal val="0"/>
                                          </p:val>
                                        </p:tav>
                                        <p:tav tm="100000">
                                          <p:val>
                                            <p:strVal val="#ppt_w"/>
                                          </p:val>
                                        </p:tav>
                                      </p:tavLst>
                                    </p:anim>
                                    <p:anim calcmode="lin" valueType="num">
                                      <p:cBhvr>
                                        <p:cTn id="276" dur="500" fill="hold"/>
                                        <p:tgtEl>
                                          <p:spTgt spid="157"/>
                                        </p:tgtEl>
                                        <p:attrNameLst>
                                          <p:attrName>ppt_h</p:attrName>
                                        </p:attrNameLst>
                                      </p:cBhvr>
                                      <p:tavLst>
                                        <p:tav tm="0">
                                          <p:val>
                                            <p:fltVal val="0"/>
                                          </p:val>
                                        </p:tav>
                                        <p:tav tm="100000">
                                          <p:val>
                                            <p:strVal val="#ppt_h"/>
                                          </p:val>
                                        </p:tav>
                                      </p:tavLst>
                                    </p:anim>
                                    <p:animEffect transition="in" filter="fade">
                                      <p:cBhvr>
                                        <p:cTn id="277" dur="500"/>
                                        <p:tgtEl>
                                          <p:spTgt spid="157"/>
                                        </p:tgtEl>
                                      </p:cBhvr>
                                    </p:animEffect>
                                  </p:childTnLst>
                                </p:cTn>
                              </p:par>
                              <p:par>
                                <p:cTn id="278" presetID="53" presetClass="entr" presetSubtype="16" fill="hold" nodeType="withEffect">
                                  <p:stCondLst>
                                    <p:cond delay="0"/>
                                  </p:stCondLst>
                                  <p:childTnLst>
                                    <p:set>
                                      <p:cBhvr>
                                        <p:cTn id="279" dur="1" fill="hold">
                                          <p:stCondLst>
                                            <p:cond delay="0"/>
                                          </p:stCondLst>
                                        </p:cTn>
                                        <p:tgtEl>
                                          <p:spTgt spid="158"/>
                                        </p:tgtEl>
                                        <p:attrNameLst>
                                          <p:attrName>style.visibility</p:attrName>
                                        </p:attrNameLst>
                                      </p:cBhvr>
                                      <p:to>
                                        <p:strVal val="visible"/>
                                      </p:to>
                                    </p:set>
                                    <p:anim calcmode="lin" valueType="num">
                                      <p:cBhvr>
                                        <p:cTn id="280" dur="500" fill="hold"/>
                                        <p:tgtEl>
                                          <p:spTgt spid="158"/>
                                        </p:tgtEl>
                                        <p:attrNameLst>
                                          <p:attrName>ppt_w</p:attrName>
                                        </p:attrNameLst>
                                      </p:cBhvr>
                                      <p:tavLst>
                                        <p:tav tm="0">
                                          <p:val>
                                            <p:fltVal val="0"/>
                                          </p:val>
                                        </p:tav>
                                        <p:tav tm="100000">
                                          <p:val>
                                            <p:strVal val="#ppt_w"/>
                                          </p:val>
                                        </p:tav>
                                      </p:tavLst>
                                    </p:anim>
                                    <p:anim calcmode="lin" valueType="num">
                                      <p:cBhvr>
                                        <p:cTn id="281" dur="500" fill="hold"/>
                                        <p:tgtEl>
                                          <p:spTgt spid="158"/>
                                        </p:tgtEl>
                                        <p:attrNameLst>
                                          <p:attrName>ppt_h</p:attrName>
                                        </p:attrNameLst>
                                      </p:cBhvr>
                                      <p:tavLst>
                                        <p:tav tm="0">
                                          <p:val>
                                            <p:fltVal val="0"/>
                                          </p:val>
                                        </p:tav>
                                        <p:tav tm="100000">
                                          <p:val>
                                            <p:strVal val="#ppt_h"/>
                                          </p:val>
                                        </p:tav>
                                      </p:tavLst>
                                    </p:anim>
                                    <p:animEffect transition="in" filter="fade">
                                      <p:cBhvr>
                                        <p:cTn id="282" dur="500"/>
                                        <p:tgtEl>
                                          <p:spTgt spid="158"/>
                                        </p:tgtEl>
                                      </p:cBhvr>
                                    </p:animEffect>
                                  </p:childTnLst>
                                </p:cTn>
                              </p:par>
                              <p:par>
                                <p:cTn id="283" presetID="53" presetClass="entr" presetSubtype="16" fill="hold" nodeType="withEffect">
                                  <p:stCondLst>
                                    <p:cond delay="0"/>
                                  </p:stCondLst>
                                  <p:childTnLst>
                                    <p:set>
                                      <p:cBhvr>
                                        <p:cTn id="284" dur="1" fill="hold">
                                          <p:stCondLst>
                                            <p:cond delay="0"/>
                                          </p:stCondLst>
                                        </p:cTn>
                                        <p:tgtEl>
                                          <p:spTgt spid="156"/>
                                        </p:tgtEl>
                                        <p:attrNameLst>
                                          <p:attrName>style.visibility</p:attrName>
                                        </p:attrNameLst>
                                      </p:cBhvr>
                                      <p:to>
                                        <p:strVal val="visible"/>
                                      </p:to>
                                    </p:set>
                                    <p:anim calcmode="lin" valueType="num">
                                      <p:cBhvr>
                                        <p:cTn id="285" dur="500" fill="hold"/>
                                        <p:tgtEl>
                                          <p:spTgt spid="156"/>
                                        </p:tgtEl>
                                        <p:attrNameLst>
                                          <p:attrName>ppt_w</p:attrName>
                                        </p:attrNameLst>
                                      </p:cBhvr>
                                      <p:tavLst>
                                        <p:tav tm="0">
                                          <p:val>
                                            <p:fltVal val="0"/>
                                          </p:val>
                                        </p:tav>
                                        <p:tav tm="100000">
                                          <p:val>
                                            <p:strVal val="#ppt_w"/>
                                          </p:val>
                                        </p:tav>
                                      </p:tavLst>
                                    </p:anim>
                                    <p:anim calcmode="lin" valueType="num">
                                      <p:cBhvr>
                                        <p:cTn id="286" dur="500" fill="hold"/>
                                        <p:tgtEl>
                                          <p:spTgt spid="156"/>
                                        </p:tgtEl>
                                        <p:attrNameLst>
                                          <p:attrName>ppt_h</p:attrName>
                                        </p:attrNameLst>
                                      </p:cBhvr>
                                      <p:tavLst>
                                        <p:tav tm="0">
                                          <p:val>
                                            <p:fltVal val="0"/>
                                          </p:val>
                                        </p:tav>
                                        <p:tav tm="100000">
                                          <p:val>
                                            <p:strVal val="#ppt_h"/>
                                          </p:val>
                                        </p:tav>
                                      </p:tavLst>
                                    </p:anim>
                                    <p:animEffect transition="in" filter="fade">
                                      <p:cBhvr>
                                        <p:cTn id="287" dur="500"/>
                                        <p:tgtEl>
                                          <p:spTgt spid="156"/>
                                        </p:tgtEl>
                                      </p:cBhvr>
                                    </p:animEffect>
                                  </p:childTnLst>
                                </p:cTn>
                              </p:par>
                              <p:par>
                                <p:cTn id="288" presetID="53" presetClass="entr" presetSubtype="16" fill="hold" nodeType="withEffect">
                                  <p:stCondLst>
                                    <p:cond delay="0"/>
                                  </p:stCondLst>
                                  <p:childTnLst>
                                    <p:set>
                                      <p:cBhvr>
                                        <p:cTn id="289" dur="1" fill="hold">
                                          <p:stCondLst>
                                            <p:cond delay="0"/>
                                          </p:stCondLst>
                                        </p:cTn>
                                        <p:tgtEl>
                                          <p:spTgt spid="172"/>
                                        </p:tgtEl>
                                        <p:attrNameLst>
                                          <p:attrName>style.visibility</p:attrName>
                                        </p:attrNameLst>
                                      </p:cBhvr>
                                      <p:to>
                                        <p:strVal val="visible"/>
                                      </p:to>
                                    </p:set>
                                    <p:anim calcmode="lin" valueType="num">
                                      <p:cBhvr>
                                        <p:cTn id="290" dur="500" fill="hold"/>
                                        <p:tgtEl>
                                          <p:spTgt spid="172"/>
                                        </p:tgtEl>
                                        <p:attrNameLst>
                                          <p:attrName>ppt_w</p:attrName>
                                        </p:attrNameLst>
                                      </p:cBhvr>
                                      <p:tavLst>
                                        <p:tav tm="0">
                                          <p:val>
                                            <p:fltVal val="0"/>
                                          </p:val>
                                        </p:tav>
                                        <p:tav tm="100000">
                                          <p:val>
                                            <p:strVal val="#ppt_w"/>
                                          </p:val>
                                        </p:tav>
                                      </p:tavLst>
                                    </p:anim>
                                    <p:anim calcmode="lin" valueType="num">
                                      <p:cBhvr>
                                        <p:cTn id="291" dur="500" fill="hold"/>
                                        <p:tgtEl>
                                          <p:spTgt spid="172"/>
                                        </p:tgtEl>
                                        <p:attrNameLst>
                                          <p:attrName>ppt_h</p:attrName>
                                        </p:attrNameLst>
                                      </p:cBhvr>
                                      <p:tavLst>
                                        <p:tav tm="0">
                                          <p:val>
                                            <p:fltVal val="0"/>
                                          </p:val>
                                        </p:tav>
                                        <p:tav tm="100000">
                                          <p:val>
                                            <p:strVal val="#ppt_h"/>
                                          </p:val>
                                        </p:tav>
                                      </p:tavLst>
                                    </p:anim>
                                    <p:animEffect transition="in" filter="fade">
                                      <p:cBhvr>
                                        <p:cTn id="292" dur="500"/>
                                        <p:tgtEl>
                                          <p:spTgt spid="172"/>
                                        </p:tgtEl>
                                      </p:cBhvr>
                                    </p:animEffect>
                                  </p:childTnLst>
                                </p:cTn>
                              </p:par>
                              <p:par>
                                <p:cTn id="293" presetID="53" presetClass="entr" presetSubtype="16" fill="hold" nodeType="withEffect">
                                  <p:stCondLst>
                                    <p:cond delay="0"/>
                                  </p:stCondLst>
                                  <p:childTnLst>
                                    <p:set>
                                      <p:cBhvr>
                                        <p:cTn id="294" dur="1" fill="hold">
                                          <p:stCondLst>
                                            <p:cond delay="0"/>
                                          </p:stCondLst>
                                        </p:cTn>
                                        <p:tgtEl>
                                          <p:spTgt spid="165"/>
                                        </p:tgtEl>
                                        <p:attrNameLst>
                                          <p:attrName>style.visibility</p:attrName>
                                        </p:attrNameLst>
                                      </p:cBhvr>
                                      <p:to>
                                        <p:strVal val="visible"/>
                                      </p:to>
                                    </p:set>
                                    <p:anim calcmode="lin" valueType="num">
                                      <p:cBhvr>
                                        <p:cTn id="295" dur="500" fill="hold"/>
                                        <p:tgtEl>
                                          <p:spTgt spid="165"/>
                                        </p:tgtEl>
                                        <p:attrNameLst>
                                          <p:attrName>ppt_w</p:attrName>
                                        </p:attrNameLst>
                                      </p:cBhvr>
                                      <p:tavLst>
                                        <p:tav tm="0">
                                          <p:val>
                                            <p:fltVal val="0"/>
                                          </p:val>
                                        </p:tav>
                                        <p:tav tm="100000">
                                          <p:val>
                                            <p:strVal val="#ppt_w"/>
                                          </p:val>
                                        </p:tav>
                                      </p:tavLst>
                                    </p:anim>
                                    <p:anim calcmode="lin" valueType="num">
                                      <p:cBhvr>
                                        <p:cTn id="296" dur="500" fill="hold"/>
                                        <p:tgtEl>
                                          <p:spTgt spid="165"/>
                                        </p:tgtEl>
                                        <p:attrNameLst>
                                          <p:attrName>ppt_h</p:attrName>
                                        </p:attrNameLst>
                                      </p:cBhvr>
                                      <p:tavLst>
                                        <p:tav tm="0">
                                          <p:val>
                                            <p:fltVal val="0"/>
                                          </p:val>
                                        </p:tav>
                                        <p:tav tm="100000">
                                          <p:val>
                                            <p:strVal val="#ppt_h"/>
                                          </p:val>
                                        </p:tav>
                                      </p:tavLst>
                                    </p:anim>
                                    <p:animEffect transition="in" filter="fade">
                                      <p:cBhvr>
                                        <p:cTn id="297" dur="500"/>
                                        <p:tgtEl>
                                          <p:spTgt spid="165"/>
                                        </p:tgtEl>
                                      </p:cBhvr>
                                    </p:animEffect>
                                  </p:childTnLst>
                                </p:cTn>
                              </p:par>
                              <p:par>
                                <p:cTn id="298" presetID="53" presetClass="entr" presetSubtype="16" fill="hold" nodeType="withEffect">
                                  <p:stCondLst>
                                    <p:cond delay="0"/>
                                  </p:stCondLst>
                                  <p:childTnLst>
                                    <p:set>
                                      <p:cBhvr>
                                        <p:cTn id="299" dur="1" fill="hold">
                                          <p:stCondLst>
                                            <p:cond delay="0"/>
                                          </p:stCondLst>
                                        </p:cTn>
                                        <p:tgtEl>
                                          <p:spTgt spid="184"/>
                                        </p:tgtEl>
                                        <p:attrNameLst>
                                          <p:attrName>style.visibility</p:attrName>
                                        </p:attrNameLst>
                                      </p:cBhvr>
                                      <p:to>
                                        <p:strVal val="visible"/>
                                      </p:to>
                                    </p:set>
                                    <p:anim calcmode="lin" valueType="num">
                                      <p:cBhvr>
                                        <p:cTn id="300" dur="500" fill="hold"/>
                                        <p:tgtEl>
                                          <p:spTgt spid="184"/>
                                        </p:tgtEl>
                                        <p:attrNameLst>
                                          <p:attrName>ppt_w</p:attrName>
                                        </p:attrNameLst>
                                      </p:cBhvr>
                                      <p:tavLst>
                                        <p:tav tm="0">
                                          <p:val>
                                            <p:fltVal val="0"/>
                                          </p:val>
                                        </p:tav>
                                        <p:tav tm="100000">
                                          <p:val>
                                            <p:strVal val="#ppt_w"/>
                                          </p:val>
                                        </p:tav>
                                      </p:tavLst>
                                    </p:anim>
                                    <p:anim calcmode="lin" valueType="num">
                                      <p:cBhvr>
                                        <p:cTn id="301" dur="500" fill="hold"/>
                                        <p:tgtEl>
                                          <p:spTgt spid="184"/>
                                        </p:tgtEl>
                                        <p:attrNameLst>
                                          <p:attrName>ppt_h</p:attrName>
                                        </p:attrNameLst>
                                      </p:cBhvr>
                                      <p:tavLst>
                                        <p:tav tm="0">
                                          <p:val>
                                            <p:fltVal val="0"/>
                                          </p:val>
                                        </p:tav>
                                        <p:tav tm="100000">
                                          <p:val>
                                            <p:strVal val="#ppt_h"/>
                                          </p:val>
                                        </p:tav>
                                      </p:tavLst>
                                    </p:anim>
                                    <p:animEffect transition="in" filter="fade">
                                      <p:cBhvr>
                                        <p:cTn id="302" dur="500"/>
                                        <p:tgtEl>
                                          <p:spTgt spid="184"/>
                                        </p:tgtEl>
                                      </p:cBhvr>
                                    </p:animEffect>
                                  </p:childTnLst>
                                </p:cTn>
                              </p:par>
                              <p:par>
                                <p:cTn id="303" presetID="53" presetClass="entr" presetSubtype="16"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 calcmode="lin" valueType="num">
                                      <p:cBhvr>
                                        <p:cTn id="305" dur="500" fill="hold"/>
                                        <p:tgtEl>
                                          <p:spTgt spid="185"/>
                                        </p:tgtEl>
                                        <p:attrNameLst>
                                          <p:attrName>ppt_w</p:attrName>
                                        </p:attrNameLst>
                                      </p:cBhvr>
                                      <p:tavLst>
                                        <p:tav tm="0">
                                          <p:val>
                                            <p:fltVal val="0"/>
                                          </p:val>
                                        </p:tav>
                                        <p:tav tm="100000">
                                          <p:val>
                                            <p:strVal val="#ppt_w"/>
                                          </p:val>
                                        </p:tav>
                                      </p:tavLst>
                                    </p:anim>
                                    <p:anim calcmode="lin" valueType="num">
                                      <p:cBhvr>
                                        <p:cTn id="306" dur="500" fill="hold"/>
                                        <p:tgtEl>
                                          <p:spTgt spid="185"/>
                                        </p:tgtEl>
                                        <p:attrNameLst>
                                          <p:attrName>ppt_h</p:attrName>
                                        </p:attrNameLst>
                                      </p:cBhvr>
                                      <p:tavLst>
                                        <p:tav tm="0">
                                          <p:val>
                                            <p:fltVal val="0"/>
                                          </p:val>
                                        </p:tav>
                                        <p:tav tm="100000">
                                          <p:val>
                                            <p:strVal val="#ppt_h"/>
                                          </p:val>
                                        </p:tav>
                                      </p:tavLst>
                                    </p:anim>
                                    <p:animEffect transition="in" filter="fade">
                                      <p:cBhvr>
                                        <p:cTn id="307" dur="500"/>
                                        <p:tgtEl>
                                          <p:spTgt spid="185"/>
                                        </p:tgtEl>
                                      </p:cBhvr>
                                    </p:animEffect>
                                  </p:childTnLst>
                                </p:cTn>
                              </p:par>
                              <p:par>
                                <p:cTn id="308" presetID="53" presetClass="entr" presetSubtype="16" fill="hold" grpId="1" nodeType="withEffect">
                                  <p:stCondLst>
                                    <p:cond delay="0"/>
                                  </p:stCondLst>
                                  <p:childTnLst>
                                    <p:set>
                                      <p:cBhvr>
                                        <p:cTn id="309" dur="1" fill="hold">
                                          <p:stCondLst>
                                            <p:cond delay="0"/>
                                          </p:stCondLst>
                                        </p:cTn>
                                        <p:tgtEl>
                                          <p:spTgt spid="199"/>
                                        </p:tgtEl>
                                        <p:attrNameLst>
                                          <p:attrName>style.visibility</p:attrName>
                                        </p:attrNameLst>
                                      </p:cBhvr>
                                      <p:to>
                                        <p:strVal val="visible"/>
                                      </p:to>
                                    </p:set>
                                    <p:anim calcmode="lin" valueType="num">
                                      <p:cBhvr>
                                        <p:cTn id="310" dur="500" fill="hold"/>
                                        <p:tgtEl>
                                          <p:spTgt spid="199"/>
                                        </p:tgtEl>
                                        <p:attrNameLst>
                                          <p:attrName>ppt_w</p:attrName>
                                        </p:attrNameLst>
                                      </p:cBhvr>
                                      <p:tavLst>
                                        <p:tav tm="0">
                                          <p:val>
                                            <p:fltVal val="0"/>
                                          </p:val>
                                        </p:tav>
                                        <p:tav tm="100000">
                                          <p:val>
                                            <p:strVal val="#ppt_w"/>
                                          </p:val>
                                        </p:tav>
                                      </p:tavLst>
                                    </p:anim>
                                    <p:anim calcmode="lin" valueType="num">
                                      <p:cBhvr>
                                        <p:cTn id="311" dur="500" fill="hold"/>
                                        <p:tgtEl>
                                          <p:spTgt spid="199"/>
                                        </p:tgtEl>
                                        <p:attrNameLst>
                                          <p:attrName>ppt_h</p:attrName>
                                        </p:attrNameLst>
                                      </p:cBhvr>
                                      <p:tavLst>
                                        <p:tav tm="0">
                                          <p:val>
                                            <p:fltVal val="0"/>
                                          </p:val>
                                        </p:tav>
                                        <p:tav tm="100000">
                                          <p:val>
                                            <p:strVal val="#ppt_h"/>
                                          </p:val>
                                        </p:tav>
                                      </p:tavLst>
                                    </p:anim>
                                    <p:animEffect transition="in" filter="fade">
                                      <p:cBhvr>
                                        <p:cTn id="312" dur="500"/>
                                        <p:tgtEl>
                                          <p:spTgt spid="199"/>
                                        </p:tgtEl>
                                      </p:cBhvr>
                                    </p:animEffect>
                                  </p:childTnLst>
                                </p:cTn>
                              </p:par>
                              <p:par>
                                <p:cTn id="313" presetID="53" presetClass="entr" presetSubtype="16" fill="hold" nodeType="withEffect">
                                  <p:stCondLst>
                                    <p:cond delay="0"/>
                                  </p:stCondLst>
                                  <p:childTnLst>
                                    <p:set>
                                      <p:cBhvr>
                                        <p:cTn id="314" dur="1" fill="hold">
                                          <p:stCondLst>
                                            <p:cond delay="0"/>
                                          </p:stCondLst>
                                        </p:cTn>
                                        <p:tgtEl>
                                          <p:spTgt spid="143"/>
                                        </p:tgtEl>
                                        <p:attrNameLst>
                                          <p:attrName>style.visibility</p:attrName>
                                        </p:attrNameLst>
                                      </p:cBhvr>
                                      <p:to>
                                        <p:strVal val="visible"/>
                                      </p:to>
                                    </p:set>
                                    <p:anim calcmode="lin" valueType="num">
                                      <p:cBhvr>
                                        <p:cTn id="315" dur="500" fill="hold"/>
                                        <p:tgtEl>
                                          <p:spTgt spid="143"/>
                                        </p:tgtEl>
                                        <p:attrNameLst>
                                          <p:attrName>ppt_w</p:attrName>
                                        </p:attrNameLst>
                                      </p:cBhvr>
                                      <p:tavLst>
                                        <p:tav tm="0">
                                          <p:val>
                                            <p:fltVal val="0"/>
                                          </p:val>
                                        </p:tav>
                                        <p:tav tm="100000">
                                          <p:val>
                                            <p:strVal val="#ppt_w"/>
                                          </p:val>
                                        </p:tav>
                                      </p:tavLst>
                                    </p:anim>
                                    <p:anim calcmode="lin" valueType="num">
                                      <p:cBhvr>
                                        <p:cTn id="316" dur="500" fill="hold"/>
                                        <p:tgtEl>
                                          <p:spTgt spid="143"/>
                                        </p:tgtEl>
                                        <p:attrNameLst>
                                          <p:attrName>ppt_h</p:attrName>
                                        </p:attrNameLst>
                                      </p:cBhvr>
                                      <p:tavLst>
                                        <p:tav tm="0">
                                          <p:val>
                                            <p:fltVal val="0"/>
                                          </p:val>
                                        </p:tav>
                                        <p:tav tm="100000">
                                          <p:val>
                                            <p:strVal val="#ppt_h"/>
                                          </p:val>
                                        </p:tav>
                                      </p:tavLst>
                                    </p:anim>
                                    <p:animEffect transition="in" filter="fade">
                                      <p:cBhvr>
                                        <p:cTn id="317" dur="500"/>
                                        <p:tgtEl>
                                          <p:spTgt spid="143"/>
                                        </p:tgtEl>
                                      </p:cBhvr>
                                    </p:animEffect>
                                  </p:childTnLst>
                                </p:cTn>
                              </p:par>
                              <p:par>
                                <p:cTn id="318" presetID="53" presetClass="entr" presetSubtype="16" fill="hold" nodeType="withEffect">
                                  <p:stCondLst>
                                    <p:cond delay="0"/>
                                  </p:stCondLst>
                                  <p:childTnLst>
                                    <p:set>
                                      <p:cBhvr>
                                        <p:cTn id="319" dur="1" fill="hold">
                                          <p:stCondLst>
                                            <p:cond delay="0"/>
                                          </p:stCondLst>
                                        </p:cTn>
                                        <p:tgtEl>
                                          <p:spTgt spid="139"/>
                                        </p:tgtEl>
                                        <p:attrNameLst>
                                          <p:attrName>style.visibility</p:attrName>
                                        </p:attrNameLst>
                                      </p:cBhvr>
                                      <p:to>
                                        <p:strVal val="visible"/>
                                      </p:to>
                                    </p:set>
                                    <p:anim calcmode="lin" valueType="num">
                                      <p:cBhvr>
                                        <p:cTn id="320" dur="500" fill="hold"/>
                                        <p:tgtEl>
                                          <p:spTgt spid="139"/>
                                        </p:tgtEl>
                                        <p:attrNameLst>
                                          <p:attrName>ppt_w</p:attrName>
                                        </p:attrNameLst>
                                      </p:cBhvr>
                                      <p:tavLst>
                                        <p:tav tm="0">
                                          <p:val>
                                            <p:fltVal val="0"/>
                                          </p:val>
                                        </p:tav>
                                        <p:tav tm="100000">
                                          <p:val>
                                            <p:strVal val="#ppt_w"/>
                                          </p:val>
                                        </p:tav>
                                      </p:tavLst>
                                    </p:anim>
                                    <p:anim calcmode="lin" valueType="num">
                                      <p:cBhvr>
                                        <p:cTn id="321" dur="500" fill="hold"/>
                                        <p:tgtEl>
                                          <p:spTgt spid="139"/>
                                        </p:tgtEl>
                                        <p:attrNameLst>
                                          <p:attrName>ppt_h</p:attrName>
                                        </p:attrNameLst>
                                      </p:cBhvr>
                                      <p:tavLst>
                                        <p:tav tm="0">
                                          <p:val>
                                            <p:fltVal val="0"/>
                                          </p:val>
                                        </p:tav>
                                        <p:tav tm="100000">
                                          <p:val>
                                            <p:strVal val="#ppt_h"/>
                                          </p:val>
                                        </p:tav>
                                      </p:tavLst>
                                    </p:anim>
                                    <p:animEffect transition="in" filter="fade">
                                      <p:cBhvr>
                                        <p:cTn id="322" dur="500"/>
                                        <p:tgtEl>
                                          <p:spTgt spid="139"/>
                                        </p:tgtEl>
                                      </p:cBhvr>
                                    </p:animEffect>
                                  </p:childTnLst>
                                </p:cTn>
                              </p:par>
                              <p:par>
                                <p:cTn id="323" presetID="53" presetClass="entr" presetSubtype="16" fill="hold" nodeType="withEffect">
                                  <p:stCondLst>
                                    <p:cond delay="0"/>
                                  </p:stCondLst>
                                  <p:childTnLst>
                                    <p:set>
                                      <p:cBhvr>
                                        <p:cTn id="324" dur="1" fill="hold">
                                          <p:stCondLst>
                                            <p:cond delay="0"/>
                                          </p:stCondLst>
                                        </p:cTn>
                                        <p:tgtEl>
                                          <p:spTgt spid="151"/>
                                        </p:tgtEl>
                                        <p:attrNameLst>
                                          <p:attrName>style.visibility</p:attrName>
                                        </p:attrNameLst>
                                      </p:cBhvr>
                                      <p:to>
                                        <p:strVal val="visible"/>
                                      </p:to>
                                    </p:set>
                                    <p:anim calcmode="lin" valueType="num">
                                      <p:cBhvr>
                                        <p:cTn id="325" dur="500" fill="hold"/>
                                        <p:tgtEl>
                                          <p:spTgt spid="151"/>
                                        </p:tgtEl>
                                        <p:attrNameLst>
                                          <p:attrName>ppt_w</p:attrName>
                                        </p:attrNameLst>
                                      </p:cBhvr>
                                      <p:tavLst>
                                        <p:tav tm="0">
                                          <p:val>
                                            <p:fltVal val="0"/>
                                          </p:val>
                                        </p:tav>
                                        <p:tav tm="100000">
                                          <p:val>
                                            <p:strVal val="#ppt_w"/>
                                          </p:val>
                                        </p:tav>
                                      </p:tavLst>
                                    </p:anim>
                                    <p:anim calcmode="lin" valueType="num">
                                      <p:cBhvr>
                                        <p:cTn id="326" dur="500" fill="hold"/>
                                        <p:tgtEl>
                                          <p:spTgt spid="151"/>
                                        </p:tgtEl>
                                        <p:attrNameLst>
                                          <p:attrName>ppt_h</p:attrName>
                                        </p:attrNameLst>
                                      </p:cBhvr>
                                      <p:tavLst>
                                        <p:tav tm="0">
                                          <p:val>
                                            <p:fltVal val="0"/>
                                          </p:val>
                                        </p:tav>
                                        <p:tav tm="100000">
                                          <p:val>
                                            <p:strVal val="#ppt_h"/>
                                          </p:val>
                                        </p:tav>
                                      </p:tavLst>
                                    </p:anim>
                                    <p:animEffect transition="in" filter="fade">
                                      <p:cBhvr>
                                        <p:cTn id="327" dur="500"/>
                                        <p:tgtEl>
                                          <p:spTgt spid="15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50"/>
                                        </p:tgtEl>
                                        <p:attrNameLst>
                                          <p:attrName>style.visibility</p:attrName>
                                        </p:attrNameLst>
                                      </p:cBhvr>
                                      <p:to>
                                        <p:strVal val="visible"/>
                                      </p:to>
                                    </p:set>
                                    <p:anim calcmode="lin" valueType="num">
                                      <p:cBhvr>
                                        <p:cTn id="330" dur="500" fill="hold"/>
                                        <p:tgtEl>
                                          <p:spTgt spid="150"/>
                                        </p:tgtEl>
                                        <p:attrNameLst>
                                          <p:attrName>ppt_w</p:attrName>
                                        </p:attrNameLst>
                                      </p:cBhvr>
                                      <p:tavLst>
                                        <p:tav tm="0">
                                          <p:val>
                                            <p:fltVal val="0"/>
                                          </p:val>
                                        </p:tav>
                                        <p:tav tm="100000">
                                          <p:val>
                                            <p:strVal val="#ppt_w"/>
                                          </p:val>
                                        </p:tav>
                                      </p:tavLst>
                                    </p:anim>
                                    <p:anim calcmode="lin" valueType="num">
                                      <p:cBhvr>
                                        <p:cTn id="331" dur="500" fill="hold"/>
                                        <p:tgtEl>
                                          <p:spTgt spid="150"/>
                                        </p:tgtEl>
                                        <p:attrNameLst>
                                          <p:attrName>ppt_h</p:attrName>
                                        </p:attrNameLst>
                                      </p:cBhvr>
                                      <p:tavLst>
                                        <p:tav tm="0">
                                          <p:val>
                                            <p:fltVal val="0"/>
                                          </p:val>
                                        </p:tav>
                                        <p:tav tm="100000">
                                          <p:val>
                                            <p:strVal val="#ppt_h"/>
                                          </p:val>
                                        </p:tav>
                                      </p:tavLst>
                                    </p:anim>
                                    <p:animEffect transition="in" filter="fade">
                                      <p:cBhvr>
                                        <p:cTn id="332" dur="500"/>
                                        <p:tgtEl>
                                          <p:spTgt spid="150"/>
                                        </p:tgtEl>
                                      </p:cBhvr>
                                    </p:animEffect>
                                  </p:childTnLst>
                                </p:cTn>
                              </p:par>
                              <p:par>
                                <p:cTn id="333" presetID="53" presetClass="entr" presetSubtype="16" fill="hold" nodeType="withEffect">
                                  <p:stCondLst>
                                    <p:cond delay="0"/>
                                  </p:stCondLst>
                                  <p:childTnLst>
                                    <p:set>
                                      <p:cBhvr>
                                        <p:cTn id="334" dur="1" fill="hold">
                                          <p:stCondLst>
                                            <p:cond delay="0"/>
                                          </p:stCondLst>
                                        </p:cTn>
                                        <p:tgtEl>
                                          <p:spTgt spid="148"/>
                                        </p:tgtEl>
                                        <p:attrNameLst>
                                          <p:attrName>style.visibility</p:attrName>
                                        </p:attrNameLst>
                                      </p:cBhvr>
                                      <p:to>
                                        <p:strVal val="visible"/>
                                      </p:to>
                                    </p:set>
                                    <p:anim calcmode="lin" valueType="num">
                                      <p:cBhvr>
                                        <p:cTn id="335" dur="500" fill="hold"/>
                                        <p:tgtEl>
                                          <p:spTgt spid="148"/>
                                        </p:tgtEl>
                                        <p:attrNameLst>
                                          <p:attrName>ppt_w</p:attrName>
                                        </p:attrNameLst>
                                      </p:cBhvr>
                                      <p:tavLst>
                                        <p:tav tm="0">
                                          <p:val>
                                            <p:fltVal val="0"/>
                                          </p:val>
                                        </p:tav>
                                        <p:tav tm="100000">
                                          <p:val>
                                            <p:strVal val="#ppt_w"/>
                                          </p:val>
                                        </p:tav>
                                      </p:tavLst>
                                    </p:anim>
                                    <p:anim calcmode="lin" valueType="num">
                                      <p:cBhvr>
                                        <p:cTn id="336" dur="500" fill="hold"/>
                                        <p:tgtEl>
                                          <p:spTgt spid="148"/>
                                        </p:tgtEl>
                                        <p:attrNameLst>
                                          <p:attrName>ppt_h</p:attrName>
                                        </p:attrNameLst>
                                      </p:cBhvr>
                                      <p:tavLst>
                                        <p:tav tm="0">
                                          <p:val>
                                            <p:fltVal val="0"/>
                                          </p:val>
                                        </p:tav>
                                        <p:tav tm="100000">
                                          <p:val>
                                            <p:strVal val="#ppt_h"/>
                                          </p:val>
                                        </p:tav>
                                      </p:tavLst>
                                    </p:anim>
                                    <p:animEffect transition="in" filter="fade">
                                      <p:cBhvr>
                                        <p:cTn id="337" dur="500"/>
                                        <p:tgtEl>
                                          <p:spTgt spid="148"/>
                                        </p:tgtEl>
                                      </p:cBhvr>
                                    </p:animEffect>
                                  </p:childTnLst>
                                </p:cTn>
                              </p:par>
                            </p:childTnLst>
                          </p:cTn>
                        </p:par>
                      </p:childTnLst>
                    </p:cTn>
                  </p:par>
                  <p:par>
                    <p:cTn id="338" fill="hold">
                      <p:stCondLst>
                        <p:cond delay="indefinite"/>
                      </p:stCondLst>
                      <p:childTnLst>
                        <p:par>
                          <p:cTn id="339" fill="hold">
                            <p:stCondLst>
                              <p:cond delay="0"/>
                            </p:stCondLst>
                            <p:childTnLst>
                              <p:par>
                                <p:cTn id="340" presetID="0" presetClass="path" presetSubtype="0" accel="50000" decel="50000" fill="hold" nodeType="clickEffect">
                                  <p:stCondLst>
                                    <p:cond delay="0"/>
                                  </p:stCondLst>
                                  <p:childTnLst>
                                    <p:animMotion origin="layout" path="M 4.16667E-6 2.59259E-6 C -0.00977 -0.00648 -0.01954 -0.01297 -0.0267 -0.01898 C -0.03386 -0.02477 -0.03386 -0.025 -0.04284 -0.03565 C -0.05196 -0.0463 -0.0711 -0.06783 -0.08125 -0.08264 C -0.09167 -0.09746 -0.09375 -0.10486 -0.10508 -0.12385 C -0.11602 -0.14283 -0.13256 -0.17107 -0.14792 -0.19676 C -0.16316 -0.22269 -0.18529 -0.26366 -0.19649 -0.2794 C -0.20769 -0.29514 -0.20795 -0.28727 -0.21433 -0.29051 C -0.22071 -0.29398 -0.23086 -0.29815 -0.2349 -0.29977 " pathEditMode="relative" rAng="0" ptsTypes="AAAAAAAAA">
                                      <p:cBhvr>
                                        <p:cTn id="341" dur="1000" fill="hold"/>
                                        <p:tgtEl>
                                          <p:spTgt spid="144"/>
                                        </p:tgtEl>
                                        <p:attrNameLst>
                                          <p:attrName>ppt_x</p:attrName>
                                          <p:attrName>ppt_y</p:attrName>
                                        </p:attrNameLst>
                                      </p:cBhvr>
                                      <p:rCtr x="-11745" y="-15000"/>
                                    </p:animMotion>
                                  </p:childTnLst>
                                </p:cTn>
                              </p:par>
                              <p:par>
                                <p:cTn id="342" presetID="0" presetClass="path" presetSubtype="0" accel="50000" decel="50000" fill="hold" nodeType="withEffect">
                                  <p:stCondLst>
                                    <p:cond delay="0"/>
                                  </p:stCondLst>
                                  <p:childTnLst>
                                    <p:animMotion origin="layout" path="M 5.55112E-17 -4.07407E-6 C -0.01042 -0.01713 -0.02083 -0.03379 -0.02839 -0.04328 C -0.03555 -0.05301 -0.03984 -0.05208 -0.0444 -0.05787 C -0.04896 -0.06388 -0.05026 -0.0699 -0.05638 -0.07893 C -0.0625 -0.08773 -0.07096 -0.09745 -0.0819 -0.11088 C -0.09284 -0.12407 -0.11367 -0.14884 -0.12214 -0.15902 C -0.13073 -0.16944 -0.12969 -0.16805 -0.13294 -0.17199 C -0.13607 -0.17569 -0.13828 -0.17777 -0.14089 -0.18171 C -0.14349 -0.18541 -0.14518 -0.18981 -0.14896 -0.19444 C -0.15247 -0.19884 -0.15898 -0.20555 -0.16237 -0.20902 C -0.16562 -0.21226 -0.16628 -0.21134 -0.16901 -0.21388 C -0.17201 -0.2162 -0.17578 -0.2206 -0.17982 -0.22338 C -0.18372 -0.22638 -0.18984 -0.22893 -0.19323 -0.23148 C -0.19661 -0.23379 -0.19831 -0.23588 -0.19974 -0.23773 " pathEditMode="relative" rAng="0" ptsTypes="AAAAAAAAAAAAAA">
                                      <p:cBhvr>
                                        <p:cTn id="343" dur="1000" fill="hold"/>
                                        <p:tgtEl>
                                          <p:spTgt spid="180"/>
                                        </p:tgtEl>
                                        <p:attrNameLst>
                                          <p:attrName>ppt_x</p:attrName>
                                          <p:attrName>ppt_y</p:attrName>
                                        </p:attrNameLst>
                                      </p:cBhvr>
                                      <p:rCtr x="-9987" y="-11898"/>
                                    </p:animMotion>
                                  </p:childTnLst>
                                </p:cTn>
                              </p:par>
                              <p:par>
                                <p:cTn id="344" presetID="0" presetClass="path" presetSubtype="0" accel="50000" decel="50000" fill="hold" nodeType="withEffect">
                                  <p:stCondLst>
                                    <p:cond delay="0"/>
                                  </p:stCondLst>
                                  <p:childTnLst>
                                    <p:animMotion origin="layout" path="M -2.29167E-6 -1.48148E-6 C -0.00351 0.00023 -0.00677 0.0007 -0.00976 -0.01296 C -0.01263 -0.02662 -0.01393 -0.06018 -0.01771 -0.08171 C -0.02148 -0.10324 -0.02604 -0.12801 -0.03229 -0.1419 C -0.03854 -0.15579 -0.04635 -0.15764 -0.05482 -0.16551 C -0.06341 -0.17338 -0.07552 -0.17893 -0.08385 -0.18935 C -0.09219 -0.19977 -0.097 -0.21342 -0.10482 -0.22801 C -0.11263 -0.24259 -0.12135 -0.26458 -0.1306 -0.27754 C -0.13971 -0.29051 -0.15 -0.29676 -0.15976 -0.30532 C -0.1694 -0.31389 -0.18034 -0.32106 -0.18867 -0.32893 C -0.197 -0.3368 -0.20299 -0.35208 -0.20976 -0.35278 C -0.21653 -0.35347 -0.22226 -0.33866 -0.22903 -0.33333 C -0.2358 -0.32801 -0.24284 -0.3243 -0.25 -0.32037 " pathEditMode="relative" rAng="0" ptsTypes="AAAAAAAAAAAAA">
                                      <p:cBhvr>
                                        <p:cTn id="345" dur="1000" fill="hold"/>
                                        <p:tgtEl>
                                          <p:spTgt spid="145"/>
                                        </p:tgtEl>
                                        <p:attrNameLst>
                                          <p:attrName>ppt_x</p:attrName>
                                          <p:attrName>ppt_y</p:attrName>
                                        </p:attrNameLst>
                                      </p:cBhvr>
                                      <p:rCtr x="-12500" y="-17662"/>
                                    </p:animMotion>
                                  </p:childTnLst>
                                </p:cTn>
                              </p:par>
                              <p:par>
                                <p:cTn id="346" presetID="0" presetClass="path" presetSubtype="0" accel="50000" decel="50000" fill="hold" nodeType="withEffect">
                                  <p:stCondLst>
                                    <p:cond delay="0"/>
                                  </p:stCondLst>
                                  <p:childTnLst>
                                    <p:animMotion origin="layout" path="M 5.55112E-17 3.7037E-7 C -0.00534 -0.0088 -0.01081 -0.01759 -0.01615 -0.02801 C -0.02148 -0.03843 -0.02604 -0.04815 -0.03229 -0.0625 C -0.03854 -0.07685 -0.04583 -0.10046 -0.05326 -0.11412 C -0.06081 -0.12778 -0.06523 -0.12986 -0.07747 -0.14421 C -0.08958 -0.15857 -0.11406 -0.1875 -0.12591 -0.2 C -0.13763 -0.2125 -0.13802 -0.21181 -0.14844 -0.21944 C -0.15885 -0.22708 -0.17956 -0.23819 -0.18867 -0.24537 C -0.19792 -0.25255 -0.19896 -0.25926 -0.20326 -0.2625 C -0.20768 -0.26574 -0.21263 -0.26435 -0.21458 -0.26458 " pathEditMode="relative" rAng="0" ptsTypes="AAAAAAAAAA">
                                      <p:cBhvr>
                                        <p:cTn id="347" dur="1000" fill="hold"/>
                                        <p:tgtEl>
                                          <p:spTgt spid="178"/>
                                        </p:tgtEl>
                                        <p:attrNameLst>
                                          <p:attrName>ppt_x</p:attrName>
                                          <p:attrName>ppt_y</p:attrName>
                                        </p:attrNameLst>
                                      </p:cBhvr>
                                      <p:rCtr x="-10729" y="-13241"/>
                                    </p:animMotion>
                                  </p:childTnLst>
                                </p:cTn>
                              </p:par>
                              <p:par>
                                <p:cTn id="348" presetID="0" presetClass="path" presetSubtype="0" accel="50000" decel="50000" fill="hold" nodeType="withEffect">
                                  <p:stCondLst>
                                    <p:cond delay="0"/>
                                  </p:stCondLst>
                                  <p:childTnLst>
                                    <p:animMotion origin="layout" path="M 5.55112E-17 2.59259E-6 C -0.00273 -0.01088 -0.0056 -0.02153 -0.01289 -0.03658 C -0.02018 -0.05162 -0.03281 -0.07292 -0.04362 -0.09051 C -0.0543 -0.1081 -0.06562 -0.12778 -0.07747 -0.14213 C -0.08919 -0.15648 -0.10365 -0.16898 -0.11458 -0.17639 C -0.12552 -0.1838 -0.13177 -0.1838 -0.14362 -0.18727 C -0.15534 -0.19074 -0.17305 -0.19584 -0.18542 -0.19792 C -0.19779 -0.2 -0.21081 -0.19954 -0.21771 -0.2 C -0.22461 -0.20047 -0.22604 -0.20023 -0.22747 -0.2 " pathEditMode="relative" rAng="0" ptsTypes="AAAAAAAAA">
                                      <p:cBhvr>
                                        <p:cTn id="349" dur="1000" fill="hold"/>
                                        <p:tgtEl>
                                          <p:spTgt spid="179"/>
                                        </p:tgtEl>
                                        <p:attrNameLst>
                                          <p:attrName>ppt_x</p:attrName>
                                          <p:attrName>ppt_y</p:attrName>
                                        </p:attrNameLst>
                                      </p:cBhvr>
                                      <p:rCtr x="-11380" y="-10023"/>
                                    </p:animMotion>
                                  </p:childTnLst>
                                </p:cTn>
                              </p:par>
                              <p:par>
                                <p:cTn id="350" presetID="0" presetClass="path" presetSubtype="0" accel="50000" decel="50000" fill="hold" nodeType="withEffect">
                                  <p:stCondLst>
                                    <p:cond delay="0"/>
                                  </p:stCondLst>
                                  <p:childTnLst>
                                    <p:animMotion origin="layout" path="M 0 -2.96296E-6 C -0.00898 -0.01342 -0.0181 -0.02662 -0.02552 -0.04421 C -0.03294 -0.0618 -0.03659 -0.0824 -0.04414 -0.10532 C -0.05156 -0.12824 -0.05312 -0.15602 -0.06966 -0.18287 C -0.08594 -0.20972 -0.12487 -0.24884 -0.14258 -0.26597 C -0.16029 -0.28287 -0.16966 -0.28102 -0.175 -0.28518 " pathEditMode="relative" rAng="0" ptsTypes="AAAAAA">
                                      <p:cBhvr>
                                        <p:cTn id="351" dur="1000" fill="hold"/>
                                        <p:tgtEl>
                                          <p:spTgt spid="170"/>
                                        </p:tgtEl>
                                        <p:attrNameLst>
                                          <p:attrName>ppt_x</p:attrName>
                                          <p:attrName>ppt_y</p:attrName>
                                        </p:attrNameLst>
                                      </p:cBhvr>
                                      <p:rCtr x="-8750" y="-14259"/>
                                    </p:animMotion>
                                  </p:childTnLst>
                                </p:cTn>
                              </p:par>
                              <p:par>
                                <p:cTn id="352" presetID="0" presetClass="path" presetSubtype="0" accel="50000" decel="50000" fill="hold" nodeType="withEffect">
                                  <p:stCondLst>
                                    <p:cond delay="0"/>
                                  </p:stCondLst>
                                  <p:childTnLst>
                                    <p:animMotion origin="layout" path="M 0.00039 -0.00116 C 0 -0.02963 -0.00039 -0.05811 -0.00143 -0.07639 C -0.00247 -0.09468 -0.00365 -0.1 -0.00625 -0.11065 C -0.00885 -0.1213 -0.01315 -0.12871 -0.01758 -0.14098 C -0.02187 -0.15325 -0.02656 -0.1713 -0.0319 -0.1838 C -0.03737 -0.1963 -0.04336 -0.20579 -0.04961 -0.21621 C -0.05586 -0.22663 -0.06107 -0.23635 -0.06914 -0.2463 C -0.07708 -0.25625 -0.08971 -0.26968 -0.09805 -0.27639 C -0.10638 -0.28311 -0.11107 -0.2838 -0.11914 -0.28704 C -0.12708 -0.29028 -0.13633 -0.29491 -0.14648 -0.29561 C -0.15677 -0.2963 -0.17292 -0.29468 -0.18034 -0.29144 C -0.18789 -0.2882 -0.18971 -0.28241 -0.19167 -0.27639 " pathEditMode="relative" rAng="0" ptsTypes="AAAAAAAAAAAA">
                                      <p:cBhvr>
                                        <p:cTn id="353" dur="1000" fill="hold"/>
                                        <p:tgtEl>
                                          <p:spTgt spid="164"/>
                                        </p:tgtEl>
                                        <p:attrNameLst>
                                          <p:attrName>ppt_x</p:attrName>
                                          <p:attrName>ppt_y</p:attrName>
                                        </p:attrNameLst>
                                      </p:cBhvr>
                                      <p:rCtr x="-9609" y="-14745"/>
                                    </p:animMotion>
                                  </p:childTnLst>
                                </p:cTn>
                              </p:par>
                              <p:par>
                                <p:cTn id="354" presetID="0" presetClass="path" presetSubtype="0" accel="50000" decel="50000" fill="hold" nodeType="withEffect">
                                  <p:stCondLst>
                                    <p:cond delay="0"/>
                                  </p:stCondLst>
                                  <p:childTnLst>
                                    <p:animMotion origin="layout" path="M 5.55112E-17 3.7037E-7 C -0.01029 -0.01667 -0.02057 -0.0331 -0.02487 -0.04653 C -0.02943 -0.06019 -0.02383 -0.07037 -0.02682 -0.08148 C -0.03008 -0.09259 -0.03542 -0.10208 -0.04336 -0.11319 C -0.0513 -0.12407 -0.06549 -0.13611 -0.07448 -0.1463 C -0.08333 -0.15648 -0.08815 -0.16782 -0.09714 -0.17454 C -0.10599 -0.18148 -0.11393 -0.18287 -0.12799 -0.18773 C -0.14193 -0.19282 -0.1707 -0.20139 -0.18177 -0.2044 C -0.19258 -0.20741 -0.1888 -0.20625 -0.19388 -0.20602 C -0.19909 -0.20579 -0.20586 -0.2044 -0.2125 -0.20278 " pathEditMode="relative" rAng="0" ptsTypes="AAAAAAAAAA">
                                      <p:cBhvr>
                                        <p:cTn id="355" dur="1000" fill="hold"/>
                                        <p:tgtEl>
                                          <p:spTgt spid="169"/>
                                        </p:tgtEl>
                                        <p:attrNameLst>
                                          <p:attrName>ppt_x</p:attrName>
                                          <p:attrName>ppt_y</p:attrName>
                                        </p:attrNameLst>
                                      </p:cBhvr>
                                      <p:rCtr x="-10625" y="-10324"/>
                                    </p:animMotion>
                                  </p:childTnLst>
                                </p:cTn>
                              </p:par>
                              <p:par>
                                <p:cTn id="356" presetID="0" presetClass="path" presetSubtype="0" accel="50000" decel="50000" fill="hold" nodeType="withEffect">
                                  <p:stCondLst>
                                    <p:cond delay="0"/>
                                  </p:stCondLst>
                                  <p:childTnLst>
                                    <p:animMotion origin="layout" path="M 0 3.7037E-7 C -0.01042 -0.01273 -0.02083 -0.02523 -0.02591 -0.03657 C -0.03086 -0.04792 -0.02865 -0.0544 -0.0306 -0.06875 C -0.03242 -0.0831 -0.03385 -0.1081 -0.03711 -0.12245 C -0.04049 -0.13681 -0.04596 -0.14491 -0.05 -0.15463 C -0.05404 -0.16435 -0.05573 -0.1706 -0.06133 -0.18056 C -0.0668 -0.19051 -0.0776 -0.20648 -0.08385 -0.21505 C -0.0901 -0.22361 -0.0931 -0.22477 -0.09844 -0.23218 C -0.10378 -0.23958 -0.10768 -0.24722 -0.11615 -0.26019 C -0.12461 -0.27315 -0.14206 -0.29907 -0.15 -0.30949 C -0.15794 -0.31991 -0.15951 -0.31852 -0.16445 -0.32245 C -0.16927 -0.32639 -0.17409 -0.32986 -0.17904 -0.33333 " pathEditMode="relative" rAng="0" ptsTypes="AAAAAAAAAAAA">
                                      <p:cBhvr>
                                        <p:cTn id="357" dur="1000" fill="hold"/>
                                        <p:tgtEl>
                                          <p:spTgt spid="146"/>
                                        </p:tgtEl>
                                        <p:attrNameLst>
                                          <p:attrName>ppt_x</p:attrName>
                                          <p:attrName>ppt_y</p:attrName>
                                        </p:attrNameLst>
                                      </p:cBhvr>
                                      <p:rCtr x="-8958" y="-16667"/>
                                    </p:animMotion>
                                  </p:childTnLst>
                                </p:cTn>
                              </p:par>
                              <p:par>
                                <p:cTn id="358" presetID="0" presetClass="path" presetSubtype="0" accel="50000" decel="50000" fill="hold" nodeType="withEffect">
                                  <p:stCondLst>
                                    <p:cond delay="0"/>
                                  </p:stCondLst>
                                  <p:childTnLst>
                                    <p:animMotion origin="layout" path="M 5.55112E-17 2.59259E-6 C 0.00313 -0.03102 0.00651 -0.06204 0.00951 -0.0794 C 0.01224 -0.09676 0.00951 -0.09676 0.01719 -0.10486 C 0.02487 -0.11273 0.04336 -0.11968 0.05638 -0.12709 C 0.0694 -0.13426 0.07799 -0.14491 0.0957 -0.14931 C 0.11354 -0.15347 0.14388 -0.14931 0.16315 -0.15255 C 0.18242 -0.15579 0.19245 -0.16389 0.21185 -0.16829 C 0.23125 -0.17269 0.25846 -0.17709 0.27943 -0.1794 C 0.30039 -0.18195 0.31875 -0.18218 0.3375 -0.18241 " pathEditMode="relative" rAng="0" ptsTypes="AAAAAAAAA">
                                      <p:cBhvr>
                                        <p:cTn id="359" dur="1000" fill="hold"/>
                                        <p:tgtEl>
                                          <p:spTgt spid="177"/>
                                        </p:tgtEl>
                                        <p:attrNameLst>
                                          <p:attrName>ppt_x</p:attrName>
                                          <p:attrName>ppt_y</p:attrName>
                                        </p:attrNameLst>
                                      </p:cBhvr>
                                      <p:rCtr x="16875" y="-9120"/>
                                    </p:animMotion>
                                  </p:childTnLst>
                                </p:cTn>
                              </p:par>
                              <p:par>
                                <p:cTn id="360" presetID="0" presetClass="path" presetSubtype="0" accel="50000" decel="50000" fill="hold" nodeType="withEffect">
                                  <p:stCondLst>
                                    <p:cond delay="0"/>
                                  </p:stCondLst>
                                  <p:childTnLst>
                                    <p:animMotion origin="layout" path="M -0.00013 -7.40741E-7 C -0.00169 -0.00718 -0.00299 -0.01412 -0.00013 -0.02569 C 0.00286 -0.03704 0.00872 -0.05509 0.01732 -0.06944 C 0.02591 -0.0838 0.03464 -0.09977 0.05065 -0.1118 C 0.0668 -0.12407 0.09753 -0.13218 0.11393 -0.14236 C 0.13047 -0.15255 0.13789 -0.16597 0.15039 -0.17268 C 0.16315 -0.1794 0.16497 -0.17824 0.1901 -0.18287 C 0.2151 -0.1875 0.27422 -0.1919 0.30078 -0.19977 C 0.32747 -0.20764 0.33867 -0.21898 0.35 -0.23009 " pathEditMode="relative" rAng="0" ptsTypes="AAAAAAAAA">
                                      <p:cBhvr>
                                        <p:cTn id="361" dur="1000" fill="hold"/>
                                        <p:tgtEl>
                                          <p:spTgt spid="168"/>
                                        </p:tgtEl>
                                        <p:attrNameLst>
                                          <p:attrName>ppt_x</p:attrName>
                                          <p:attrName>ppt_y</p:attrName>
                                        </p:attrNameLst>
                                      </p:cBhvr>
                                      <p:rCtr x="17422" y="-11505"/>
                                    </p:animMotion>
                                  </p:childTnLst>
                                </p:cTn>
                              </p:par>
                              <p:par>
                                <p:cTn id="362" presetID="0" presetClass="path" presetSubtype="0" accel="50000" decel="50000" fill="hold" nodeType="withEffect">
                                  <p:stCondLst>
                                    <p:cond delay="0"/>
                                  </p:stCondLst>
                                  <p:childTnLst>
                                    <p:animMotion origin="layout" path="M -0.00013 4.81481E-6 C -0.00104 -0.0051 -0.00195 -0.00996 0.00286 -0.02014 C 0.00781 -0.0301 0.01862 -0.04769 0.02943 -0.05996 C 0.0401 -0.072 0.04909 -0.08125 0.06667 -0.09352 C 0.08424 -0.10556 0.1125 -0.11875 0.13516 -0.13334 C 0.15807 -0.14792 0.17383 -0.15857 0.20378 -0.18102 C 0.23346 -0.20348 0.28711 -0.25093 0.31406 -0.26852 C 0.34102 -0.28612 0.35547 -0.28195 0.36549 -0.28658 C 0.37552 -0.29121 0.37513 -0.29375 0.37487 -0.2963 " pathEditMode="relative" rAng="0" ptsTypes="AAAAAAAAA">
                                      <p:cBhvr>
                                        <p:cTn id="363" dur="1000" fill="hold"/>
                                        <p:tgtEl>
                                          <p:spTgt spid="181"/>
                                        </p:tgtEl>
                                        <p:attrNameLst>
                                          <p:attrName>ppt_x</p:attrName>
                                          <p:attrName>ppt_y</p:attrName>
                                        </p:attrNameLst>
                                      </p:cBhvr>
                                      <p:rCtr x="18711" y="-14815"/>
                                    </p:animMotion>
                                  </p:childTnLst>
                                </p:cTn>
                              </p:par>
                              <p:par>
                                <p:cTn id="364" presetID="0" presetClass="path" presetSubtype="0" accel="50000" decel="50000" fill="hold" nodeType="withEffect">
                                  <p:stCondLst>
                                    <p:cond delay="0"/>
                                  </p:stCondLst>
                                  <p:childTnLst>
                                    <p:animMotion origin="layout" path="M 0 2.59259E-6 C 0.00143 -0.00463 0.00286 -0.00903 0.01771 -0.01898 C 0.03268 -0.02917 0.07253 -0.04792 0.08945 -0.06042 C 0.10625 -0.07292 0.10612 -0.08403 0.11927 -0.09375 C 0.13242 -0.10347 0.15156 -0.11019 0.16849 -0.11922 C 0.18529 -0.12824 0.20456 -0.13935 0.2207 -0.14769 C 0.23698 -0.15602 0.25247 -0.16482 0.26549 -0.16991 C 0.27852 -0.175 0.28828 -0.17639 0.29831 -0.17801 C 0.30846 -0.17963 0.31888 -0.17917 0.32669 -0.17963 C 0.33438 -0.17986 0.33867 -0.18056 0.34466 -0.17963 C 0.35065 -0.17847 0.35951 -0.17431 0.3625 -0.17315 " pathEditMode="relative" rAng="0" ptsTypes="AAAAAAAAAAA">
                                      <p:cBhvr>
                                        <p:cTn id="365" dur="1000" fill="hold"/>
                                        <p:tgtEl>
                                          <p:spTgt spid="171"/>
                                        </p:tgtEl>
                                        <p:attrNameLst>
                                          <p:attrName>ppt_x</p:attrName>
                                          <p:attrName>ppt_y</p:attrName>
                                        </p:attrNameLst>
                                      </p:cBhvr>
                                      <p:rCtr x="18125" y="-9005"/>
                                    </p:animMotion>
                                  </p:childTnLst>
                                </p:cTn>
                              </p:par>
                              <p:par>
                                <p:cTn id="366" presetID="0" presetClass="path" presetSubtype="0" accel="50000" decel="50000" fill="hold" nodeType="withEffect">
                                  <p:stCondLst>
                                    <p:cond delay="0"/>
                                  </p:stCondLst>
                                  <p:childTnLst>
                                    <p:animMotion origin="layout" path="M -1.875E-6 0.00833 C 0.00443 0.00185 0.00912 -0.00417 0.0211 -0.01065 C 0.03307 -0.01736 0.05508 -0.02361 0.07253 -0.03102 C 0.08985 -0.03866 0.11016 -0.04468 0.12539 -0.05579 C 0.14063 -0.0669 0.14818 -0.08681 0.16472 -0.09792 C 0.18138 -0.1088 0.20599 -0.11412 0.22526 -0.12107 C 0.2444 -0.12824 0.26576 -0.13472 0.27956 -0.14005 C 0.29336 -0.14537 0.29727 -0.14861 0.30834 -0.15301 C 0.3194 -0.15764 0.33776 -0.16574 0.3461 -0.16759 C 0.3543 -0.16945 0.35625 -0.16713 0.35821 -0.16482 " pathEditMode="relative" rAng="0" ptsTypes="AAAAAAAAAA">
                                      <p:cBhvr>
                                        <p:cTn id="367" dur="1000" fill="hold"/>
                                        <p:tgtEl>
                                          <p:spTgt spid="176"/>
                                        </p:tgtEl>
                                        <p:attrNameLst>
                                          <p:attrName>ppt_x</p:attrName>
                                          <p:attrName>ppt_y</p:attrName>
                                        </p:attrNameLst>
                                      </p:cBhvr>
                                      <p:rCtr x="17904" y="-8843"/>
                                    </p:animMotion>
                                  </p:childTnLst>
                                </p:cTn>
                              </p:par>
                              <p:par>
                                <p:cTn id="368" presetID="0" presetClass="path" presetSubtype="0" accel="50000" decel="50000" fill="hold" nodeType="withEffect">
                                  <p:stCondLst>
                                    <p:cond delay="0"/>
                                  </p:stCondLst>
                                  <p:childTnLst>
                                    <p:animMotion origin="layout" path="M 0 7.40741E-7 C 0.00755 -0.00185 0.01523 -0.00347 0.02656 -0.00926 C 0.03789 -0.01528 0.0526 -0.02662 0.06732 -0.03588 C 0.08203 -0.04537 0.09609 -0.05764 0.11419 -0.06644 C 0.13229 -0.07523 0.15964 -0.08079 0.17539 -0.08935 C 0.19115 -0.09815 0.19961 -0.10972 0.20977 -0.11782 C 0.21992 -0.12616 0.22227 -0.13125 0.23646 -0.13889 C 0.25065 -0.14653 0.27539 -0.15278 0.2944 -0.16366 C 0.31341 -0.17454 0.33828 -0.1919 0.35078 -0.2037 C 0.36302 -0.21528 0.35846 -0.23009 0.36797 -0.23403 C 0.37721 -0.2382 0.39219 -0.23333 0.40716 -0.22847 " pathEditMode="relative" rAng="0" ptsTypes="AAAAAAAAAAA">
                                      <p:cBhvr>
                                        <p:cTn id="369" dur="1000" fill="hold"/>
                                        <p:tgtEl>
                                          <p:spTgt spid="167"/>
                                        </p:tgtEl>
                                        <p:attrNameLst>
                                          <p:attrName>ppt_x</p:attrName>
                                          <p:attrName>ppt_y</p:attrName>
                                        </p:attrNameLst>
                                      </p:cBhvr>
                                      <p:rCtr x="20352" y="-11782"/>
                                    </p:animMotion>
                                  </p:childTnLst>
                                </p:cTn>
                              </p:par>
                              <p:par>
                                <p:cTn id="370" presetID="0" presetClass="path" presetSubtype="0" accel="50000" decel="50000" fill="hold" nodeType="withEffect">
                                  <p:stCondLst>
                                    <p:cond delay="0"/>
                                  </p:stCondLst>
                                  <p:childTnLst>
                                    <p:animMotion origin="layout" path="M 5.55112E-17 3.7037E-6 C 0.00664 -0.00718 0.01315 -0.01436 0.03229 -0.02477 C 0.0513 -0.03519 0.08294 -0.04746 0.1138 -0.06274 C 0.14466 -0.07824 0.1957 -0.1044 0.21758 -0.11736 C 0.23945 -0.13033 0.23633 -0.13218 0.2457 -0.14051 C 0.25508 -0.14861 0.26471 -0.15764 0.27383 -0.16667 C 0.28294 -0.1757 0.29049 -0.18635 0.30052 -0.19491 C 0.31042 -0.20324 0.325 -0.21088 0.33411 -0.21783 C 0.34336 -0.22477 0.34857 -0.23079 0.35534 -0.23611 C 0.36211 -0.24144 0.36992 -0.24491 0.375 -0.24931 C 0.37995 -0.25371 0.38086 -0.25949 0.3849 -0.2625 C 0.38867 -0.26551 0.39362 -0.26667 0.39896 -0.26736 " pathEditMode="relative" rAng="0" ptsTypes="AAAAAAAAAAAA">
                                      <p:cBhvr>
                                        <p:cTn id="371" dur="1000" fill="hold"/>
                                        <p:tgtEl>
                                          <p:spTgt spid="182"/>
                                        </p:tgtEl>
                                        <p:attrNameLst>
                                          <p:attrName>ppt_x</p:attrName>
                                          <p:attrName>ppt_y</p:attrName>
                                        </p:attrNameLst>
                                      </p:cBhvr>
                                      <p:rCtr x="19948" y="-13380"/>
                                    </p:animMotion>
                                  </p:childTnLst>
                                </p:cTn>
                              </p:par>
                              <p:par>
                                <p:cTn id="372" presetID="0" presetClass="path" presetSubtype="0" accel="50000" decel="50000" fill="hold" nodeType="withEffect">
                                  <p:stCondLst>
                                    <p:cond delay="0"/>
                                  </p:stCondLst>
                                  <p:childTnLst>
                                    <p:animMotion origin="layout" path="M 2.5E-6 2.96296E-6 C 0.00338 -0.00996 0.00703 -0.01968 0.01354 -0.02523 C 0.02018 -0.03079 0.02695 -0.02778 0.03932 -0.03426 C 0.05169 -0.04098 0.07174 -0.05672 0.08724 -0.06482 C 0.1026 -0.07292 0.11107 -0.07385 0.13151 -0.08287 C 0.15195 -0.09167 0.19323 -0.11088 0.21028 -0.11852 C 0.22747 -0.12616 0.22344 -0.12176 0.23424 -0.1294 C 0.24518 -0.13681 0.25963 -0.15255 0.27539 -0.16343 C 0.29101 -0.17454 0.31536 -0.18704 0.32838 -0.19584 C 0.34127 -0.2044 0.34609 -0.20834 0.35234 -0.21551 C 0.35846 -0.22269 0.36614 -0.23172 0.36601 -0.23889 C 0.36562 -0.24607 0.35833 -0.25348 0.35065 -0.25857 C 0.34284 -0.26343 0.32539 -0.26644 0.31966 -0.26922 " pathEditMode="relative" rAng="0" ptsTypes="AAAAAAAAAAAAA">
                                      <p:cBhvr>
                                        <p:cTn id="373" dur="1000" fill="hold"/>
                                        <p:tgtEl>
                                          <p:spTgt spid="166"/>
                                        </p:tgtEl>
                                        <p:attrNameLst>
                                          <p:attrName>ppt_x</p:attrName>
                                          <p:attrName>ppt_y</p:attrName>
                                        </p:attrNameLst>
                                      </p:cBhvr>
                                      <p:rCtr x="18294" y="-13472"/>
                                    </p:animMotion>
                                  </p:childTnLst>
                                </p:cTn>
                              </p:par>
                              <p:par>
                                <p:cTn id="374" presetID="0" presetClass="path" presetSubtype="0" accel="50000" decel="50000" fill="hold" nodeType="withEffect">
                                  <p:stCondLst>
                                    <p:cond delay="0"/>
                                  </p:stCondLst>
                                  <p:childTnLst>
                                    <p:animMotion origin="layout" path="M 0.00339 0.00787 C 0.00677 0.0081 0.01029 0.0088 0.02383 0.00046 C 0.03711 -0.00764 0.07083 -0.03241 0.08307 -0.04144 C 0.09518 -0.05046 0.08789 -0.04792 0.09714 -0.05417 C 0.10664 -0.06019 0.12227 -0.06713 0.13958 -0.07755 C 0.1569 -0.08819 0.18919 -0.10787 0.2013 -0.11782 C 0.21354 -0.12755 0.20859 -0.13032 0.21302 -0.13588 C 0.21745 -0.14167 0.21992 -0.14213 0.22721 -0.15232 C 0.23424 -0.16227 0.24831 -0.18611 0.2556 -0.19583 C 0.26302 -0.20579 0.26693 -0.20833 0.27109 -0.21042 " pathEditMode="relative" rAng="0" ptsTypes="AAAAAAAAAA">
                                      <p:cBhvr>
                                        <p:cTn id="375" dur="1000" fill="hold"/>
                                        <p:tgtEl>
                                          <p:spTgt spid="175"/>
                                        </p:tgtEl>
                                        <p:attrNameLst>
                                          <p:attrName>ppt_x</p:attrName>
                                          <p:attrName>ppt_y</p:attrName>
                                        </p:attrNameLst>
                                      </p:cBhvr>
                                      <p:rCtr x="13385" y="-10926"/>
                                    </p:animMotion>
                                  </p:childTnLst>
                                </p:cTn>
                              </p:par>
                              <p:par>
                                <p:cTn id="376" presetID="0" presetClass="path" presetSubtype="0" accel="50000" decel="50000" fill="hold" nodeType="withEffect">
                                  <p:stCondLst>
                                    <p:cond delay="0"/>
                                  </p:stCondLst>
                                  <p:childTnLst>
                                    <p:animMotion origin="layout" path="M 0 -1.85185E-6 C 0.00703 0.00324 0.01445 0.00718 0.02773 0.01898 C 0.04089 0.03102 0.06641 0.0588 0.07878 0.07176 C 0.09167 0.08472 0.09036 0.08079 0.10221 0.0963 C 0.11432 0.11181 0.13581 0.14421 0.15143 0.16482 C 0.16654 0.18519 0.18281 0.20324 0.19518 0.21921 C 0.20794 0.23519 0.20977 0.2456 0.22552 0.25949 C 0.24154 0.27361 0.26602 0.28866 0.29128 0.30371 " pathEditMode="relative" rAng="0" ptsTypes="AAAAAAAA">
                                      <p:cBhvr>
                                        <p:cTn id="377" dur="1000" fill="hold"/>
                                        <p:tgtEl>
                                          <p:spTgt spid="173"/>
                                        </p:tgtEl>
                                        <p:attrNameLst>
                                          <p:attrName>ppt_x</p:attrName>
                                          <p:attrName>ppt_y</p:attrName>
                                        </p:attrNameLst>
                                      </p:cBhvr>
                                      <p:rCtr x="14557" y="15185"/>
                                    </p:animMotion>
                                  </p:childTnLst>
                                </p:cTn>
                              </p:par>
                              <p:par>
                                <p:cTn id="378" presetID="0" presetClass="path" presetSubtype="0" accel="50000" decel="50000" fill="hold" nodeType="withEffect">
                                  <p:stCondLst>
                                    <p:cond delay="0"/>
                                  </p:stCondLst>
                                  <p:childTnLst>
                                    <p:animMotion origin="layout" path="M 1.11022E-16 1.48148E-6 C 0.01055 0.00579 0.02096 0.01157 0.0362 0.02222 C 0.05156 0.03264 0.07747 0.05254 0.09154 0.06342 C 0.10534 0.0743 0.10898 0.07685 0.11979 0.0875 C 0.13073 0.09815 0.14271 0.11273 0.15625 0.12685 C 0.16966 0.1412 0.18685 0.15879 0.20039 0.17338 C 0.21393 0.18796 0.2293 0.2044 0.23828 0.21481 C 0.24727 0.22523 0.24753 0.22754 0.25417 0.23542 C 0.26068 0.24352 0.27305 0.25694 0.27773 0.26273 C 0.28255 0.26875 0.28255 0.27014 0.28255 0.27176 " pathEditMode="relative" rAng="0" ptsTypes="AAAAAAAAAA">
                                      <p:cBhvr>
                                        <p:cTn id="379" dur="1000" fill="hold"/>
                                        <p:tgtEl>
                                          <p:spTgt spid="155"/>
                                        </p:tgtEl>
                                        <p:attrNameLst>
                                          <p:attrName>ppt_x</p:attrName>
                                          <p:attrName>ppt_y</p:attrName>
                                        </p:attrNameLst>
                                      </p:cBhvr>
                                      <p:rCtr x="14128" y="13588"/>
                                    </p:animMotion>
                                  </p:childTnLst>
                                </p:cTn>
                              </p:par>
                              <p:par>
                                <p:cTn id="380" presetID="0" presetClass="path" presetSubtype="0" accel="50000" decel="50000" fill="hold" nodeType="withEffect">
                                  <p:stCondLst>
                                    <p:cond delay="0"/>
                                  </p:stCondLst>
                                  <p:childTnLst>
                                    <p:animMotion origin="layout" path="M -0.05833 0.01482 C -0.04232 0.02431 -0.02643 0.03403 -0.01159 0.04699 C 0.00313 0.05996 0.01419 0.07685 0.03034 0.09213 C 0.04648 0.10741 0.07018 0.12477 0.08529 0.13935 C 0.10039 0.15394 0.10885 0.16459 0.1207 0.18033 C 0.13242 0.19607 0.14492 0.21783 0.15612 0.23403 C 0.16719 0.25023 0.18034 0.26343 0.18685 0.27709 C 0.19323 0.29074 0.19128 0.30417 0.19479 0.31574 C 0.19831 0.32732 0.20299 0.33658 0.20781 0.34584 " pathEditMode="relative" rAng="0" ptsTypes="AAAAAAAAA">
                                      <p:cBhvr>
                                        <p:cTn id="381" dur="1000" fill="hold"/>
                                        <p:tgtEl>
                                          <p:spTgt spid="174"/>
                                        </p:tgtEl>
                                        <p:attrNameLst>
                                          <p:attrName>ppt_x</p:attrName>
                                          <p:attrName>ppt_y</p:attrName>
                                        </p:attrNameLst>
                                      </p:cBhvr>
                                      <p:rCtr x="13307" y="16551"/>
                                    </p:animMotion>
                                  </p:childTnLst>
                                </p:cTn>
                              </p:par>
                              <p:par>
                                <p:cTn id="382" presetID="0" presetClass="path" presetSubtype="0" accel="50000" decel="50000" fill="hold" nodeType="withEffect">
                                  <p:stCondLst>
                                    <p:cond delay="0"/>
                                  </p:stCondLst>
                                  <p:childTnLst>
                                    <p:animMotion origin="layout" path="M 1.11022E-16 1.48148E-6 C 0.0125 0.01597 0.02487 0.03241 0.03867 0.04977 C 0.05234 0.06713 0.06823 0.08796 0.08216 0.10393 C 0.09648 0.11991 0.1099 0.13171 0.12266 0.1456 C 0.13542 0.15949 0.14245 0.16574 0.15859 0.18704 C 0.175 0.20856 0.20378 0.25972 0.22018 0.2743 C 0.23646 0.28912 0.24622 0.28171 0.25625 0.2743 " pathEditMode="relative" rAng="0" ptsTypes="AAAAAAA">
                                      <p:cBhvr>
                                        <p:cTn id="383" dur="1000" fill="hold"/>
                                        <p:tgtEl>
                                          <p:spTgt spid="163"/>
                                        </p:tgtEl>
                                        <p:attrNameLst>
                                          <p:attrName>ppt_x</p:attrName>
                                          <p:attrName>ppt_y</p:attrName>
                                        </p:attrNameLst>
                                      </p:cBhvr>
                                      <p:rCtr x="12812" y="14144"/>
                                    </p:animMotion>
                                  </p:childTnLst>
                                </p:cTn>
                              </p:par>
                              <p:par>
                                <p:cTn id="384" presetID="0" presetClass="path" presetSubtype="0" accel="50000" decel="50000" fill="hold" nodeType="withEffect">
                                  <p:stCondLst>
                                    <p:cond delay="0"/>
                                  </p:stCondLst>
                                  <p:childTnLst>
                                    <p:animMotion origin="layout" path="M 1.11022E-16 -2.96296E-6 C 0.01068 0.00695 0.02161 0.01435 0.0319 0.02107 C 0.04232 0.02801 0.05091 0.03334 0.06263 0.04098 C 0.07422 0.04861 0.09102 0.05996 0.1013 0.06713 C 0.11159 0.07454 0.11276 0.07639 0.12383 0.08542 C 0.13464 0.09468 0.15586 0.11181 0.16732 0.12176 C 0.17865 0.13195 0.18659 0.13773 0.19284 0.14653 C 0.19935 0.1551 0.19961 0.16644 0.20586 0.17431 C 0.21224 0.18241 0.22695 0.18866 0.23008 0.19445 C 0.2332 0.2 0.22917 0.2044 0.22513 0.20926 " pathEditMode="relative" rAng="0" ptsTypes="AAAAAAAAAA">
                                      <p:cBhvr>
                                        <p:cTn id="385" dur="1000" fill="hold"/>
                                        <p:tgtEl>
                                          <p:spTgt spid="162"/>
                                        </p:tgtEl>
                                        <p:attrNameLst>
                                          <p:attrName>ppt_x</p:attrName>
                                          <p:attrName>ppt_y</p:attrName>
                                        </p:attrNameLst>
                                      </p:cBhvr>
                                      <p:rCtr x="11563" y="10463"/>
                                    </p:animMotion>
                                  </p:childTnLst>
                                </p:cTn>
                              </p:par>
                              <p:par>
                                <p:cTn id="386" presetID="0" presetClass="path" presetSubtype="0" accel="50000" decel="50000" fill="hold" nodeType="withEffect">
                                  <p:stCondLst>
                                    <p:cond delay="0"/>
                                  </p:stCondLst>
                                  <p:childTnLst>
                                    <p:animMotion origin="layout" path="M 3.33333E-6 -2.22222E-6 C 0.01237 0.00741 0.02526 0.01505 0.04023 0.02454 C 0.05507 0.03403 0.07526 0.04769 0.08958 0.05718 C 0.1039 0.06667 0.10416 0.06806 0.12513 0.08195 C 0.14609 0.09584 0.19127 0.12454 0.21484 0.14121 C 0.23841 0.1581 0.25221 0.1706 0.26653 0.18218 C 0.2806 0.19398 0.29036 0.19977 0.29987 0.21088 C 0.3095 0.22222 0.31705 0.24051 0.32448 0.24977 C 0.3319 0.25903 0.33945 0.26297 0.34479 0.26644 " pathEditMode="relative" rAng="0" ptsTypes="AAAAAAAAA">
                                      <p:cBhvr>
                                        <p:cTn id="387" dur="1000" fill="hold"/>
                                        <p:tgtEl>
                                          <p:spTgt spid="155"/>
                                        </p:tgtEl>
                                        <p:attrNameLst>
                                          <p:attrName>ppt_x</p:attrName>
                                          <p:attrName>ppt_y</p:attrName>
                                        </p:attrNameLst>
                                      </p:cBhvr>
                                      <p:rCtr x="17240" y="13310"/>
                                    </p:animMotion>
                                  </p:childTnLst>
                                </p:cTn>
                              </p:par>
                              <p:par>
                                <p:cTn id="388" presetID="0" presetClass="path" presetSubtype="0" accel="50000" decel="50000" fill="hold" nodeType="withEffect">
                                  <p:stCondLst>
                                    <p:cond delay="0"/>
                                  </p:stCondLst>
                                  <p:childTnLst>
                                    <p:animMotion origin="layout" path="M 1.11022E-16 2.59259E-6 C 0.00677 0.01134 0.01367 0.02291 0.02813 0.03703 C 0.04232 0.05115 0.06419 0.06944 0.08555 0.08426 C 0.10716 0.09907 0.13815 0.10717 0.15664 0.12546 C 0.175 0.14352 0.18216 0.17639 0.19648 0.19328 C 0.21081 0.21041 0.22513 0.21759 0.24232 0.22847 C 0.25951 0.23912 0.27969 0.24907 0.3 0.25926 " pathEditMode="relative" rAng="0" ptsTypes="AAAAAAA">
                                      <p:cBhvr>
                                        <p:cTn id="389" dur="1000" fill="hold"/>
                                        <p:tgtEl>
                                          <p:spTgt spid="154"/>
                                        </p:tgtEl>
                                        <p:attrNameLst>
                                          <p:attrName>ppt_x</p:attrName>
                                          <p:attrName>ppt_y</p:attrName>
                                        </p:attrNameLst>
                                      </p:cBhvr>
                                      <p:rCtr x="15000" y="12963"/>
                                    </p:animMotion>
                                  </p:childTnLst>
                                </p:cTn>
                              </p:par>
                              <p:par>
                                <p:cTn id="390" presetID="0" presetClass="path" presetSubtype="0" accel="50000" decel="50000" fill="hold" nodeType="withEffect">
                                  <p:stCondLst>
                                    <p:cond delay="0"/>
                                  </p:stCondLst>
                                  <p:childTnLst>
                                    <p:animMotion origin="layout" path="M -0.00026 -2.96296E-6 C -0.00117 -0.00185 -0.00221 -0.00324 0.00508 0.01204 C 0.0125 0.02732 0.03581 0.07848 0.04388 0.09167 C 0.05208 0.10486 0.04115 0.08334 0.05339 0.09167 C 0.06549 0.1 0.10156 0.13334 0.11628 0.14213 C 0.13099 0.15093 0.12826 0.13611 0.1418 0.14445 C 0.15547 0.15278 0.17682 0.17871 0.19805 0.19283 C 0.21927 0.20672 0.25195 0.22269 0.26901 0.22917 C 0.2862 0.23565 0.29362 0.23357 0.3013 0.23148 " pathEditMode="relative" rAng="0" ptsTypes="AAAAAAAAA">
                                      <p:cBhvr>
                                        <p:cTn id="391" dur="1000" fill="hold"/>
                                        <p:tgtEl>
                                          <p:spTgt spid="160"/>
                                        </p:tgtEl>
                                        <p:attrNameLst>
                                          <p:attrName>ppt_x</p:attrName>
                                          <p:attrName>ppt_y</p:attrName>
                                        </p:attrNameLst>
                                      </p:cBhvr>
                                      <p:rCtr x="15039" y="11597"/>
                                    </p:animMotion>
                                  </p:childTnLst>
                                </p:cTn>
                              </p:par>
                              <p:par>
                                <p:cTn id="392" presetID="0" presetClass="path" presetSubtype="0" accel="50000" decel="50000" fill="hold" nodeType="withEffect">
                                  <p:stCondLst>
                                    <p:cond delay="0"/>
                                  </p:stCondLst>
                                  <p:childTnLst>
                                    <p:animMotion origin="layout" path="M -0.01367 0.00371 C -0.01523 0.00834 -0.01667 0.0132 -0.01523 0.01713 C -0.01367 0.02107 -0.01081 0.02014 -0.00417 0.02709 C 0.0026 0.03403 0.01445 0.04977 0.02448 0.05903 C 0.03451 0.06829 0.04648 0.07384 0.05625 0.08264 C 0.06615 0.09121 0.07513 0.10301 0.08333 0.11111 C 0.09154 0.11921 0.0944 0.12246 0.1056 0.13125 C 0.11667 0.13982 0.13698 0.15139 0.15013 0.1632 C 0.16315 0.17477 0.17409 0.19398 0.18503 0.20185 C 0.19596 0.20949 0.20417 0.20857 0.21523 0.21019 C 0.22643 0.21181 0.23867 0.21019 0.25195 0.21181 C 0.2651 0.2132 0.27982 0.21574 0.29479 0.21852 " pathEditMode="relative" rAng="0" ptsTypes="AAAAAAAAAAAA">
                                      <p:cBhvr>
                                        <p:cTn id="393" dur="1000" fill="hold"/>
                                        <p:tgtEl>
                                          <p:spTgt spid="159"/>
                                        </p:tgtEl>
                                        <p:attrNameLst>
                                          <p:attrName>ppt_x</p:attrName>
                                          <p:attrName>ppt_y</p:attrName>
                                        </p:attrNameLst>
                                      </p:cBhvr>
                                      <p:rCtr x="15313" y="10741"/>
                                    </p:animMotion>
                                  </p:childTnLst>
                                </p:cTn>
                              </p:par>
                              <p:par>
                                <p:cTn id="394" presetID="0" presetClass="path" presetSubtype="0" accel="50000" decel="50000" fill="hold" nodeType="withEffect">
                                  <p:stCondLst>
                                    <p:cond delay="0"/>
                                  </p:stCondLst>
                                  <p:childTnLst>
                                    <p:animMotion origin="layout" path="M 0.00833 0.0037 C 0.00052 0.00648 -0.00742 0.00995 -0.0224 0.0206 C -0.03633 0.03102 -0.06458 0.05602 -0.07747 0.06736 C -0.09128 0.07893 -0.09049 0.07546 -0.10352 0.08935 C -0.11654 0.10301 -0.13945 0.13194 -0.15664 0.15023 C -0.17305 0.16852 -0.19102 0.18449 -0.2043 0.19861 C -0.2181 0.21296 -0.22018 0.22199 -0.23737 0.23449 C -0.25469 0.24722 -0.28125 0.26042 -0.30833 0.27407 " pathEditMode="relative" rAng="0" ptsTypes="AAAAAAAA">
                                      <p:cBhvr>
                                        <p:cTn id="395" dur="1000" fill="hold"/>
                                        <p:tgtEl>
                                          <p:spTgt spid="183"/>
                                        </p:tgtEl>
                                        <p:attrNameLst>
                                          <p:attrName>ppt_x</p:attrName>
                                          <p:attrName>ppt_y</p:attrName>
                                        </p:attrNameLst>
                                      </p:cBhvr>
                                      <p:rCtr x="-15833" y="13519"/>
                                    </p:animMotion>
                                  </p:childTnLst>
                                </p:cTn>
                              </p:par>
                              <p:par>
                                <p:cTn id="396" presetID="0" presetClass="path" presetSubtype="0" accel="50000" decel="50000" fill="hold" nodeType="withEffect">
                                  <p:stCondLst>
                                    <p:cond delay="0"/>
                                  </p:stCondLst>
                                  <p:childTnLst>
                                    <p:animMotion origin="layout" path="M -3.33333E-6 -2.22222E-6 C -0.01224 0.00579 -0.02422 0.01181 -0.03945 0.02361 C -0.05468 0.03565 -0.07369 0.05764 -0.09153 0.07153 C -0.10963 0.08496 -0.13294 0.09468 -0.14804 0.10556 C -0.16315 0.11621 -0.16731 0.12431 -0.1819 0.13611 C -0.19648 0.14792 -0.22083 0.16389 -0.23567 0.17709 C -0.25052 0.19005 -0.26067 0.20209 -0.27083 0.21459 " pathEditMode="relative" rAng="0" ptsTypes="AAAAAAA">
                                      <p:cBhvr>
                                        <p:cTn id="397" dur="1000" fill="hold"/>
                                        <p:tgtEl>
                                          <p:spTgt spid="183"/>
                                        </p:tgtEl>
                                        <p:attrNameLst>
                                          <p:attrName>ppt_x</p:attrName>
                                          <p:attrName>ppt_y</p:attrName>
                                        </p:attrNameLst>
                                      </p:cBhvr>
                                      <p:rCtr x="-13542" y="10718"/>
                                    </p:animMotion>
                                  </p:childTnLst>
                                </p:cTn>
                              </p:par>
                              <p:par>
                                <p:cTn id="398" presetID="0" presetClass="path" presetSubtype="0" accel="50000" decel="50000" fill="hold" nodeType="withEffect">
                                  <p:stCondLst>
                                    <p:cond delay="0"/>
                                  </p:stCondLst>
                                  <p:childTnLst>
                                    <p:animMotion origin="layout" path="M 0 -1.11111E-6 C -0.0168 0.01227 -0.03346 0.02477 -0.05078 0.03542 C -0.06823 0.0463 -0.08229 0.04977 -0.10469 0.06366 C -0.12708 0.07732 -0.16081 0.09931 -0.18464 0.11806 C -0.20846 0.13704 -0.22695 0.15602 -0.24766 0.17639 C -0.26823 0.19676 -0.28685 0.22338 -0.30924 0.24028 C -0.33151 0.25695 -0.35651 0.26736 -0.38125 0.27778 " pathEditMode="relative" rAng="0" ptsTypes="AAAAAAA">
                                      <p:cBhvr>
                                        <p:cTn id="399" dur="1000" fill="hold"/>
                                        <p:tgtEl>
                                          <p:spTgt spid="161"/>
                                        </p:tgtEl>
                                        <p:attrNameLst>
                                          <p:attrName>ppt_x</p:attrName>
                                          <p:attrName>ppt_y</p:attrName>
                                        </p:attrNameLst>
                                      </p:cBhvr>
                                      <p:rCtr x="-19062" y="13889"/>
                                    </p:animMotion>
                                  </p:childTnLst>
                                </p:cTn>
                              </p:par>
                              <p:par>
                                <p:cTn id="400" presetID="0" presetClass="path" presetSubtype="0" accel="50000" decel="50000" fill="hold" nodeType="withEffect">
                                  <p:stCondLst>
                                    <p:cond delay="0"/>
                                  </p:stCondLst>
                                  <p:childTnLst>
                                    <p:animMotion origin="layout" path="M 5.55112E-17 -7.40741E-7 C -0.00365 0.00625 -0.00716 0.01273 -0.01927 0.02593 C -0.03138 0.03912 -0.05195 0.06019 -0.07253 0.07963 C -0.09323 0.09907 -0.12135 0.12384 -0.14336 0.14213 C -0.16549 0.16042 -0.18763 0.17292 -0.20469 0.18935 C -0.22174 0.20579 -0.23841 0.23032 -0.24518 0.24097 C -0.25195 0.25162 -0.24857 0.25278 -0.24518 0.25394 " pathEditMode="relative" rAng="0" ptsTypes="AAAAAAA">
                                      <p:cBhvr>
                                        <p:cTn id="401" dur="1000" fill="hold"/>
                                        <p:tgtEl>
                                          <p:spTgt spid="147"/>
                                        </p:tgtEl>
                                        <p:attrNameLst>
                                          <p:attrName>ppt_x</p:attrName>
                                          <p:attrName>ppt_y</p:attrName>
                                        </p:attrNameLst>
                                      </p:cBhvr>
                                      <p:rCtr x="-12461" y="12685"/>
                                    </p:animMotion>
                                  </p:childTnLst>
                                </p:cTn>
                              </p:par>
                              <p:par>
                                <p:cTn id="402" presetID="0" presetClass="path" presetSubtype="0" accel="50000" decel="50000" fill="hold" nodeType="withEffect">
                                  <p:stCondLst>
                                    <p:cond delay="0"/>
                                  </p:stCondLst>
                                  <p:childTnLst>
                                    <p:animMotion origin="layout" path="M 0 -4.07407E-6 C -0.01159 0.00602 -0.02279 0.0125 -0.03125 0.02014 C -0.03971 0.02778 -0.03385 0.03658 -0.05078 0.04491 C -0.06797 0.05324 -0.11146 0.06158 -0.13424 0.07061 C -0.15729 0.07987 -0.17487 0.09144 -0.18815 0.09931 C -0.20156 0.10718 -0.20339 0.11204 -0.21445 0.11829 C -0.22539 0.12477 -0.23125 0.12755 -0.25365 0.1375 C -0.27617 0.14769 -0.31315 0.16297 -0.35 0.17871 " pathEditMode="relative" rAng="0" ptsTypes="AAAAAAAA">
                                      <p:cBhvr>
                                        <p:cTn id="403" dur="1000" fill="hold"/>
                                        <p:tgtEl>
                                          <p:spTgt spid="152"/>
                                        </p:tgtEl>
                                        <p:attrNameLst>
                                          <p:attrName>ppt_x</p:attrName>
                                          <p:attrName>ppt_y</p:attrName>
                                        </p:attrNameLst>
                                      </p:cBhvr>
                                      <p:rCtr x="-17500" y="8935"/>
                                    </p:animMotion>
                                  </p:childTnLst>
                                </p:cTn>
                              </p:par>
                              <p:par>
                                <p:cTn id="404" presetID="0" presetClass="path" presetSubtype="0" accel="50000" decel="50000" fill="hold" nodeType="withEffect">
                                  <p:stCondLst>
                                    <p:cond delay="0"/>
                                  </p:stCondLst>
                                  <p:childTnLst>
                                    <p:animMotion origin="layout" path="M 4.375E-6 3.33333E-6 C -0.00521 0.01319 -0.01029 0.02639 -0.02709 0.03912 C -0.04388 0.05185 -0.07292 0.06227 -0.10079 0.07615 C -0.12865 0.09027 -0.16758 0.10995 -0.19428 0.12338 C -0.22097 0.13657 -0.24428 0.14652 -0.26068 0.15671 C -0.27735 0.16666 -0.28073 0.17639 -0.2931 0.18402 C -0.30547 0.19166 -0.32566 0.19583 -0.33451 0.20185 C -0.34349 0.20764 -0.33881 0.21412 -0.34714 0.21944 C -0.35534 0.22477 -0.37019 0.22893 -0.38477 0.23333 " pathEditMode="relative" rAng="0" ptsTypes="AAAAAAAAA">
                                      <p:cBhvr>
                                        <p:cTn id="405" dur="1000" fill="hold"/>
                                        <p:tgtEl>
                                          <p:spTgt spid="157"/>
                                        </p:tgtEl>
                                        <p:attrNameLst>
                                          <p:attrName>ppt_x</p:attrName>
                                          <p:attrName>ppt_y</p:attrName>
                                        </p:attrNameLst>
                                      </p:cBhvr>
                                      <p:rCtr x="-19245" y="11667"/>
                                    </p:animMotion>
                                  </p:childTnLst>
                                </p:cTn>
                              </p:par>
                              <p:par>
                                <p:cTn id="406" presetID="0" presetClass="path" presetSubtype="0" accel="50000" decel="50000" fill="hold" nodeType="withEffect">
                                  <p:stCondLst>
                                    <p:cond delay="0"/>
                                  </p:stCondLst>
                                  <p:childTnLst>
                                    <p:animMotion origin="layout" path="M 9.02056E-17 4.44444E-6 C 0.01771 0.01851 0.03581 0.03726 0.05313 0.05393 C 0.07057 0.07037 0.08919 0.07685 0.10495 0.0993 C 0.12057 0.12152 0.13451 0.16435 0.14661 0.18773 C 0.15885 0.21134 0.16536 0.2199 0.17826 0.23958 C 0.19128 0.25949 0.21133 0.2905 0.22422 0.30671 C 0.2375 0.32291 0.24661 0.32986 0.25625 0.33703 " pathEditMode="relative" rAng="0" ptsTypes="AAAAAAA">
                                      <p:cBhvr>
                                        <p:cTn id="407" dur="1000" fill="hold"/>
                                        <p:tgtEl>
                                          <p:spTgt spid="174"/>
                                        </p:tgtEl>
                                        <p:attrNameLst>
                                          <p:attrName>ppt_x</p:attrName>
                                          <p:attrName>ppt_y</p:attrName>
                                        </p:attrNameLst>
                                      </p:cBhvr>
                                      <p:rCtr x="12812" y="16852"/>
                                    </p:animMotion>
                                  </p:childTnLst>
                                </p:cTn>
                              </p:par>
                              <p:par>
                                <p:cTn id="408" presetID="0" presetClass="path" presetSubtype="0" accel="50000" decel="50000" fill="hold" nodeType="withEffect">
                                  <p:stCondLst>
                                    <p:cond delay="0"/>
                                  </p:stCondLst>
                                  <p:childTnLst>
                                    <p:animMotion origin="layout" path="M 0 -1.85185E-6 C -0.00872 0.01019 -0.01732 0.02037 -0.0319 0.03218 C -0.04622 0.04375 -0.05312 0.04722 -0.08711 0.0706 C -0.12122 0.09398 -0.19792 0.14861 -0.23581 0.17176 C -0.27357 0.19514 -0.28333 0.19792 -0.31341 0.21019 C -0.34388 0.22222 -0.39609 0.23519 -0.41797 0.24445 C -0.43971 0.25371 -0.43229 0.25787 -0.44479 0.26667 C -0.45742 0.27546 -0.47565 0.28634 -0.49375 0.29722 " pathEditMode="relative" rAng="0" ptsTypes="AAAAAAAA">
                                      <p:cBhvr>
                                        <p:cTn id="409" dur="1000" fill="hold"/>
                                        <p:tgtEl>
                                          <p:spTgt spid="173"/>
                                        </p:tgtEl>
                                        <p:attrNameLst>
                                          <p:attrName>ppt_x</p:attrName>
                                          <p:attrName>ppt_y</p:attrName>
                                        </p:attrNameLst>
                                      </p:cBhvr>
                                      <p:rCtr x="-24688" y="14861"/>
                                    </p:animMotion>
                                  </p:childTnLst>
                                </p:cTn>
                              </p:par>
                              <p:par>
                                <p:cTn id="410" presetID="0" presetClass="path" presetSubtype="0" accel="50000" decel="50000" fill="hold" nodeType="withEffect">
                                  <p:stCondLst>
                                    <p:cond delay="0"/>
                                  </p:stCondLst>
                                  <p:childTnLst>
                                    <p:animMotion origin="layout" path="M 1.11022E-16 1.48148E-6 C 0.03542 0.01111 0.07096 0.02222 0.09362 0.04074 C 0.11615 0.05926 0.12174 0.09004 0.13555 0.1118 C 0.14948 0.13356 0.16523 0.15162 0.17747 0.17199 C 0.18958 0.19236 0.19948 0.22199 0.2082 0.23449 C 0.2168 0.24699 0.22565 0.24514 0.22917 0.24722 " pathEditMode="relative" rAng="0" ptsTypes="AAAAAA">
                                      <p:cBhvr>
                                        <p:cTn id="411" dur="1000" fill="hold"/>
                                        <p:tgtEl>
                                          <p:spTgt spid="163"/>
                                        </p:tgtEl>
                                        <p:attrNameLst>
                                          <p:attrName>ppt_x</p:attrName>
                                          <p:attrName>ppt_y</p:attrName>
                                        </p:attrNameLst>
                                      </p:cBhvr>
                                      <p:rCtr x="11458" y="12361"/>
                                    </p:animMotion>
                                  </p:childTnLst>
                                </p:cTn>
                              </p:par>
                              <p:par>
                                <p:cTn id="412" presetID="0" presetClass="path" presetSubtype="0" accel="50000" decel="50000" fill="hold" nodeType="withEffect">
                                  <p:stCondLst>
                                    <p:cond delay="0"/>
                                  </p:stCondLst>
                                  <p:childTnLst>
                                    <p:animMotion origin="layout" path="M -1.875E-6 3.33333E-6 C -0.01211 0.00856 -0.0237 0.01736 -0.04752 0.03125 C -0.07135 0.04537 -0.11328 0.06643 -0.14388 0.08379 C -0.17461 0.10139 -0.20833 0.12291 -0.23125 0.13634 C -0.25416 0.15 -0.25976 0.15463 -0.28164 0.16597 C -0.30364 0.17731 -0.3457 0.19444 -0.36289 0.20393 C -0.37995 0.21342 -0.37591 0.21157 -0.38437 0.22268 C -0.39271 0.23379 -0.4164 0.25972 -0.41341 0.27129 C -0.41015 0.28264 -0.38815 0.2875 -0.36588 0.29236 " pathEditMode="relative" rAng="0" ptsTypes="AAAAAAAAA">
                                      <p:cBhvr>
                                        <p:cTn id="413" dur="1000" fill="hold"/>
                                        <p:tgtEl>
                                          <p:spTgt spid="158"/>
                                        </p:tgtEl>
                                        <p:attrNameLst>
                                          <p:attrName>ppt_x</p:attrName>
                                          <p:attrName>ppt_y</p:attrName>
                                        </p:attrNameLst>
                                      </p:cBhvr>
                                      <p:rCtr x="-20690" y="14606"/>
                                    </p:animMotion>
                                  </p:childTnLst>
                                </p:cTn>
                              </p:par>
                              <p:par>
                                <p:cTn id="414" presetID="0" presetClass="path" presetSubtype="0" accel="50000" decel="50000" fill="hold" nodeType="withEffect">
                                  <p:stCondLst>
                                    <p:cond delay="0"/>
                                  </p:stCondLst>
                                  <p:childTnLst>
                                    <p:animMotion origin="layout" path="M 1.11022E-16 3.7037E-6 C -0.03216 0.01597 -0.06393 0.0324 -0.10937 0.05347 C -0.15508 0.07453 -0.21367 0.10023 -0.27279 0.12662 C -0.33177 0.15324 -0.43646 0.18426 -0.46367 0.21319 C -0.49102 0.24189 -0.46354 0.27083 -0.4362 0.3 " pathEditMode="relative" rAng="0" ptsTypes="AAAAA">
                                      <p:cBhvr>
                                        <p:cTn id="415" dur="1000" fill="hold"/>
                                        <p:tgtEl>
                                          <p:spTgt spid="156"/>
                                        </p:tgtEl>
                                        <p:attrNameLst>
                                          <p:attrName>ppt_x</p:attrName>
                                          <p:attrName>ppt_y</p:attrName>
                                        </p:attrNameLst>
                                      </p:cBhvr>
                                      <p:rCtr x="-23750" y="15000"/>
                                    </p:animMotion>
                                  </p:childTnLst>
                                </p:cTn>
                              </p:par>
                              <p:par>
                                <p:cTn id="416" presetID="0" presetClass="path" presetSubtype="0" accel="50000" decel="50000" fill="hold" nodeType="withEffect">
                                  <p:stCondLst>
                                    <p:cond delay="0"/>
                                  </p:stCondLst>
                                  <p:childTnLst>
                                    <p:animMotion origin="layout" path="M 0 1.48148E-6 C 0.01133 0.01273 0.02292 0.02569 0.03294 0.03727 C 0.04271 0.04884 0.05052 0.05833 0.05898 0.06991 C 0.06771 0.08148 0.07135 0.09167 0.08516 0.10717 C 0.0987 0.12292 0.11784 0.13727 0.14076 0.16366 C 0.16341 0.19004 0.19883 0.24305 0.2224 0.26597 C 0.24596 0.28866 0.25729 0.29004 0.28164 0.3 C 0.30599 0.30995 0.33724 0.31759 0.36875 0.32569 " pathEditMode="relative" rAng="0" ptsTypes="AAAAAAAA">
                                      <p:cBhvr>
                                        <p:cTn id="417" dur="1000" fill="hold"/>
                                        <p:tgtEl>
                                          <p:spTgt spid="172"/>
                                        </p:tgtEl>
                                        <p:attrNameLst>
                                          <p:attrName>ppt_x</p:attrName>
                                          <p:attrName>ppt_y</p:attrName>
                                        </p:attrNameLst>
                                      </p:cBhvr>
                                      <p:rCtr x="18438" y="16273"/>
                                    </p:animMotion>
                                  </p:childTnLst>
                                </p:cTn>
                              </p:par>
                              <p:par>
                                <p:cTn id="418" presetID="0" presetClass="path" presetSubtype="0" accel="50000" decel="50000" fill="hold" nodeType="withEffect">
                                  <p:stCondLst>
                                    <p:cond delay="0"/>
                                  </p:stCondLst>
                                  <p:childTnLst>
                                    <p:animMotion origin="layout" path="M -3.33333E-6 2.22222E-6 C 0.00534 0.00162 0.01107 0.00347 0.02448 0.0162 C 0.0375 0.0287 0.06563 0.05787 0.07917 0.07546 C 0.09271 0.09305 0.09688 0.1081 0.10534 0.12222 C 0.11368 0.13634 0.11888 0.14838 0.12969 0.15995 C 0.14089 0.17176 0.14519 0.18611 0.17162 0.19236 C 0.19792 0.19884 0.26042 0.1868 0.28841 0.19768 C 0.31654 0.20879 0.32852 0.23379 0.34063 0.25926 " pathEditMode="relative" rAng="0" ptsTypes="AAAAAAAA">
                                      <p:cBhvr>
                                        <p:cTn id="419" dur="1000" fill="hold"/>
                                        <p:tgtEl>
                                          <p:spTgt spid="165"/>
                                        </p:tgtEl>
                                        <p:attrNameLst>
                                          <p:attrName>ppt_x</p:attrName>
                                          <p:attrName>ppt_y</p:attrName>
                                        </p:attrNameLst>
                                      </p:cBhvr>
                                      <p:rCtr x="17031" y="12963"/>
                                    </p:animMotion>
                                  </p:childTnLst>
                                </p:cTn>
                              </p:par>
                              <p:par>
                                <p:cTn id="420" presetID="0" presetClass="path" presetSubtype="0" accel="50000" decel="50000" fill="hold" nodeType="withEffect">
                                  <p:stCondLst>
                                    <p:cond delay="0"/>
                                  </p:stCondLst>
                                  <p:childTnLst>
                                    <p:animMotion origin="layout" path="M -1.66667E-6 4.81481E-6 C -0.01002 0.01041 -0.01979 0.02129 -0.04935 0.0368 C -0.0789 0.05231 -0.13541 0.07268 -0.17721 0.09212 C -0.21914 0.11157 -0.2668 0.13449 -0.30052 0.1537 C -0.33398 0.17291 -0.35143 0.18865 -0.37916 0.20717 C -0.40716 0.22569 -0.44791 0.24513 -0.46797 0.26458 C -0.48789 0.28402 -0.49101 0.30995 -0.49896 0.32407 C -0.5069 0.33796 -0.5112 0.34328 -0.51536 0.34884 " pathEditMode="relative" rAng="0" ptsTypes="AAAAAAAA">
                                      <p:cBhvr>
                                        <p:cTn id="421" dur="1000" fill="hold"/>
                                        <p:tgtEl>
                                          <p:spTgt spid="184"/>
                                        </p:tgtEl>
                                        <p:attrNameLst>
                                          <p:attrName>ppt_x</p:attrName>
                                          <p:attrName>ppt_y</p:attrName>
                                        </p:attrNameLst>
                                      </p:cBhvr>
                                      <p:rCtr x="-25768" y="17431"/>
                                    </p:animMotion>
                                  </p:childTnLst>
                                </p:cTn>
                              </p:par>
                              <p:par>
                                <p:cTn id="422" presetID="0" presetClass="path" presetSubtype="0" accel="50000" decel="50000" fill="hold" nodeType="withEffect">
                                  <p:stCondLst>
                                    <p:cond delay="0"/>
                                  </p:stCondLst>
                                  <p:childTnLst>
                                    <p:animMotion origin="layout" path="M -1.66667E-6 2.59259E-6 C -0.02734 0.01088 -0.05416 0.02268 -0.0707 0.02731 C -0.08724 0.03194 -0.08594 0.02592 -0.09922 0.02731 C -0.11224 0.0287 -0.1237 0.02083 -0.14935 0.03588 C -0.17526 0.05092 -0.23047 0.09884 -0.25364 0.11666 C -0.27695 0.13495 -0.27213 0.13356 -0.28893 0.14444 C -0.30586 0.15602 -0.33281 0.16666 -0.35403 0.18472 C -0.37526 0.20301 -0.39974 0.23703 -0.4164 0.25301 C -0.43294 0.26921 -0.44114 0.26481 -0.45416 0.28055 C -0.46732 0.29606 -0.48125 0.32129 -0.49479 0.34699 " pathEditMode="relative" rAng="0" ptsTypes="AAAAAAAAAA">
                                      <p:cBhvr>
                                        <p:cTn id="423" dur="1000" fill="hold"/>
                                        <p:tgtEl>
                                          <p:spTgt spid="185"/>
                                        </p:tgtEl>
                                        <p:attrNameLst>
                                          <p:attrName>ppt_x</p:attrName>
                                          <p:attrName>ppt_y</p:attrName>
                                        </p:attrNameLst>
                                      </p:cBhvr>
                                      <p:rCtr x="-24740" y="17338"/>
                                    </p:animMotion>
                                  </p:childTnLst>
                                </p:cTn>
                              </p:par>
                              <p:par>
                                <p:cTn id="424" presetID="9" presetClass="exit" presetSubtype="0" fill="hold" grpId="0" nodeType="withEffect">
                                  <p:stCondLst>
                                    <p:cond delay="0"/>
                                  </p:stCondLst>
                                  <p:childTnLst>
                                    <p:animEffect transition="out" filter="dissolve">
                                      <p:cBhvr>
                                        <p:cTn id="425" dur="1000"/>
                                        <p:tgtEl>
                                          <p:spTgt spid="199"/>
                                        </p:tgtEl>
                                      </p:cBhvr>
                                    </p:animEffect>
                                    <p:set>
                                      <p:cBhvr>
                                        <p:cTn id="426" dur="1" fill="hold">
                                          <p:stCondLst>
                                            <p:cond delay="999"/>
                                          </p:stCondLst>
                                        </p:cTn>
                                        <p:tgtEl>
                                          <p:spTgt spid="199"/>
                                        </p:tgtEl>
                                        <p:attrNameLst>
                                          <p:attrName>style.visibility</p:attrName>
                                        </p:attrNameLst>
                                      </p:cBhvr>
                                      <p:to>
                                        <p:strVal val="hidden"/>
                                      </p:to>
                                    </p:set>
                                  </p:childTnLst>
                                </p:cTn>
                              </p:par>
                            </p:childTnLst>
                          </p:cTn>
                        </p:par>
                        <p:par>
                          <p:cTn id="427" fill="hold">
                            <p:stCondLst>
                              <p:cond delay="1000"/>
                            </p:stCondLst>
                            <p:childTnLst>
                              <p:par>
                                <p:cTn id="428" presetID="9" presetClass="entr" presetSubtype="0" fill="hold" nodeType="afterEffect">
                                  <p:stCondLst>
                                    <p:cond delay="0"/>
                                  </p:stCondLst>
                                  <p:childTnLst>
                                    <p:set>
                                      <p:cBhvr>
                                        <p:cTn id="429" dur="1" fill="hold">
                                          <p:stCondLst>
                                            <p:cond delay="0"/>
                                          </p:stCondLst>
                                        </p:cTn>
                                        <p:tgtEl>
                                          <p:spTgt spid="186"/>
                                        </p:tgtEl>
                                        <p:attrNameLst>
                                          <p:attrName>style.visibility</p:attrName>
                                        </p:attrNameLst>
                                      </p:cBhvr>
                                      <p:to>
                                        <p:strVal val="visible"/>
                                      </p:to>
                                    </p:set>
                                    <p:animEffect transition="in" filter="dissolve">
                                      <p:cBhvr>
                                        <p:cTn id="430" dur="1000"/>
                                        <p:tgtEl>
                                          <p:spTgt spid="186"/>
                                        </p:tgtEl>
                                      </p:cBhvr>
                                    </p:animEffect>
                                  </p:childTnLst>
                                </p:cTn>
                              </p:par>
                              <p:par>
                                <p:cTn id="431" presetID="9" presetClass="entr" presetSubtype="0" fill="hold" nodeType="withEffect">
                                  <p:stCondLst>
                                    <p:cond delay="0"/>
                                  </p:stCondLst>
                                  <p:childTnLst>
                                    <p:set>
                                      <p:cBhvr>
                                        <p:cTn id="432" dur="1" fill="hold">
                                          <p:stCondLst>
                                            <p:cond delay="0"/>
                                          </p:stCondLst>
                                        </p:cTn>
                                        <p:tgtEl>
                                          <p:spTgt spid="189"/>
                                        </p:tgtEl>
                                        <p:attrNameLst>
                                          <p:attrName>style.visibility</p:attrName>
                                        </p:attrNameLst>
                                      </p:cBhvr>
                                      <p:to>
                                        <p:strVal val="visible"/>
                                      </p:to>
                                    </p:set>
                                    <p:animEffect transition="in" filter="dissolve">
                                      <p:cBhvr>
                                        <p:cTn id="433" dur="1000"/>
                                        <p:tgtEl>
                                          <p:spTgt spid="189"/>
                                        </p:tgtEl>
                                      </p:cBhvr>
                                    </p:animEffect>
                                  </p:childTnLst>
                                </p:cTn>
                              </p:par>
                              <p:par>
                                <p:cTn id="434" presetID="9" presetClass="entr" presetSubtype="0" fill="hold" nodeType="withEffect">
                                  <p:stCondLst>
                                    <p:cond delay="0"/>
                                  </p:stCondLst>
                                  <p:childTnLst>
                                    <p:set>
                                      <p:cBhvr>
                                        <p:cTn id="435" dur="1" fill="hold">
                                          <p:stCondLst>
                                            <p:cond delay="0"/>
                                          </p:stCondLst>
                                        </p:cTn>
                                        <p:tgtEl>
                                          <p:spTgt spid="188"/>
                                        </p:tgtEl>
                                        <p:attrNameLst>
                                          <p:attrName>style.visibility</p:attrName>
                                        </p:attrNameLst>
                                      </p:cBhvr>
                                      <p:to>
                                        <p:strVal val="visible"/>
                                      </p:to>
                                    </p:set>
                                    <p:animEffect transition="in" filter="dissolve">
                                      <p:cBhvr>
                                        <p:cTn id="436" dur="1000"/>
                                        <p:tgtEl>
                                          <p:spTgt spid="188"/>
                                        </p:tgtEl>
                                      </p:cBhvr>
                                    </p:animEffect>
                                  </p:childTnLst>
                                </p:cTn>
                              </p:par>
                              <p:par>
                                <p:cTn id="437" presetID="9" presetClass="entr" presetSubtype="0" fill="hold" nodeType="withEffect">
                                  <p:stCondLst>
                                    <p:cond delay="0"/>
                                  </p:stCondLst>
                                  <p:childTnLst>
                                    <p:set>
                                      <p:cBhvr>
                                        <p:cTn id="438" dur="1" fill="hold">
                                          <p:stCondLst>
                                            <p:cond delay="0"/>
                                          </p:stCondLst>
                                        </p:cTn>
                                        <p:tgtEl>
                                          <p:spTgt spid="187"/>
                                        </p:tgtEl>
                                        <p:attrNameLst>
                                          <p:attrName>style.visibility</p:attrName>
                                        </p:attrNameLst>
                                      </p:cBhvr>
                                      <p:to>
                                        <p:strVal val="visible"/>
                                      </p:to>
                                    </p:set>
                                    <p:animEffect transition="in" filter="dissolve">
                                      <p:cBhvr>
                                        <p:cTn id="439" dur="1000"/>
                                        <p:tgtEl>
                                          <p:spTgt spid="187"/>
                                        </p:tgtEl>
                                      </p:cBhvr>
                                    </p:animEffect>
                                  </p:childTnLst>
                                </p:cTn>
                              </p:par>
                              <p:par>
                                <p:cTn id="440" presetID="6" presetClass="exit" presetSubtype="16" fill="hold" nodeType="withEffect">
                                  <p:stCondLst>
                                    <p:cond delay="0"/>
                                  </p:stCondLst>
                                  <p:childTnLst>
                                    <p:animEffect transition="out" filter="circle(in)">
                                      <p:cBhvr>
                                        <p:cTn id="441" dur="1000"/>
                                        <p:tgtEl>
                                          <p:spTgt spid="143"/>
                                        </p:tgtEl>
                                      </p:cBhvr>
                                    </p:animEffect>
                                    <p:set>
                                      <p:cBhvr>
                                        <p:cTn id="442" dur="1" fill="hold">
                                          <p:stCondLst>
                                            <p:cond delay="999"/>
                                          </p:stCondLst>
                                        </p:cTn>
                                        <p:tgtEl>
                                          <p:spTgt spid="143"/>
                                        </p:tgtEl>
                                        <p:attrNameLst>
                                          <p:attrName>style.visibility</p:attrName>
                                        </p:attrNameLst>
                                      </p:cBhvr>
                                      <p:to>
                                        <p:strVal val="hidden"/>
                                      </p:to>
                                    </p:set>
                                  </p:childTnLst>
                                </p:cTn>
                              </p:par>
                            </p:childTnLst>
                          </p:cTn>
                        </p:par>
                        <p:par>
                          <p:cTn id="443" fill="hold">
                            <p:stCondLst>
                              <p:cond delay="2000"/>
                            </p:stCondLst>
                            <p:childTnLst>
                              <p:par>
                                <p:cTn id="444" presetID="9" presetClass="entr" presetSubtype="0" fill="hold" grpId="0" nodeType="afterEffect">
                                  <p:stCondLst>
                                    <p:cond delay="0"/>
                                  </p:stCondLst>
                                  <p:childTnLst>
                                    <p:set>
                                      <p:cBhvr>
                                        <p:cTn id="445" dur="1" fill="hold">
                                          <p:stCondLst>
                                            <p:cond delay="0"/>
                                          </p:stCondLst>
                                        </p:cTn>
                                        <p:tgtEl>
                                          <p:spTgt spid="198"/>
                                        </p:tgtEl>
                                        <p:attrNameLst>
                                          <p:attrName>style.visibility</p:attrName>
                                        </p:attrNameLst>
                                      </p:cBhvr>
                                      <p:to>
                                        <p:strVal val="visible"/>
                                      </p:to>
                                    </p:set>
                                    <p:animEffect transition="in" filter="dissolve">
                                      <p:cBhvr>
                                        <p:cTn id="446" dur="1000"/>
                                        <p:tgtEl>
                                          <p:spTgt spid="198"/>
                                        </p:tgtEl>
                                      </p:cBhvr>
                                    </p:animEffect>
                                  </p:childTnLst>
                                </p:cTn>
                              </p:par>
                            </p:childTnLst>
                          </p:cTn>
                        </p:par>
                      </p:childTnLst>
                    </p:cTn>
                  </p:par>
                  <p:par>
                    <p:cTn id="447" fill="hold">
                      <p:stCondLst>
                        <p:cond delay="indefinite"/>
                      </p:stCondLst>
                      <p:childTnLst>
                        <p:par>
                          <p:cTn id="448" fill="hold">
                            <p:stCondLst>
                              <p:cond delay="0"/>
                            </p:stCondLst>
                            <p:childTnLst>
                              <p:par>
                                <p:cTn id="449" presetID="9" presetClass="exit" presetSubtype="0" fill="hold" grpId="1" nodeType="clickEffect">
                                  <p:stCondLst>
                                    <p:cond delay="0"/>
                                  </p:stCondLst>
                                  <p:childTnLst>
                                    <p:animEffect transition="out" filter="dissolve">
                                      <p:cBhvr>
                                        <p:cTn id="450" dur="1000"/>
                                        <p:tgtEl>
                                          <p:spTgt spid="198"/>
                                        </p:tgtEl>
                                      </p:cBhvr>
                                    </p:animEffect>
                                    <p:set>
                                      <p:cBhvr>
                                        <p:cTn id="451" dur="1" fill="hold">
                                          <p:stCondLst>
                                            <p:cond delay="999"/>
                                          </p:stCondLst>
                                        </p:cTn>
                                        <p:tgtEl>
                                          <p:spTgt spid="198"/>
                                        </p:tgtEl>
                                        <p:attrNameLst>
                                          <p:attrName>style.visibility</p:attrName>
                                        </p:attrNameLst>
                                      </p:cBhvr>
                                      <p:to>
                                        <p:strVal val="hidden"/>
                                      </p:to>
                                    </p:set>
                                  </p:childTnLst>
                                </p:cTn>
                              </p:par>
                            </p:childTnLst>
                          </p:cTn>
                        </p:par>
                        <p:par>
                          <p:cTn id="452" fill="hold">
                            <p:stCondLst>
                              <p:cond delay="1000"/>
                            </p:stCondLst>
                            <p:childTnLst>
                              <p:par>
                                <p:cTn id="453" presetID="9" presetClass="entr" presetSubtype="0" fill="hold" nodeType="afterEffect">
                                  <p:stCondLst>
                                    <p:cond delay="0"/>
                                  </p:stCondLst>
                                  <p:childTnLst>
                                    <p:set>
                                      <p:cBhvr>
                                        <p:cTn id="454" dur="1" fill="hold">
                                          <p:stCondLst>
                                            <p:cond delay="0"/>
                                          </p:stCondLst>
                                        </p:cTn>
                                        <p:tgtEl>
                                          <p:spTgt spid="190"/>
                                        </p:tgtEl>
                                        <p:attrNameLst>
                                          <p:attrName>style.visibility</p:attrName>
                                        </p:attrNameLst>
                                      </p:cBhvr>
                                      <p:to>
                                        <p:strVal val="visible"/>
                                      </p:to>
                                    </p:set>
                                    <p:animEffect transition="in" filter="dissolve">
                                      <p:cBhvr>
                                        <p:cTn id="455" dur="1000"/>
                                        <p:tgtEl>
                                          <p:spTgt spid="190"/>
                                        </p:tgtEl>
                                      </p:cBhvr>
                                    </p:animEffect>
                                  </p:childTnLst>
                                </p:cTn>
                              </p:par>
                            </p:childTnLst>
                          </p:cTn>
                        </p:par>
                        <p:par>
                          <p:cTn id="456" fill="hold">
                            <p:stCondLst>
                              <p:cond delay="2000"/>
                            </p:stCondLst>
                            <p:childTnLst>
                              <p:par>
                                <p:cTn id="457" presetID="22" presetClass="entr" presetSubtype="1" fill="hold" grpId="0" nodeType="afterEffect">
                                  <p:stCondLst>
                                    <p:cond delay="0"/>
                                  </p:stCondLst>
                                  <p:childTnLst>
                                    <p:set>
                                      <p:cBhvr>
                                        <p:cTn id="458" dur="1" fill="hold">
                                          <p:stCondLst>
                                            <p:cond delay="0"/>
                                          </p:stCondLst>
                                        </p:cTn>
                                        <p:tgtEl>
                                          <p:spTgt spid="195"/>
                                        </p:tgtEl>
                                        <p:attrNameLst>
                                          <p:attrName>style.visibility</p:attrName>
                                        </p:attrNameLst>
                                      </p:cBhvr>
                                      <p:to>
                                        <p:strVal val="visible"/>
                                      </p:to>
                                    </p:set>
                                    <p:animEffect transition="in" filter="wipe(up)">
                                      <p:cBhvr>
                                        <p:cTn id="459" dur="1000"/>
                                        <p:tgtEl>
                                          <p:spTgt spid="195"/>
                                        </p:tgtEl>
                                      </p:cBhvr>
                                    </p:animEffect>
                                  </p:childTnLst>
                                </p:cTn>
                              </p:par>
                              <p:par>
                                <p:cTn id="460" presetID="22" presetClass="entr" presetSubtype="4" fill="hold" grpId="0" nodeType="withEffect">
                                  <p:stCondLst>
                                    <p:cond delay="0"/>
                                  </p:stCondLst>
                                  <p:childTnLst>
                                    <p:set>
                                      <p:cBhvr>
                                        <p:cTn id="461" dur="1" fill="hold">
                                          <p:stCondLst>
                                            <p:cond delay="0"/>
                                          </p:stCondLst>
                                        </p:cTn>
                                        <p:tgtEl>
                                          <p:spTgt spid="194"/>
                                        </p:tgtEl>
                                        <p:attrNameLst>
                                          <p:attrName>style.visibility</p:attrName>
                                        </p:attrNameLst>
                                      </p:cBhvr>
                                      <p:to>
                                        <p:strVal val="visible"/>
                                      </p:to>
                                    </p:set>
                                    <p:animEffect transition="in" filter="wipe(down)">
                                      <p:cBhvr>
                                        <p:cTn id="462" dur="1000"/>
                                        <p:tgtEl>
                                          <p:spTgt spid="194"/>
                                        </p:tgtEl>
                                      </p:cBhvr>
                                    </p:animEffect>
                                  </p:childTnLst>
                                </p:cTn>
                              </p:par>
                              <p:par>
                                <p:cTn id="463" presetID="22" presetClass="entr" presetSubtype="4" fill="hold" grpId="0" nodeType="withEffect">
                                  <p:stCondLst>
                                    <p:cond delay="0"/>
                                  </p:stCondLst>
                                  <p:childTnLst>
                                    <p:set>
                                      <p:cBhvr>
                                        <p:cTn id="464" dur="1" fill="hold">
                                          <p:stCondLst>
                                            <p:cond delay="0"/>
                                          </p:stCondLst>
                                        </p:cTn>
                                        <p:tgtEl>
                                          <p:spTgt spid="193"/>
                                        </p:tgtEl>
                                        <p:attrNameLst>
                                          <p:attrName>style.visibility</p:attrName>
                                        </p:attrNameLst>
                                      </p:cBhvr>
                                      <p:to>
                                        <p:strVal val="visible"/>
                                      </p:to>
                                    </p:set>
                                    <p:animEffect transition="in" filter="wipe(down)">
                                      <p:cBhvr>
                                        <p:cTn id="465" dur="1000"/>
                                        <p:tgtEl>
                                          <p:spTgt spid="193"/>
                                        </p:tgtEl>
                                      </p:cBhvr>
                                    </p:animEffect>
                                  </p:childTnLst>
                                </p:cTn>
                              </p:par>
                              <p:par>
                                <p:cTn id="466" presetID="22" presetClass="entr" presetSubtype="1" fill="hold" grpId="0" nodeType="withEffect">
                                  <p:stCondLst>
                                    <p:cond delay="0"/>
                                  </p:stCondLst>
                                  <p:childTnLst>
                                    <p:set>
                                      <p:cBhvr>
                                        <p:cTn id="467" dur="1" fill="hold">
                                          <p:stCondLst>
                                            <p:cond delay="0"/>
                                          </p:stCondLst>
                                        </p:cTn>
                                        <p:tgtEl>
                                          <p:spTgt spid="196"/>
                                        </p:tgtEl>
                                        <p:attrNameLst>
                                          <p:attrName>style.visibility</p:attrName>
                                        </p:attrNameLst>
                                      </p:cBhvr>
                                      <p:to>
                                        <p:strVal val="visible"/>
                                      </p:to>
                                    </p:set>
                                    <p:animEffect transition="in" filter="wipe(up)">
                                      <p:cBhvr>
                                        <p:cTn id="468" dur="1000"/>
                                        <p:tgtEl>
                                          <p:spTgt spid="196"/>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xit" presetSubtype="0" fill="hold" nodeType="clickEffect">
                                  <p:stCondLst>
                                    <p:cond delay="0"/>
                                  </p:stCondLst>
                                  <p:childTnLst>
                                    <p:animEffect transition="out" filter="dissolve">
                                      <p:cBhvr>
                                        <p:cTn id="472" dur="1000"/>
                                        <p:tgtEl>
                                          <p:spTgt spid="190"/>
                                        </p:tgtEl>
                                      </p:cBhvr>
                                    </p:animEffect>
                                    <p:set>
                                      <p:cBhvr>
                                        <p:cTn id="473" dur="1" fill="hold">
                                          <p:stCondLst>
                                            <p:cond delay="999"/>
                                          </p:stCondLst>
                                        </p:cTn>
                                        <p:tgtEl>
                                          <p:spTgt spid="190"/>
                                        </p:tgtEl>
                                        <p:attrNameLst>
                                          <p:attrName>style.visibility</p:attrName>
                                        </p:attrNameLst>
                                      </p:cBhvr>
                                      <p:to>
                                        <p:strVal val="hidden"/>
                                      </p:to>
                                    </p:set>
                                  </p:childTnLst>
                                </p:cTn>
                              </p:par>
                              <p:par>
                                <p:cTn id="474" presetID="9" presetClass="exit" presetSubtype="0" fill="hold" grpId="1" nodeType="withEffect">
                                  <p:stCondLst>
                                    <p:cond delay="0"/>
                                  </p:stCondLst>
                                  <p:childTnLst>
                                    <p:animEffect transition="out" filter="dissolve">
                                      <p:cBhvr>
                                        <p:cTn id="475" dur="1000"/>
                                        <p:tgtEl>
                                          <p:spTgt spid="193"/>
                                        </p:tgtEl>
                                      </p:cBhvr>
                                    </p:animEffect>
                                    <p:set>
                                      <p:cBhvr>
                                        <p:cTn id="476" dur="1" fill="hold">
                                          <p:stCondLst>
                                            <p:cond delay="999"/>
                                          </p:stCondLst>
                                        </p:cTn>
                                        <p:tgtEl>
                                          <p:spTgt spid="193"/>
                                        </p:tgtEl>
                                        <p:attrNameLst>
                                          <p:attrName>style.visibility</p:attrName>
                                        </p:attrNameLst>
                                      </p:cBhvr>
                                      <p:to>
                                        <p:strVal val="hidden"/>
                                      </p:to>
                                    </p:set>
                                  </p:childTnLst>
                                </p:cTn>
                              </p:par>
                              <p:par>
                                <p:cTn id="477" presetID="9" presetClass="exit" presetSubtype="0" fill="hold" grpId="1" nodeType="withEffect">
                                  <p:stCondLst>
                                    <p:cond delay="0"/>
                                  </p:stCondLst>
                                  <p:childTnLst>
                                    <p:animEffect transition="out" filter="dissolve">
                                      <p:cBhvr>
                                        <p:cTn id="478" dur="1000"/>
                                        <p:tgtEl>
                                          <p:spTgt spid="194"/>
                                        </p:tgtEl>
                                      </p:cBhvr>
                                    </p:animEffect>
                                    <p:set>
                                      <p:cBhvr>
                                        <p:cTn id="479" dur="1" fill="hold">
                                          <p:stCondLst>
                                            <p:cond delay="999"/>
                                          </p:stCondLst>
                                        </p:cTn>
                                        <p:tgtEl>
                                          <p:spTgt spid="194"/>
                                        </p:tgtEl>
                                        <p:attrNameLst>
                                          <p:attrName>style.visibility</p:attrName>
                                        </p:attrNameLst>
                                      </p:cBhvr>
                                      <p:to>
                                        <p:strVal val="hidden"/>
                                      </p:to>
                                    </p:set>
                                  </p:childTnLst>
                                </p:cTn>
                              </p:par>
                              <p:par>
                                <p:cTn id="480" presetID="9" presetClass="exit" presetSubtype="0" fill="hold" grpId="1" nodeType="withEffect">
                                  <p:stCondLst>
                                    <p:cond delay="0"/>
                                  </p:stCondLst>
                                  <p:childTnLst>
                                    <p:animEffect transition="out" filter="dissolve">
                                      <p:cBhvr>
                                        <p:cTn id="481" dur="1000"/>
                                        <p:tgtEl>
                                          <p:spTgt spid="196"/>
                                        </p:tgtEl>
                                      </p:cBhvr>
                                    </p:animEffect>
                                    <p:set>
                                      <p:cBhvr>
                                        <p:cTn id="482" dur="1" fill="hold">
                                          <p:stCondLst>
                                            <p:cond delay="999"/>
                                          </p:stCondLst>
                                        </p:cTn>
                                        <p:tgtEl>
                                          <p:spTgt spid="196"/>
                                        </p:tgtEl>
                                        <p:attrNameLst>
                                          <p:attrName>style.visibility</p:attrName>
                                        </p:attrNameLst>
                                      </p:cBhvr>
                                      <p:to>
                                        <p:strVal val="hidden"/>
                                      </p:to>
                                    </p:set>
                                  </p:childTnLst>
                                </p:cTn>
                              </p:par>
                              <p:par>
                                <p:cTn id="483" presetID="9" presetClass="exit" presetSubtype="0" fill="hold" grpId="1" nodeType="withEffect">
                                  <p:stCondLst>
                                    <p:cond delay="0"/>
                                  </p:stCondLst>
                                  <p:childTnLst>
                                    <p:animEffect transition="out" filter="dissolve">
                                      <p:cBhvr>
                                        <p:cTn id="484" dur="1000"/>
                                        <p:tgtEl>
                                          <p:spTgt spid="195"/>
                                        </p:tgtEl>
                                      </p:cBhvr>
                                    </p:animEffect>
                                    <p:set>
                                      <p:cBhvr>
                                        <p:cTn id="485" dur="1" fill="hold">
                                          <p:stCondLst>
                                            <p:cond delay="999"/>
                                          </p:stCondLst>
                                        </p:cTn>
                                        <p:tgtEl>
                                          <p:spTgt spid="195"/>
                                        </p:tgtEl>
                                        <p:attrNameLst>
                                          <p:attrName>style.visibility</p:attrName>
                                        </p:attrNameLst>
                                      </p:cBhvr>
                                      <p:to>
                                        <p:strVal val="hidden"/>
                                      </p:to>
                                    </p:set>
                                  </p:childTnLst>
                                </p:cTn>
                              </p:par>
                            </p:childTnLst>
                          </p:cTn>
                        </p:par>
                        <p:par>
                          <p:cTn id="486" fill="hold">
                            <p:stCondLst>
                              <p:cond delay="1000"/>
                            </p:stCondLst>
                            <p:childTnLst>
                              <p:par>
                                <p:cTn id="487" presetID="9" presetClass="entr" presetSubtype="0" fill="hold" grpId="0" nodeType="afterEffect">
                                  <p:stCondLst>
                                    <p:cond delay="0"/>
                                  </p:stCondLst>
                                  <p:childTnLst>
                                    <p:set>
                                      <p:cBhvr>
                                        <p:cTn id="488" dur="1" fill="hold">
                                          <p:stCondLst>
                                            <p:cond delay="0"/>
                                          </p:stCondLst>
                                        </p:cTn>
                                        <p:tgtEl>
                                          <p:spTgt spid="197"/>
                                        </p:tgtEl>
                                        <p:attrNameLst>
                                          <p:attrName>style.visibility</p:attrName>
                                        </p:attrNameLst>
                                      </p:cBhvr>
                                      <p:to>
                                        <p:strVal val="visible"/>
                                      </p:to>
                                    </p:set>
                                    <p:animEffect transition="in" filter="dissolve">
                                      <p:cBhvr>
                                        <p:cTn id="489"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3" grpId="0"/>
      <p:bldP spid="133" grpId="1"/>
      <p:bldP spid="134" grpId="0"/>
      <p:bldP spid="134" grpId="1"/>
      <p:bldP spid="132" grpId="0"/>
      <p:bldP spid="132" grpId="1"/>
      <p:bldP spid="132" grpId="2"/>
      <p:bldP spid="136" grpId="0"/>
      <p:bldP spid="136" grpId="1"/>
      <p:bldP spid="137" grpId="0"/>
      <p:bldP spid="137" grpId="1"/>
      <p:bldP spid="153" grpId="0"/>
      <p:bldP spid="153" grpId="1"/>
      <p:bldP spid="193" grpId="0" animBg="1"/>
      <p:bldP spid="193" grpId="1" animBg="1"/>
      <p:bldP spid="194" grpId="0" animBg="1"/>
      <p:bldP spid="194" grpId="1" animBg="1"/>
      <p:bldP spid="195" grpId="0" animBg="1"/>
      <p:bldP spid="195" grpId="1" animBg="1"/>
      <p:bldP spid="196" grpId="0" animBg="1"/>
      <p:bldP spid="196" grpId="1" animBg="1"/>
      <p:bldP spid="197" grpId="0"/>
      <p:bldP spid="198" grpId="0"/>
      <p:bldP spid="198" grpId="1"/>
      <p:bldP spid="199" grpId="0"/>
      <p:bldP spid="19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92000">
              <a:schemeClr val="accent4">
                <a:lumMod val="40000"/>
                <a:lumOff val="60000"/>
              </a:schemeClr>
            </a:gs>
            <a:gs pos="33000">
              <a:schemeClr val="bg1"/>
            </a:gs>
            <a:gs pos="75000">
              <a:schemeClr val="bg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F321C-3EE0-4A8E-AEFD-C541783FDF34}"/>
              </a:ext>
            </a:extLst>
          </p:cNvPr>
          <p:cNvSpPr txBox="1"/>
          <p:nvPr/>
        </p:nvSpPr>
        <p:spPr>
          <a:xfrm>
            <a:off x="2380994" y="602490"/>
            <a:ext cx="8748214" cy="600164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(ক) নং সমস্যার সমাধান</a:t>
            </a:r>
          </a:p>
          <a:p>
            <a:r>
              <a:rPr lang="bn-IN" sz="3200" dirty="0">
                <a:latin typeface="NikoshBAN" panose="02000000000000000000" pitchFamily="2" charset="0"/>
                <a:cs typeface="NikoshBAN" panose="02000000000000000000" pitchFamily="2" charset="0"/>
              </a:rPr>
              <a:t>কমলা ৩টির মোট ওজন ( ৩৩৫+৩২০+৩৭১) গ্রাম</a:t>
            </a:r>
          </a:p>
          <a:p>
            <a:r>
              <a:rPr lang="bn-IN" sz="3200" dirty="0">
                <a:latin typeface="NikoshBAN" panose="02000000000000000000" pitchFamily="2" charset="0"/>
                <a:cs typeface="NikoshBAN" panose="02000000000000000000" pitchFamily="2" charset="0"/>
              </a:rPr>
              <a:t>                               =১০২৬ গ্রাম </a:t>
            </a:r>
          </a:p>
          <a:p>
            <a:r>
              <a:rPr lang="bn-IN" sz="3200" dirty="0">
                <a:latin typeface="NikoshBAN" panose="02000000000000000000" pitchFamily="2" charset="0"/>
                <a:cs typeface="NikoshBAN" panose="02000000000000000000" pitchFamily="2" charset="0"/>
              </a:rPr>
              <a:t> কমলা ৩টির গড় ওজন ১০২৬</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৩) গ্রাম ।</a:t>
            </a:r>
          </a:p>
          <a:p>
            <a:r>
              <a:rPr lang="bn-IN" sz="3200" dirty="0">
                <a:latin typeface="NikoshBAN" panose="02000000000000000000" pitchFamily="2" charset="0"/>
                <a:cs typeface="NikoshBAN" panose="02000000000000000000" pitchFamily="2" charset="0"/>
              </a:rPr>
              <a:t>                             =৩৪২ গ্রাম</a:t>
            </a:r>
          </a:p>
          <a:p>
            <a:r>
              <a:rPr lang="bn-IN" sz="3200" dirty="0">
                <a:latin typeface="NikoshBAN" panose="02000000000000000000" pitchFamily="2" charset="0"/>
                <a:cs typeface="NikoshBAN" panose="02000000000000000000" pitchFamily="2" charset="0"/>
              </a:rPr>
              <a:t>অতএব, কমলা ৩টির গড় ওজন ৩৪২ গ্রাম </a:t>
            </a:r>
          </a:p>
          <a:p>
            <a:r>
              <a:rPr lang="bn-IN" sz="3200" dirty="0">
                <a:latin typeface="NikoshBAN" panose="02000000000000000000" pitchFamily="2" charset="0"/>
                <a:cs typeface="NikoshBAN" panose="02000000000000000000" pitchFamily="2" charset="0"/>
              </a:rPr>
              <a:t>                     (খ) নং সমস্যার সমাধান</a:t>
            </a:r>
          </a:p>
          <a:p>
            <a:r>
              <a:rPr lang="bn-IN" sz="3200" dirty="0">
                <a:latin typeface="NikoshBAN" panose="02000000000000000000" pitchFamily="2" charset="0"/>
                <a:cs typeface="NikoshBAN" panose="02000000000000000000" pitchFamily="2" charset="0"/>
              </a:rPr>
              <a:t>কমলা ৩টির গড় ওজন ৩৪২ গ্রাম [ক নং হতে প্রাপ্ত]  </a:t>
            </a:r>
          </a:p>
          <a:p>
            <a:r>
              <a:rPr lang="bn-IN" sz="3200" dirty="0">
                <a:latin typeface="NikoshBAN" panose="02000000000000000000" pitchFamily="2" charset="0"/>
                <a:cs typeface="NikoshBAN" panose="02000000000000000000" pitchFamily="2" charset="0"/>
              </a:rPr>
              <a:t>গড় ওজনের ভিত্তিতে ২০টি কমলার মোট ওজন (৩৪২</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২০) গ্রাম</a:t>
            </a:r>
          </a:p>
          <a:p>
            <a:r>
              <a:rPr lang="bn-IN" sz="3200" dirty="0">
                <a:latin typeface="NikoshBAN" panose="02000000000000000000" pitchFamily="2" charset="0"/>
                <a:cs typeface="NikoshBAN" panose="02000000000000000000" pitchFamily="2" charset="0"/>
              </a:rPr>
              <a:t>                                                       = ৬৮৪০ গ্রাম</a:t>
            </a:r>
          </a:p>
          <a:p>
            <a:r>
              <a:rPr lang="bn-IN" sz="3200" dirty="0">
                <a:latin typeface="NikoshBAN" panose="02000000000000000000" pitchFamily="2" charset="0"/>
                <a:cs typeface="NikoshBAN" panose="02000000000000000000" pitchFamily="2" charset="0"/>
              </a:rPr>
              <a:t> অতএব,গড় ওজনের ভিত্তিতে ২০টি কমলার মোট ওজন ৬৮৪০ গ্রাম। </a:t>
            </a:r>
          </a:p>
          <a:p>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F9F0545-FB9B-4D14-B771-E3D1DD2BDA2A}"/>
              </a:ext>
            </a:extLst>
          </p:cNvPr>
          <p:cNvSpPr txBox="1"/>
          <p:nvPr/>
        </p:nvSpPr>
        <p:spPr>
          <a:xfrm>
            <a:off x="304799" y="253867"/>
            <a:ext cx="3875315"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     এসো মিলিয়ে দেখি </a:t>
            </a:r>
            <a:endParaRPr lang="en-US" sz="4000" dirty="0">
              <a:latin typeface="NikoshBAN" panose="02000000000000000000" pitchFamily="2" charset="0"/>
              <a:cs typeface="NikoshBAN" panose="02000000000000000000" pitchFamily="2" charset="0"/>
            </a:endParaRPr>
          </a:p>
        </p:txBody>
      </p:sp>
      <p:sp>
        <p:nvSpPr>
          <p:cNvPr id="4" name="Date Placeholder 3">
            <a:extLst>
              <a:ext uri="{FF2B5EF4-FFF2-40B4-BE49-F238E27FC236}">
                <a16:creationId xmlns:a16="http://schemas.microsoft.com/office/drawing/2014/main" id="{AA9AEDF8-1008-4272-802B-D0E004EDFCF4}"/>
              </a:ext>
            </a:extLst>
          </p:cNvPr>
          <p:cNvSpPr>
            <a:spLocks noGrp="1"/>
          </p:cNvSpPr>
          <p:nvPr>
            <p:ph type="dt" sz="half" idx="10"/>
          </p:nvPr>
        </p:nvSpPr>
        <p:spPr/>
        <p:txBody>
          <a:bodyPr/>
          <a:lstStyle/>
          <a:p>
            <a:fld id="{EA77D481-2623-434F-A841-2033C2680547}" type="datetime1">
              <a:rPr lang="en-US" smtClean="0"/>
              <a:t>4/24/2022</a:t>
            </a:fld>
            <a:endParaRPr lang="en-US"/>
          </a:p>
        </p:txBody>
      </p:sp>
      <p:sp>
        <p:nvSpPr>
          <p:cNvPr id="5" name="Footer Placeholder 4">
            <a:extLst>
              <a:ext uri="{FF2B5EF4-FFF2-40B4-BE49-F238E27FC236}">
                <a16:creationId xmlns:a16="http://schemas.microsoft.com/office/drawing/2014/main" id="{EEF8C6D1-161E-4819-BEC7-AB1A6B579F5F}"/>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71CE9CBC-26DD-4146-930A-085958A4F9CA}"/>
              </a:ext>
            </a:extLst>
          </p:cNvPr>
          <p:cNvSpPr>
            <a:spLocks noGrp="1"/>
          </p:cNvSpPr>
          <p:nvPr>
            <p:ph type="sldNum" sz="quarter" idx="12"/>
          </p:nvPr>
        </p:nvSpPr>
        <p:spPr/>
        <p:txBody>
          <a:bodyPr/>
          <a:lstStyle/>
          <a:p>
            <a:fld id="{C85F3B43-B225-4DF9-84B6-AB2510CE7258}" type="slidenum">
              <a:rPr lang="en-US" smtClean="0"/>
              <a:t>17</a:t>
            </a:fld>
            <a:endParaRPr lang="en-US"/>
          </a:p>
        </p:txBody>
      </p:sp>
    </p:spTree>
    <p:extLst>
      <p:ext uri="{BB962C8B-B14F-4D97-AF65-F5344CB8AC3E}">
        <p14:creationId xmlns:p14="http://schemas.microsoft.com/office/powerpoint/2010/main" val="1956443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50000">
              <a:schemeClr val="bg1">
                <a:lumMod val="50000"/>
              </a:schemeClr>
            </a:gs>
            <a:gs pos="99609">
              <a:srgbClr val="7F7F7F"/>
            </a:gs>
            <a:gs pos="99218">
              <a:srgbClr val="7F7F7F"/>
            </a:gs>
            <a:gs pos="98437">
              <a:srgbClr val="7F7F7F"/>
            </a:gs>
            <a:gs pos="96875">
              <a:srgbClr val="7F7F7F"/>
            </a:gs>
            <a:gs pos="93750">
              <a:srgbClr val="7F7F7F"/>
            </a:gs>
            <a:gs pos="78000">
              <a:schemeClr val="bg1"/>
            </a:gs>
            <a:gs pos="17000">
              <a:schemeClr val="bg1"/>
            </a:gs>
            <a:gs pos="72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A7F7E-A058-4869-876B-05289EBE285D}"/>
              </a:ext>
            </a:extLst>
          </p:cNvPr>
          <p:cNvSpPr txBox="1"/>
          <p:nvPr/>
        </p:nvSpPr>
        <p:spPr>
          <a:xfrm>
            <a:off x="72119" y="826782"/>
            <a:ext cx="12102353" cy="13961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একজন শিক্ষক তার শ্রেণির শিক্ষার্থীদের ছেলে এবং মেয়ে এই দুইটি আলাদা দলে ভাগ করলেন এবং প্রত্যেক দলকে তাদের পরিবারের সদস্যের গড় সংখ্যা বের করতে বললেন। তারপর শিক্ষার্থীরা নিচের ছকটি বানাল। শ্রেণির সকল শিক্ষার্থীর গড় সংখ্যা নির্ণয় কর।     </a:t>
            </a:r>
            <a:endParaRPr lang="en-US" sz="2824" dirty="0">
              <a:latin typeface="NikoshBAN" panose="02000000000000000000" pitchFamily="2" charset="0"/>
              <a:cs typeface="NikoshBAN" panose="02000000000000000000" pitchFamily="2" charset="0"/>
            </a:endParaRPr>
          </a:p>
        </p:txBody>
      </p:sp>
      <p:graphicFrame>
        <p:nvGraphicFramePr>
          <p:cNvPr id="5" name="Table 4">
            <a:extLst>
              <a:ext uri="{FF2B5EF4-FFF2-40B4-BE49-F238E27FC236}">
                <a16:creationId xmlns:a16="http://schemas.microsoft.com/office/drawing/2014/main" id="{1ADA930A-A09F-4A67-9FAC-6DF732A0C546}"/>
              </a:ext>
            </a:extLst>
          </p:cNvPr>
          <p:cNvGraphicFramePr>
            <a:graphicFrameLocks noGrp="1"/>
          </p:cNvGraphicFramePr>
          <p:nvPr>
            <p:extLst>
              <p:ext uri="{D42A27DB-BD31-4B8C-83A1-F6EECF244321}">
                <p14:modId xmlns:p14="http://schemas.microsoft.com/office/powerpoint/2010/main" val="3127623764"/>
              </p:ext>
            </p:extLst>
          </p:nvPr>
        </p:nvGraphicFramePr>
        <p:xfrm>
          <a:off x="1762221" y="2308677"/>
          <a:ext cx="8068235" cy="1532964"/>
        </p:xfrm>
        <a:graphic>
          <a:graphicData uri="http://schemas.openxmlformats.org/drawingml/2006/table">
            <a:tbl>
              <a:tblPr firstRow="1" bandRow="1">
                <a:tableStyleId>{5C22544A-7EE6-4342-B048-85BDC9FD1C3A}</a:tableStyleId>
              </a:tblPr>
              <a:tblGrid>
                <a:gridCol w="2017059">
                  <a:extLst>
                    <a:ext uri="{9D8B030D-6E8A-4147-A177-3AD203B41FA5}">
                      <a16:colId xmlns:a16="http://schemas.microsoft.com/office/drawing/2014/main" val="941987313"/>
                    </a:ext>
                  </a:extLst>
                </a:gridCol>
                <a:gridCol w="2265312">
                  <a:extLst>
                    <a:ext uri="{9D8B030D-6E8A-4147-A177-3AD203B41FA5}">
                      <a16:colId xmlns:a16="http://schemas.microsoft.com/office/drawing/2014/main" val="1733202526"/>
                    </a:ext>
                  </a:extLst>
                </a:gridCol>
                <a:gridCol w="3785864">
                  <a:extLst>
                    <a:ext uri="{9D8B030D-6E8A-4147-A177-3AD203B41FA5}">
                      <a16:colId xmlns:a16="http://schemas.microsoft.com/office/drawing/2014/main" val="837148088"/>
                    </a:ext>
                  </a:extLst>
                </a:gridCol>
              </a:tblGrid>
              <a:tr h="510988">
                <a:tc>
                  <a:txBody>
                    <a:bodyPr/>
                    <a:lstStyle/>
                    <a:p>
                      <a:pPr algn="ct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শিক্ষার্থী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পরিবারের সদস্যদের গড়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992483"/>
                  </a:ext>
                </a:extLst>
              </a:tr>
              <a:tr h="510988">
                <a:tc>
                  <a:txBody>
                    <a:bodyPr/>
                    <a:lstStyle/>
                    <a:p>
                      <a:pPr algn="ctr"/>
                      <a:r>
                        <a:rPr lang="bn-BD" sz="2800" dirty="0">
                          <a:latin typeface="NikoshBAN" panose="02000000000000000000" pitchFamily="2" charset="0"/>
                          <a:cs typeface="NikoshBAN" panose="02000000000000000000" pitchFamily="2" charset="0"/>
                        </a:rPr>
                        <a:t>ছেলেদের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১৮</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৪.৫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749700"/>
                  </a:ext>
                </a:extLst>
              </a:tr>
              <a:tr h="510988">
                <a:tc>
                  <a:txBody>
                    <a:bodyPr/>
                    <a:lstStyle/>
                    <a:p>
                      <a:pPr algn="ctr"/>
                      <a:r>
                        <a:rPr lang="bn-BD" sz="2800" dirty="0">
                          <a:latin typeface="NikoshBAN" panose="02000000000000000000" pitchFamily="2" charset="0"/>
                          <a:cs typeface="NikoshBAN" panose="02000000000000000000" pitchFamily="2" charset="0"/>
                        </a:rPr>
                        <a:t>মেয়েদের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৫.৩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68665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81D62A-7FE8-4EDE-8D43-EEFF9A26D8A0}"/>
                  </a:ext>
                </a:extLst>
              </p:cNvPr>
              <p:cNvSpPr txBox="1"/>
              <p:nvPr/>
            </p:nvSpPr>
            <p:spPr>
              <a:xfrm>
                <a:off x="2047971" y="4013129"/>
                <a:ext cx="6829185" cy="52693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পরিবারের সদস্যদের মোট সংখ্যা ১৮ </a:t>
                </a:r>
                <a14:m>
                  <m:oMath xmlns:m="http://schemas.openxmlformats.org/officeDocument/2006/math">
                    <m:r>
                      <a:rPr lang="bn-BD" sz="2824" i="1">
                        <a:latin typeface="Cambria Math" panose="02040503050406030204" pitchFamily="18" charset="0"/>
                        <a:ea typeface="Cambria Math" panose="02040503050406030204" pitchFamily="18" charset="0"/>
                        <a:cs typeface="NikoshBAN" panose="02000000000000000000" pitchFamily="2" charset="0"/>
                      </a:rPr>
                      <m:t>×</m:t>
                    </m:r>
                  </m:oMath>
                </a14:m>
                <a:r>
                  <a:rPr lang="bn-BD" sz="2824" dirty="0">
                    <a:latin typeface="NikoshBAN" panose="02000000000000000000" pitchFamily="2" charset="0"/>
                    <a:cs typeface="NikoshBAN" panose="02000000000000000000" pitchFamily="2" charset="0"/>
                  </a:rPr>
                  <a:t> ৪.৫ + ১২ </a:t>
                </a:r>
                <a14:m>
                  <m:oMath xmlns:m="http://schemas.openxmlformats.org/officeDocument/2006/math">
                    <m:r>
                      <a:rPr lang="bn-BD" sz="2824" i="1">
                        <a:latin typeface="Cambria Math" panose="02040503050406030204" pitchFamily="18" charset="0"/>
                        <a:ea typeface="Cambria Math" panose="02040503050406030204" pitchFamily="18" charset="0"/>
                        <a:cs typeface="NikoshBAN" panose="02000000000000000000" pitchFamily="2" charset="0"/>
                      </a:rPr>
                      <m:t>×</m:t>
                    </m:r>
                  </m:oMath>
                </a14:m>
                <a:r>
                  <a:rPr lang="bn-BD" sz="2824" dirty="0">
                    <a:latin typeface="NikoshBAN" panose="02000000000000000000" pitchFamily="2" charset="0"/>
                    <a:cs typeface="NikoshBAN" panose="02000000000000000000" pitchFamily="2" charset="0"/>
                  </a:rPr>
                  <a:t> ৫.৩ </a:t>
                </a:r>
              </a:p>
            </p:txBody>
          </p:sp>
        </mc:Choice>
        <mc:Fallback xmlns="">
          <p:sp>
            <p:nvSpPr>
              <p:cNvPr id="6" name="TextBox 5">
                <a:extLst>
                  <a:ext uri="{FF2B5EF4-FFF2-40B4-BE49-F238E27FC236}">
                    <a16:creationId xmlns:a16="http://schemas.microsoft.com/office/drawing/2014/main" id="{2781D62A-7FE8-4EDE-8D43-EEFF9A26D8A0}"/>
                  </a:ext>
                </a:extLst>
              </p:cNvPr>
              <p:cNvSpPr txBox="1">
                <a:spLocks noRot="1" noChangeAspect="1" noMove="1" noResize="1" noEditPoints="1" noAdjustHandles="1" noChangeArrowheads="1" noChangeShapeType="1" noTextEdit="1"/>
              </p:cNvSpPr>
              <p:nvPr/>
            </p:nvSpPr>
            <p:spPr>
              <a:xfrm>
                <a:off x="2047971" y="4013129"/>
                <a:ext cx="6829185" cy="526939"/>
              </a:xfrm>
              <a:prstGeom prst="rect">
                <a:avLst/>
              </a:prstGeom>
              <a:blipFill>
                <a:blip r:embed="rId2"/>
                <a:stretch>
                  <a:fillRect l="-1875" t="-10345" b="-33333"/>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267410DF-E0C9-4557-A03B-9B41FBD008CE}"/>
              </a:ext>
            </a:extLst>
          </p:cNvPr>
          <p:cNvSpPr txBox="1"/>
          <p:nvPr/>
        </p:nvSpPr>
        <p:spPr>
          <a:xfrm>
            <a:off x="2245819" y="5310583"/>
            <a:ext cx="4869757" cy="52693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মোট শিক্ষার্থী সংখ্যা ১৮ + ১২ = ৩০ জন </a:t>
            </a:r>
            <a:endParaRPr lang="en-US" sz="2824"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0A9DC0E-8FE5-438D-B4D8-20DA5A6DEA2A}"/>
              </a:ext>
            </a:extLst>
          </p:cNvPr>
          <p:cNvSpPr txBox="1"/>
          <p:nvPr/>
        </p:nvSpPr>
        <p:spPr>
          <a:xfrm>
            <a:off x="72119" y="3749659"/>
            <a:ext cx="1239050" cy="52693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সমাধানঃ </a:t>
            </a:r>
            <a:endParaRPr lang="en-US" sz="2824"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71F825-2DE9-4890-943B-1B10F914BB8E}"/>
                  </a:ext>
                </a:extLst>
              </p:cNvPr>
              <p:cNvSpPr txBox="1"/>
              <p:nvPr/>
            </p:nvSpPr>
            <p:spPr>
              <a:xfrm>
                <a:off x="317007" y="5866999"/>
                <a:ext cx="7780085" cy="52693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সকল শিক্ষার্থীদের পরিবারের সদস্যদের গড় সংখ্যা ১৪৪.৬ </a:t>
                </a:r>
                <a14:m>
                  <m:oMath xmlns:m="http://schemas.openxmlformats.org/officeDocument/2006/math">
                    <m:r>
                      <a:rPr lang="bn-BD" sz="2824" i="1">
                        <a:latin typeface="Cambria Math" panose="02040503050406030204" pitchFamily="18" charset="0"/>
                        <a:ea typeface="Cambria Math" panose="02040503050406030204" pitchFamily="18" charset="0"/>
                        <a:cs typeface="NikoshBAN" panose="02000000000000000000" pitchFamily="2" charset="0"/>
                      </a:rPr>
                      <m:t>÷</m:t>
                    </m:r>
                  </m:oMath>
                </a14:m>
                <a:r>
                  <a:rPr lang="bn-BD" sz="2824" dirty="0">
                    <a:latin typeface="NikoshBAN" panose="02000000000000000000" pitchFamily="2" charset="0"/>
                    <a:cs typeface="NikoshBAN" panose="02000000000000000000" pitchFamily="2" charset="0"/>
                  </a:rPr>
                  <a:t> ৩০ জন </a:t>
                </a:r>
              </a:p>
            </p:txBody>
          </p:sp>
        </mc:Choice>
        <mc:Fallback xmlns="">
          <p:sp>
            <p:nvSpPr>
              <p:cNvPr id="9" name="TextBox 8">
                <a:extLst>
                  <a:ext uri="{FF2B5EF4-FFF2-40B4-BE49-F238E27FC236}">
                    <a16:creationId xmlns:a16="http://schemas.microsoft.com/office/drawing/2014/main" id="{CE71F825-2DE9-4890-943B-1B10F914BB8E}"/>
                  </a:ext>
                </a:extLst>
              </p:cNvPr>
              <p:cNvSpPr txBox="1">
                <a:spLocks noRot="1" noChangeAspect="1" noMove="1" noResize="1" noEditPoints="1" noAdjustHandles="1" noChangeArrowheads="1" noChangeShapeType="1" noTextEdit="1"/>
              </p:cNvSpPr>
              <p:nvPr/>
            </p:nvSpPr>
            <p:spPr>
              <a:xfrm>
                <a:off x="317007" y="5866999"/>
                <a:ext cx="7780085" cy="526939"/>
              </a:xfrm>
              <a:prstGeom prst="rect">
                <a:avLst/>
              </a:prstGeom>
              <a:blipFill>
                <a:blip r:embed="rId3"/>
                <a:stretch>
                  <a:fillRect l="-1646" t="-10345" r="-1411" b="-33333"/>
                </a:stretch>
              </a:blipFill>
              <a:ln>
                <a:no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F80277D9-F4FB-4AB6-A4EE-01E3A7BF430A}"/>
              </a:ext>
            </a:extLst>
          </p:cNvPr>
          <p:cNvSpPr txBox="1"/>
          <p:nvPr/>
        </p:nvSpPr>
        <p:spPr>
          <a:xfrm>
            <a:off x="3205475" y="4746692"/>
            <a:ext cx="2003148" cy="5269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 = ৮১ + ৬৩.৬ </a:t>
            </a:r>
          </a:p>
        </p:txBody>
      </p:sp>
      <p:sp>
        <p:nvSpPr>
          <p:cNvPr id="11" name="TextBox 10">
            <a:extLst>
              <a:ext uri="{FF2B5EF4-FFF2-40B4-BE49-F238E27FC236}">
                <a16:creationId xmlns:a16="http://schemas.microsoft.com/office/drawing/2014/main" id="{3676EF73-11B1-46E4-BD79-788C30A71923}"/>
              </a:ext>
            </a:extLst>
          </p:cNvPr>
          <p:cNvSpPr txBox="1"/>
          <p:nvPr/>
        </p:nvSpPr>
        <p:spPr>
          <a:xfrm>
            <a:off x="5361712" y="4746693"/>
            <a:ext cx="2003148" cy="5269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24" dirty="0">
                <a:latin typeface="NikoshBAN" panose="02000000000000000000" pitchFamily="2" charset="0"/>
                <a:cs typeface="NikoshBAN" panose="02000000000000000000" pitchFamily="2" charset="0"/>
              </a:rPr>
              <a:t> = ১৪৪.৬ জন </a:t>
            </a:r>
          </a:p>
        </p:txBody>
      </p:sp>
      <p:sp>
        <p:nvSpPr>
          <p:cNvPr id="12" name="TextBox 11">
            <a:extLst>
              <a:ext uri="{FF2B5EF4-FFF2-40B4-BE49-F238E27FC236}">
                <a16:creationId xmlns:a16="http://schemas.microsoft.com/office/drawing/2014/main" id="{0B65E939-1EAD-4E43-89D4-B40C64AA056B}"/>
              </a:ext>
            </a:extLst>
          </p:cNvPr>
          <p:cNvSpPr txBox="1"/>
          <p:nvPr/>
        </p:nvSpPr>
        <p:spPr>
          <a:xfrm>
            <a:off x="8488980" y="5782128"/>
            <a:ext cx="1858576" cy="52693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824" dirty="0">
                <a:solidFill>
                  <a:sysClr val="windowText" lastClr="000000"/>
                </a:solidFill>
                <a:latin typeface="NikoshBAN" panose="02000000000000000000" pitchFamily="2" charset="0"/>
                <a:cs typeface="NikoshBAN" panose="02000000000000000000" pitchFamily="2" charset="0"/>
              </a:rPr>
              <a:t> = ৪.৮২ জন।  </a:t>
            </a:r>
          </a:p>
        </p:txBody>
      </p:sp>
      <p:sp>
        <p:nvSpPr>
          <p:cNvPr id="14" name="TextBox 13">
            <a:extLst>
              <a:ext uri="{FF2B5EF4-FFF2-40B4-BE49-F238E27FC236}">
                <a16:creationId xmlns:a16="http://schemas.microsoft.com/office/drawing/2014/main" id="{D209C339-908E-43A6-913E-59D20973F062}"/>
              </a:ext>
            </a:extLst>
          </p:cNvPr>
          <p:cNvSpPr txBox="1"/>
          <p:nvPr/>
        </p:nvSpPr>
        <p:spPr>
          <a:xfrm>
            <a:off x="9120617" y="205914"/>
            <a:ext cx="2453878" cy="646331"/>
          </a:xfrm>
          <a:prstGeom prst="rect">
            <a:avLst/>
          </a:prstGeom>
          <a:noFill/>
        </p:spPr>
        <p:txBody>
          <a:bodyPr wrap="square">
            <a:spAutoFit/>
          </a:bodyPr>
          <a:lstStyle/>
          <a:p>
            <a:pPr algn="ctr"/>
            <a:r>
              <a:rPr lang="bn-IN" sz="3600" dirty="0">
                <a:solidFill>
                  <a:schemeClr val="bg1"/>
                </a:solidFill>
                <a:latin typeface="NikoshBAN" panose="02000000000000000000" pitchFamily="2" charset="0"/>
                <a:cs typeface="NikoshBAN" panose="02000000000000000000" pitchFamily="2" charset="0"/>
              </a:rPr>
              <a:t>একক কাজ</a:t>
            </a:r>
            <a:endParaRPr lang="en-US" sz="3600" dirty="0">
              <a:solidFill>
                <a:schemeClr val="bg1"/>
              </a:solidFill>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a16="http://schemas.microsoft.com/office/drawing/2014/main" id="{330415D2-9BB3-4451-9718-C7EA82C65E01}"/>
              </a:ext>
            </a:extLst>
          </p:cNvPr>
          <p:cNvSpPr>
            <a:spLocks noGrp="1"/>
          </p:cNvSpPr>
          <p:nvPr>
            <p:ph type="dt" sz="half" idx="10"/>
          </p:nvPr>
        </p:nvSpPr>
        <p:spPr/>
        <p:txBody>
          <a:bodyPr/>
          <a:lstStyle/>
          <a:p>
            <a:fld id="{37FB008A-6D90-4C1E-9C82-659769F5E585}" type="datetime1">
              <a:rPr lang="en-US" smtClean="0"/>
              <a:t>4/24/2022</a:t>
            </a:fld>
            <a:endParaRPr lang="en-US"/>
          </a:p>
        </p:txBody>
      </p:sp>
      <p:sp>
        <p:nvSpPr>
          <p:cNvPr id="4" name="Footer Placeholder 3">
            <a:extLst>
              <a:ext uri="{FF2B5EF4-FFF2-40B4-BE49-F238E27FC236}">
                <a16:creationId xmlns:a16="http://schemas.microsoft.com/office/drawing/2014/main" id="{B1CFA841-58B7-418B-96DB-3F39862EC149}"/>
              </a:ext>
            </a:extLst>
          </p:cNvPr>
          <p:cNvSpPr>
            <a:spLocks noGrp="1"/>
          </p:cNvSpPr>
          <p:nvPr>
            <p:ph type="ftr" sz="quarter" idx="11"/>
          </p:nvPr>
        </p:nvSpPr>
        <p:spPr/>
        <p:txBody>
          <a:bodyPr/>
          <a:lstStyle/>
          <a:p>
            <a:r>
              <a:rPr lang="en-US"/>
              <a:t>SHAHNAZ FERDAUSHI JUI</a:t>
            </a:r>
          </a:p>
        </p:txBody>
      </p:sp>
      <p:sp>
        <p:nvSpPr>
          <p:cNvPr id="13" name="Slide Number Placeholder 12">
            <a:extLst>
              <a:ext uri="{FF2B5EF4-FFF2-40B4-BE49-F238E27FC236}">
                <a16:creationId xmlns:a16="http://schemas.microsoft.com/office/drawing/2014/main" id="{23DC589C-B01E-4931-B19B-C6B4A7CD4351}"/>
              </a:ext>
            </a:extLst>
          </p:cNvPr>
          <p:cNvSpPr>
            <a:spLocks noGrp="1"/>
          </p:cNvSpPr>
          <p:nvPr>
            <p:ph type="sldNum" sz="quarter" idx="12"/>
          </p:nvPr>
        </p:nvSpPr>
        <p:spPr/>
        <p:txBody>
          <a:bodyPr/>
          <a:lstStyle/>
          <a:p>
            <a:fld id="{C85F3B43-B225-4DF9-84B6-AB2510CE7258}" type="slidenum">
              <a:rPr lang="en-US" smtClean="0"/>
              <a:t>18</a:t>
            </a:fld>
            <a:endParaRPr lang="en-US"/>
          </a:p>
        </p:txBody>
      </p:sp>
    </p:spTree>
    <p:extLst>
      <p:ext uri="{BB962C8B-B14F-4D97-AF65-F5344CB8AC3E}">
        <p14:creationId xmlns:p14="http://schemas.microsoft.com/office/powerpoint/2010/main" val="14968732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110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bg1">
                <a:lumMod val="50000"/>
              </a:schemeClr>
            </a:gs>
            <a:gs pos="99609">
              <a:srgbClr val="7F7F7F"/>
            </a:gs>
            <a:gs pos="99218">
              <a:srgbClr val="7F7F7F"/>
            </a:gs>
            <a:gs pos="98437">
              <a:srgbClr val="7F7F7F"/>
            </a:gs>
            <a:gs pos="96875">
              <a:srgbClr val="7F7F7F"/>
            </a:gs>
            <a:gs pos="93750">
              <a:srgbClr val="7F7F7F"/>
            </a:gs>
            <a:gs pos="78000">
              <a:schemeClr val="bg1"/>
            </a:gs>
            <a:gs pos="17000">
              <a:schemeClr val="bg1"/>
            </a:gs>
            <a:gs pos="72000">
              <a:schemeClr val="bg1">
                <a:lumMod val="50000"/>
              </a:schemeClr>
            </a:gs>
          </a:gsLst>
          <a:lin ang="2700000" scaled="1"/>
        </a:gradFill>
        <a:effectLst/>
      </p:bgPr>
    </p:bg>
    <p:spTree>
      <p:nvGrpSpPr>
        <p:cNvPr id="1" name=""/>
        <p:cNvGrpSpPr/>
        <p:nvPr/>
      </p:nvGrpSpPr>
      <p:grpSpPr>
        <a:xfrm>
          <a:off x="0" y="0"/>
          <a:ext cx="0" cy="0"/>
          <a:chOff x="0" y="0"/>
          <a:chExt cx="0" cy="0"/>
        </a:xfrm>
      </p:grpSpPr>
      <p:sp>
        <p:nvSpPr>
          <p:cNvPr id="3" name="TextBox 2"/>
          <p:cNvSpPr txBox="1"/>
          <p:nvPr/>
        </p:nvSpPr>
        <p:spPr>
          <a:xfrm>
            <a:off x="1472677" y="1327904"/>
            <a:ext cx="945789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৫ শিক্ষার্থীর মোট ওজন ৬৭৫ গ্রাম। প্রত্যকের গড় ওজন কতগ্রাম ?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3486150" y="2214563"/>
            <a:ext cx="6015038" cy="403187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সমাধানঃ </a:t>
            </a:r>
          </a:p>
          <a:p>
            <a:r>
              <a:rPr lang="bn-IN" sz="3200" dirty="0">
                <a:latin typeface="NikoshBAN" panose="02000000000000000000" pitchFamily="2" charset="0"/>
                <a:cs typeface="NikoshBAN" panose="02000000000000000000" pitchFamily="2" charset="0"/>
              </a:rPr>
              <a:t>৫জন শিক্ষার্থীর মোট ওজন ৬৭৫ গ্রাম </a:t>
            </a:r>
          </a:p>
          <a:p>
            <a:r>
              <a:rPr lang="bn-IN" sz="3200" dirty="0">
                <a:latin typeface="NikoshBAN" panose="02000000000000000000" pitchFamily="2" charset="0"/>
                <a:cs typeface="NikoshBAN" panose="02000000000000000000" pitchFamily="2" charset="0"/>
              </a:rPr>
              <a:t>৫জন শিক্ষার্থীর গড় ওজন (৬৭৫</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৫) গ্রাম  </a:t>
            </a:r>
          </a:p>
          <a:p>
            <a:r>
              <a:rPr lang="bn-IN" sz="3200" dirty="0">
                <a:latin typeface="NikoshBAN" panose="02000000000000000000" pitchFamily="2" charset="0"/>
                <a:cs typeface="NikoshBAN" panose="02000000000000000000" pitchFamily="2" charset="0"/>
              </a:rPr>
              <a:t>                               =১৩৫গ্রাম </a:t>
            </a:r>
          </a:p>
          <a:p>
            <a:r>
              <a:rPr lang="bn-IN" sz="3200" dirty="0">
                <a:latin typeface="NikoshBAN" panose="02000000000000000000" pitchFamily="2" charset="0"/>
                <a:cs typeface="NikoshBAN" panose="02000000000000000000" pitchFamily="2" charset="0"/>
              </a:rPr>
              <a:t>অতএব,৫জন শিক্ষার্থীর গড় ওজন ১৩৫গ্রাম ।  </a:t>
            </a:r>
          </a:p>
          <a:p>
            <a:endParaRPr lang="en-US" sz="3200" dirty="0">
              <a:latin typeface="NikoshBAN" panose="02000000000000000000" pitchFamily="2" charset="0"/>
              <a:cs typeface="NikoshBAN" panose="02000000000000000000" pitchFamily="2" charset="0"/>
            </a:endParaRPr>
          </a:p>
          <a:p>
            <a:endParaRPr lang="bn-IN"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BF152873-2647-4D8F-9D4D-71ECB53682D9}"/>
              </a:ext>
            </a:extLst>
          </p:cNvPr>
          <p:cNvSpPr txBox="1"/>
          <p:nvPr/>
        </p:nvSpPr>
        <p:spPr>
          <a:xfrm>
            <a:off x="9120617" y="205914"/>
            <a:ext cx="2453878" cy="646331"/>
          </a:xfrm>
          <a:prstGeom prst="rect">
            <a:avLst/>
          </a:prstGeom>
          <a:noFill/>
        </p:spPr>
        <p:txBody>
          <a:bodyPr wrap="square">
            <a:spAutoFit/>
          </a:bodyPr>
          <a:lstStyle/>
          <a:p>
            <a:pPr algn="ctr"/>
            <a:r>
              <a:rPr lang="bn-IN" sz="3600" dirty="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2F995FAD-53BE-4694-8270-22446B525BC3}"/>
              </a:ext>
            </a:extLst>
          </p:cNvPr>
          <p:cNvSpPr>
            <a:spLocks noGrp="1"/>
          </p:cNvSpPr>
          <p:nvPr>
            <p:ph type="dt" sz="half" idx="10"/>
          </p:nvPr>
        </p:nvSpPr>
        <p:spPr/>
        <p:txBody>
          <a:bodyPr/>
          <a:lstStyle/>
          <a:p>
            <a:fld id="{EB6C7907-94DE-4D2D-977C-80FA5D9843A6}" type="datetime1">
              <a:rPr lang="en-US" smtClean="0"/>
              <a:t>4/24/2022</a:t>
            </a:fld>
            <a:endParaRPr lang="en-US"/>
          </a:p>
        </p:txBody>
      </p:sp>
      <p:sp>
        <p:nvSpPr>
          <p:cNvPr id="5" name="Footer Placeholder 4">
            <a:extLst>
              <a:ext uri="{FF2B5EF4-FFF2-40B4-BE49-F238E27FC236}">
                <a16:creationId xmlns:a16="http://schemas.microsoft.com/office/drawing/2014/main" id="{2B2C5D83-0259-4BE3-AB80-612E37AE28A9}"/>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401C4281-D5B3-44E1-92CC-C20FE920B925}"/>
              </a:ext>
            </a:extLst>
          </p:cNvPr>
          <p:cNvSpPr>
            <a:spLocks noGrp="1"/>
          </p:cNvSpPr>
          <p:nvPr>
            <p:ph type="sldNum" sz="quarter" idx="12"/>
          </p:nvPr>
        </p:nvSpPr>
        <p:spPr/>
        <p:txBody>
          <a:bodyPr/>
          <a:lstStyle/>
          <a:p>
            <a:fld id="{C85F3B43-B225-4DF9-84B6-AB2510CE7258}" type="slidenum">
              <a:rPr lang="en-US" smtClean="0"/>
              <a:t>19</a:t>
            </a:fld>
            <a:endParaRPr lang="en-US"/>
          </a:p>
        </p:txBody>
      </p:sp>
    </p:spTree>
    <p:extLst>
      <p:ext uri="{BB962C8B-B14F-4D97-AF65-F5344CB8AC3E}">
        <p14:creationId xmlns:p14="http://schemas.microsoft.com/office/powerpoint/2010/main" val="4263443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750">
              <a:srgbClr val="B5C7E7"/>
            </a:gs>
            <a:gs pos="13000">
              <a:schemeClr val="accent4">
                <a:lumMod val="20000"/>
                <a:lumOff val="80000"/>
              </a:schemeClr>
            </a:gs>
            <a:gs pos="53000">
              <a:schemeClr val="accent4">
                <a:lumMod val="20000"/>
                <a:lumOff val="80000"/>
              </a:schemeClr>
            </a:gs>
            <a:gs pos="0">
              <a:srgbClr val="FFFF00"/>
            </a:gs>
            <a:gs pos="63000">
              <a:schemeClr val="bg1"/>
            </a:gs>
            <a:gs pos="85000">
              <a:schemeClr val="accent1">
                <a:lumMod val="45000"/>
                <a:lumOff val="55000"/>
              </a:schemeClr>
            </a:gs>
            <a:gs pos="88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32816" y="896113"/>
            <a:ext cx="44196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শিক্ষক</a:t>
            </a:r>
            <a:r>
              <a:rPr lang="en-US" sz="48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480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পরিচিতিঃ</a:t>
            </a:r>
            <a:endParaRPr lang="en-US" sz="48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1676400" y="2063496"/>
            <a:ext cx="59436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en-US"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bn-IN"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শাহনাজ ফেরদৌসী জুই</a:t>
            </a:r>
          </a:p>
          <a:p>
            <a:pPr algn="ctr"/>
            <a:r>
              <a:rPr lang="en-US" sz="3600" b="1" i="1" dirty="0" err="1">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সহকারি</a:t>
            </a:r>
            <a:r>
              <a:rPr lang="en-US"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 </a:t>
            </a:r>
            <a:r>
              <a:rPr lang="en-US" sz="3600" b="1" i="1" dirty="0" err="1">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শিক্ষক</a:t>
            </a:r>
            <a:endParaRPr lang="bn-IN"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IN"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মাধবপুর সরকারি প্রাথমিক বিদ্যালয় ।</a:t>
            </a:r>
          </a:p>
          <a:p>
            <a:pPr algn="ctr"/>
            <a:r>
              <a:rPr lang="bn-IN"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ছাতক , সুনামগঞ্জ ।</a:t>
            </a:r>
            <a:endParaRPr lang="en-US" sz="3600" b="1" i="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id="{CCE9286D-3001-43E1-8450-6A6C417CF9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81" t="8766" r="25728"/>
          <a:stretch/>
        </p:blipFill>
        <p:spPr>
          <a:xfrm>
            <a:off x="7848600" y="647114"/>
            <a:ext cx="2954216" cy="5563771"/>
          </a:xfrm>
          <a:prstGeom prst="ellipse">
            <a:avLst/>
          </a:prstGeom>
          <a:ln>
            <a:noFill/>
          </a:ln>
          <a:effectLst>
            <a:softEdge rad="112500"/>
          </a:effectLst>
        </p:spPr>
      </p:pic>
      <p:sp>
        <p:nvSpPr>
          <p:cNvPr id="3" name="Date Placeholder 2">
            <a:extLst>
              <a:ext uri="{FF2B5EF4-FFF2-40B4-BE49-F238E27FC236}">
                <a16:creationId xmlns:a16="http://schemas.microsoft.com/office/drawing/2014/main" id="{6B0371A9-8A3D-4269-8036-D121D6694CD4}"/>
              </a:ext>
            </a:extLst>
          </p:cNvPr>
          <p:cNvSpPr>
            <a:spLocks noGrp="1"/>
          </p:cNvSpPr>
          <p:nvPr>
            <p:ph type="dt" sz="half" idx="10"/>
          </p:nvPr>
        </p:nvSpPr>
        <p:spPr/>
        <p:txBody>
          <a:bodyPr/>
          <a:lstStyle/>
          <a:p>
            <a:fld id="{26F42E76-9880-4E43-851D-62267095E0EB}" type="datetime1">
              <a:rPr lang="en-US" smtClean="0">
                <a:solidFill>
                  <a:prstClr val="black">
                    <a:tint val="75000"/>
                  </a:prstClr>
                </a:solidFill>
              </a:rPr>
              <a:t>4/24/2022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6EB34B5-B5D6-40FB-8DDA-8C2C80BD4632}"/>
              </a:ext>
            </a:extLst>
          </p:cNvPr>
          <p:cNvSpPr>
            <a:spLocks noGrp="1"/>
          </p:cNvSpPr>
          <p:nvPr>
            <p:ph type="ftr" sz="quarter" idx="11"/>
          </p:nvPr>
        </p:nvSpPr>
        <p:spPr/>
        <p:txBody>
          <a:bodyPr/>
          <a:lstStyle/>
          <a:p>
            <a:r>
              <a:rPr lang="en-US">
                <a:solidFill>
                  <a:prstClr val="black">
                    <a:tint val="75000"/>
                  </a:prstClr>
                </a:solidFill>
              </a:rPr>
              <a:t>SHAHNAZ FERDAUSHI JUI</a:t>
            </a:r>
          </a:p>
        </p:txBody>
      </p:sp>
      <p:sp>
        <p:nvSpPr>
          <p:cNvPr id="5" name="Slide Number Placeholder 4">
            <a:extLst>
              <a:ext uri="{FF2B5EF4-FFF2-40B4-BE49-F238E27FC236}">
                <a16:creationId xmlns:a16="http://schemas.microsoft.com/office/drawing/2014/main" id="{0615DA84-F09D-4A42-93B4-A1611CCB7D77}"/>
              </a:ext>
            </a:extLst>
          </p:cNvPr>
          <p:cNvSpPr>
            <a:spLocks noGrp="1"/>
          </p:cNvSpPr>
          <p:nvPr>
            <p:ph type="sldNum" sz="quarter" idx="12"/>
          </p:nvPr>
        </p:nvSpPr>
        <p:spPr/>
        <p:txBody>
          <a:bodyPr/>
          <a:lstStyle/>
          <a:p>
            <a:fld id="{C72382D6-0ECB-48E9-B1DA-C8A54A0C419D}" type="slidenum">
              <a:rPr lang="en-US" smtClean="0">
                <a:solidFill>
                  <a:prstClr val="black">
                    <a:tint val="75000"/>
                  </a:prstClr>
                </a:solidFill>
              </a:rPr>
              <a:pPr/>
              <a:t>2</a:t>
            </a:fld>
            <a:endParaRPr lang="en-US">
              <a:solidFill>
                <a:prstClr val="black">
                  <a:tint val="75000"/>
                </a:prstClr>
              </a:solidFill>
            </a:endParaRPr>
          </a:p>
        </p:txBody>
      </p:sp>
      <p:pic>
        <p:nvPicPr>
          <p:cNvPr id="9" name="Picture 8">
            <a:extLst>
              <a:ext uri="{FF2B5EF4-FFF2-40B4-BE49-F238E27FC236}">
                <a16:creationId xmlns:a16="http://schemas.microsoft.com/office/drawing/2014/main" id="{56CF4052-6361-4B92-8C42-3A413CF96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4800"/>
            <a:ext cx="12192000" cy="2589048"/>
          </a:xfrm>
          <a:prstGeom prst="rect">
            <a:avLst/>
          </a:prstGeom>
          <a:effectLst>
            <a:softEdge rad="12700"/>
          </a:effectLst>
        </p:spPr>
      </p:pic>
    </p:spTree>
    <p:extLst>
      <p:ext uri="{BB962C8B-B14F-4D97-AF65-F5344CB8AC3E}">
        <p14:creationId xmlns:p14="http://schemas.microsoft.com/office/powerpoint/2010/main" val="3402052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50000">
              <a:schemeClr val="bg1">
                <a:lumMod val="50000"/>
              </a:schemeClr>
            </a:gs>
            <a:gs pos="99609">
              <a:srgbClr val="7F7F7F"/>
            </a:gs>
            <a:gs pos="99218">
              <a:srgbClr val="7F7F7F"/>
            </a:gs>
            <a:gs pos="98437">
              <a:srgbClr val="7F7F7F"/>
            </a:gs>
            <a:gs pos="96875">
              <a:srgbClr val="7F7F7F"/>
            </a:gs>
            <a:gs pos="93750">
              <a:srgbClr val="7F7F7F"/>
            </a:gs>
            <a:gs pos="78000">
              <a:schemeClr val="bg1"/>
            </a:gs>
            <a:gs pos="17000">
              <a:schemeClr val="bg1"/>
            </a:gs>
            <a:gs pos="72000">
              <a:schemeClr val="bg1">
                <a:lumMod val="50000"/>
              </a:schemeClr>
            </a:gs>
          </a:gsLst>
          <a:lin ang="2700000" scaled="1"/>
        </a:gradFill>
        <a:effectLst/>
      </p:bgPr>
    </p:bg>
    <p:spTree>
      <p:nvGrpSpPr>
        <p:cNvPr id="1" name=""/>
        <p:cNvGrpSpPr/>
        <p:nvPr/>
      </p:nvGrpSpPr>
      <p:grpSpPr>
        <a:xfrm>
          <a:off x="0" y="0"/>
          <a:ext cx="0" cy="0"/>
          <a:chOff x="0" y="0"/>
          <a:chExt cx="0" cy="0"/>
        </a:xfrm>
      </p:grpSpPr>
      <p:sp>
        <p:nvSpPr>
          <p:cNvPr id="3" name="Rounded Rectangular Callout 2"/>
          <p:cNvSpPr/>
          <p:nvPr/>
        </p:nvSpPr>
        <p:spPr>
          <a:xfrm>
            <a:off x="6484937" y="995401"/>
            <a:ext cx="2786063" cy="728662"/>
          </a:xfrm>
          <a:prstGeom prst="wedgeRoundRectCallout">
            <a:avLst>
              <a:gd name="adj1" fmla="val -19807"/>
              <a:gd name="adj2" fmla="val 12535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বাড়ির কাজ</a:t>
            </a:r>
            <a:endParaRPr lang="en-US" sz="44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037265" y="3067219"/>
            <a:ext cx="9460245"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৬টি বইয়ের মোট ওজন ৯২৪ গ্রাম। বইগুলোর গড় ওজন কত গ্রাম?</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5281684" y="2620370"/>
            <a:ext cx="6619164" cy="369332"/>
          </a:xfrm>
          <a:prstGeom prst="rect">
            <a:avLst/>
          </a:prstGeom>
          <a:noFill/>
        </p:spPr>
        <p:txBody>
          <a:bodyPr wrap="square" rtlCol="0">
            <a:spAutoFit/>
          </a:bodyPr>
          <a:lstStyle/>
          <a:p>
            <a:r>
              <a:rPr lang="en-US" dirty="0"/>
              <a:t> </a:t>
            </a:r>
          </a:p>
        </p:txBody>
      </p:sp>
      <p:pic>
        <p:nvPicPr>
          <p:cNvPr id="8" name="Picture 7">
            <a:extLst>
              <a:ext uri="{FF2B5EF4-FFF2-40B4-BE49-F238E27FC236}">
                <a16:creationId xmlns:a16="http://schemas.microsoft.com/office/drawing/2014/main" id="{08645B16-EF97-428B-9F68-4A4826D1A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2" y="136563"/>
            <a:ext cx="4470324" cy="2235162"/>
          </a:xfrm>
          <a:prstGeom prst="ellipse">
            <a:avLst/>
          </a:prstGeom>
          <a:ln>
            <a:noFill/>
          </a:ln>
          <a:effectLst>
            <a:softEdge rad="112500"/>
          </a:effectLst>
        </p:spPr>
      </p:pic>
      <p:sp>
        <p:nvSpPr>
          <p:cNvPr id="2" name="Date Placeholder 1">
            <a:extLst>
              <a:ext uri="{FF2B5EF4-FFF2-40B4-BE49-F238E27FC236}">
                <a16:creationId xmlns:a16="http://schemas.microsoft.com/office/drawing/2014/main" id="{50F58CDF-574E-44CA-900B-441FAB7608A9}"/>
              </a:ext>
            </a:extLst>
          </p:cNvPr>
          <p:cNvSpPr>
            <a:spLocks noGrp="1"/>
          </p:cNvSpPr>
          <p:nvPr>
            <p:ph type="dt" sz="half" idx="10"/>
          </p:nvPr>
        </p:nvSpPr>
        <p:spPr/>
        <p:txBody>
          <a:bodyPr/>
          <a:lstStyle/>
          <a:p>
            <a:fld id="{F79A6142-7028-4B1A-9D8A-B78BF90ADFF2}" type="datetime1">
              <a:rPr lang="en-US" smtClean="0"/>
              <a:t>4/24/2022</a:t>
            </a:fld>
            <a:endParaRPr lang="en-US"/>
          </a:p>
        </p:txBody>
      </p:sp>
      <p:sp>
        <p:nvSpPr>
          <p:cNvPr id="5" name="Footer Placeholder 4">
            <a:extLst>
              <a:ext uri="{FF2B5EF4-FFF2-40B4-BE49-F238E27FC236}">
                <a16:creationId xmlns:a16="http://schemas.microsoft.com/office/drawing/2014/main" id="{63C4941C-7F56-42A3-9F62-98FC3B2F8902}"/>
              </a:ext>
            </a:extLst>
          </p:cNvPr>
          <p:cNvSpPr>
            <a:spLocks noGrp="1"/>
          </p:cNvSpPr>
          <p:nvPr>
            <p:ph type="ftr" sz="quarter" idx="11"/>
          </p:nvPr>
        </p:nvSpPr>
        <p:spPr/>
        <p:txBody>
          <a:bodyPr/>
          <a:lstStyle/>
          <a:p>
            <a:r>
              <a:rPr lang="en-US"/>
              <a:t>SHAHNAZ FERDAUSHI JUI</a:t>
            </a:r>
          </a:p>
        </p:txBody>
      </p:sp>
      <p:sp>
        <p:nvSpPr>
          <p:cNvPr id="7" name="Slide Number Placeholder 6">
            <a:extLst>
              <a:ext uri="{FF2B5EF4-FFF2-40B4-BE49-F238E27FC236}">
                <a16:creationId xmlns:a16="http://schemas.microsoft.com/office/drawing/2014/main" id="{9563FC72-15A0-43AE-8EF3-46AD02B7C66C}"/>
              </a:ext>
            </a:extLst>
          </p:cNvPr>
          <p:cNvSpPr>
            <a:spLocks noGrp="1"/>
          </p:cNvSpPr>
          <p:nvPr>
            <p:ph type="sldNum" sz="quarter" idx="12"/>
          </p:nvPr>
        </p:nvSpPr>
        <p:spPr/>
        <p:txBody>
          <a:bodyPr/>
          <a:lstStyle/>
          <a:p>
            <a:fld id="{C85F3B43-B225-4DF9-84B6-AB2510CE7258}" type="slidenum">
              <a:rPr lang="en-US" smtClean="0"/>
              <a:t>20</a:t>
            </a:fld>
            <a:endParaRPr lang="en-US"/>
          </a:p>
        </p:txBody>
      </p:sp>
    </p:spTree>
    <p:extLst>
      <p:ext uri="{BB962C8B-B14F-4D97-AF65-F5344CB8AC3E}">
        <p14:creationId xmlns:p14="http://schemas.microsoft.com/office/powerpoint/2010/main" val="1995018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1000">
              <a:srgbClr val="FFFF00"/>
            </a:gs>
            <a:gs pos="0">
              <a:srgbClr val="FF0000"/>
            </a:gs>
            <a:gs pos="96875">
              <a:srgbClr val="FFC772"/>
            </a:gs>
            <a:gs pos="93750">
              <a:srgbClr val="FFBA6A"/>
            </a:gs>
            <a:gs pos="87500">
              <a:srgbClr val="FF9F5B"/>
            </a:gs>
            <a:gs pos="65750">
              <a:srgbClr val="FFDA10"/>
            </a:gs>
            <a:gs pos="0">
              <a:srgbClr val="FFB51F"/>
            </a:gs>
            <a:gs pos="15000">
              <a:srgbClr val="FF0000"/>
            </a:gs>
            <a:gs pos="100000">
              <a:schemeClr val="accent4">
                <a:lumMod val="105000"/>
                <a:satMod val="109000"/>
                <a:tint val="81000"/>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3CADB-77D6-47A2-8F96-745DE0B20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249382"/>
            <a:ext cx="11509829" cy="6066599"/>
          </a:xfrm>
          <a:prstGeom prst="rect">
            <a:avLst/>
          </a:prstGeom>
          <a:gradFill flip="none" rotWithShape="1">
            <a:gsLst>
              <a:gs pos="33000">
                <a:schemeClr val="bg1"/>
              </a:gs>
              <a:gs pos="17000">
                <a:srgbClr val="FF0000"/>
              </a:gs>
              <a:gs pos="96875">
                <a:srgbClr val="FFC772"/>
              </a:gs>
              <a:gs pos="93750">
                <a:srgbClr val="FFBA6A"/>
              </a:gs>
              <a:gs pos="87500">
                <a:srgbClr val="FF9F5B"/>
              </a:gs>
              <a:gs pos="75000">
                <a:srgbClr val="FF6A3D"/>
              </a:gs>
              <a:gs pos="100000">
                <a:schemeClr val="accent4">
                  <a:lumMod val="105000"/>
                  <a:satMod val="109000"/>
                  <a:tint val="81000"/>
                </a:schemeClr>
              </a:gs>
            </a:gsLst>
            <a:path path="shap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23">
            <a:extLst>
              <a:ext uri="{FF2B5EF4-FFF2-40B4-BE49-F238E27FC236}">
                <a16:creationId xmlns:a16="http://schemas.microsoft.com/office/drawing/2014/main" id="{A938D59D-C130-4550-B62F-F3ED8876348C}"/>
              </a:ext>
            </a:extLst>
          </p:cNvPr>
          <p:cNvSpPr/>
          <p:nvPr/>
        </p:nvSpPr>
        <p:spPr>
          <a:xfrm>
            <a:off x="3775338" y="2188588"/>
            <a:ext cx="5483151" cy="22489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prstTxWarp prst="textWave2">
              <a:avLst/>
            </a:prstTxWarp>
            <a:spAutoFit/>
            <a:sp3d extrusionH="57150">
              <a:bevelT h="25400" prst="softRound"/>
            </a:sp3d>
          </a:bodyPr>
          <a:lstStyle/>
          <a:p>
            <a:r>
              <a:rPr lang="bn-BD" sz="9600" b="1" dirty="0">
                <a:solidFill>
                  <a:srgbClr val="FF3399"/>
                </a:solidFill>
                <a:latin typeface="NikoshBAN" panose="02000000000000000000" pitchFamily="2" charset="0"/>
                <a:cs typeface="NikoshBAN" panose="02000000000000000000" pitchFamily="2" charset="0"/>
              </a:rPr>
              <a:t>সকলকে </a:t>
            </a:r>
            <a:r>
              <a:rPr lang="en-US" sz="9600" b="1" dirty="0" err="1">
                <a:solidFill>
                  <a:srgbClr val="FF3399"/>
                </a:solidFill>
                <a:latin typeface="NikoshBAN" panose="02000000000000000000" pitchFamily="2" charset="0"/>
                <a:cs typeface="NikoshBAN" panose="02000000000000000000" pitchFamily="2" charset="0"/>
              </a:rPr>
              <a:t>ধন্যবাদ</a:t>
            </a:r>
            <a:r>
              <a:rPr lang="bn-IN" sz="9600" b="1" dirty="0">
                <a:solidFill>
                  <a:srgbClr val="FF3399"/>
                </a:solidFill>
                <a:latin typeface="NikoshBAN" panose="02000000000000000000" pitchFamily="2" charset="0"/>
                <a:cs typeface="NikoshBAN" panose="02000000000000000000" pitchFamily="2" charset="0"/>
              </a:rPr>
              <a:t> </a:t>
            </a:r>
            <a:r>
              <a:rPr lang="bn-BD" sz="9600" b="1" dirty="0">
                <a:solidFill>
                  <a:srgbClr val="FF3399"/>
                </a:solidFill>
                <a:latin typeface="NikoshBAN" panose="02000000000000000000" pitchFamily="2" charset="0"/>
                <a:cs typeface="NikoshBAN" panose="02000000000000000000" pitchFamily="2" charset="0"/>
              </a:rPr>
              <a:t> </a:t>
            </a:r>
            <a:endParaRPr lang="en-US" sz="9600" b="1" dirty="0">
              <a:solidFill>
                <a:srgbClr val="FF3399"/>
              </a:solidFill>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10F5456D-2033-49D6-9A5E-4169BBB0D0CA}"/>
              </a:ext>
            </a:extLst>
          </p:cNvPr>
          <p:cNvSpPr>
            <a:spLocks noGrp="1"/>
          </p:cNvSpPr>
          <p:nvPr>
            <p:ph type="dt" sz="half" idx="10"/>
          </p:nvPr>
        </p:nvSpPr>
        <p:spPr/>
        <p:txBody>
          <a:bodyPr/>
          <a:lstStyle/>
          <a:p>
            <a:fld id="{87408032-FA16-4351-9258-9D515895BC2B}" type="datetime1">
              <a:rPr lang="en-US" smtClean="0"/>
              <a:t>4/24/2022</a:t>
            </a:fld>
            <a:endParaRPr lang="en-US"/>
          </a:p>
        </p:txBody>
      </p:sp>
      <p:sp>
        <p:nvSpPr>
          <p:cNvPr id="3" name="Footer Placeholder 2">
            <a:extLst>
              <a:ext uri="{FF2B5EF4-FFF2-40B4-BE49-F238E27FC236}">
                <a16:creationId xmlns:a16="http://schemas.microsoft.com/office/drawing/2014/main" id="{B3B322C6-951A-43AB-A6FF-381748FA5C8E}"/>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A86A1502-01DC-45FF-9ACA-E5FB12B40021}"/>
              </a:ext>
            </a:extLst>
          </p:cNvPr>
          <p:cNvSpPr>
            <a:spLocks noGrp="1"/>
          </p:cNvSpPr>
          <p:nvPr>
            <p:ph type="sldNum" sz="quarter" idx="12"/>
          </p:nvPr>
        </p:nvSpPr>
        <p:spPr/>
        <p:txBody>
          <a:bodyPr/>
          <a:lstStyle/>
          <a:p>
            <a:fld id="{C85F3B43-B225-4DF9-84B6-AB2510CE7258}" type="slidenum">
              <a:rPr lang="en-US" smtClean="0"/>
              <a:t>21</a:t>
            </a:fld>
            <a:endParaRPr lang="en-US"/>
          </a:p>
        </p:txBody>
      </p:sp>
    </p:spTree>
    <p:extLst>
      <p:ext uri="{BB962C8B-B14F-4D97-AF65-F5344CB8AC3E}">
        <p14:creationId xmlns:p14="http://schemas.microsoft.com/office/powerpoint/2010/main" val="2192525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750">
              <a:srgbClr val="B5C7E7"/>
            </a:gs>
            <a:gs pos="13000">
              <a:schemeClr val="accent4">
                <a:lumMod val="20000"/>
                <a:lumOff val="80000"/>
              </a:schemeClr>
            </a:gs>
            <a:gs pos="53000">
              <a:schemeClr val="accent4">
                <a:lumMod val="20000"/>
                <a:lumOff val="80000"/>
              </a:schemeClr>
            </a:gs>
            <a:gs pos="0">
              <a:srgbClr val="FFFF00"/>
            </a:gs>
            <a:gs pos="63000">
              <a:schemeClr val="bg1"/>
            </a:gs>
            <a:gs pos="85000">
              <a:schemeClr val="accent1">
                <a:lumMod val="45000"/>
                <a:lumOff val="55000"/>
              </a:schemeClr>
            </a:gs>
            <a:gs pos="88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32B811-A31D-40F6-BD4B-B8BCC4133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00584"/>
            <a:ext cx="11814048" cy="6656832"/>
          </a:xfrm>
          <a:prstGeom prst="rect">
            <a:avLst/>
          </a:prstGeom>
          <a:gradFill>
            <a:gsLst>
              <a:gs pos="64750">
                <a:srgbClr val="B5C7E7"/>
              </a:gs>
              <a:gs pos="13000">
                <a:schemeClr val="accent4">
                  <a:lumMod val="20000"/>
                  <a:lumOff val="80000"/>
                </a:schemeClr>
              </a:gs>
              <a:gs pos="53000">
                <a:schemeClr val="accent4">
                  <a:lumMod val="20000"/>
                  <a:lumOff val="80000"/>
                </a:schemeClr>
              </a:gs>
              <a:gs pos="0">
                <a:srgbClr val="FFFF00"/>
              </a:gs>
              <a:gs pos="63000">
                <a:schemeClr val="bg1"/>
              </a:gs>
              <a:gs pos="85000">
                <a:schemeClr val="accent1">
                  <a:lumMod val="45000"/>
                  <a:lumOff val="55000"/>
                </a:schemeClr>
              </a:gs>
              <a:gs pos="88000">
                <a:schemeClr val="accent2">
                  <a:lumMod val="20000"/>
                  <a:lumOff val="80000"/>
                </a:schemeClr>
              </a:gs>
            </a:gsLst>
            <a:lin ang="5400000" scaled="1"/>
          </a:gradFill>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3" name="Horizontal Scroll 2"/>
          <p:cNvSpPr/>
          <p:nvPr/>
        </p:nvSpPr>
        <p:spPr>
          <a:xfrm>
            <a:off x="3671455" y="360218"/>
            <a:ext cx="3657600" cy="803564"/>
          </a:xfrm>
          <a:prstGeom prst="horizontalScroll">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পাঠ পরিচিতি</a:t>
            </a:r>
            <a:endParaRPr lang="en-US" sz="3200" b="1" dirty="0">
              <a:solidFill>
                <a:schemeClr val="bg1"/>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D7BA54CD-9B1B-471D-AAD2-46CFBEF4649A}"/>
              </a:ext>
            </a:extLst>
          </p:cNvPr>
          <p:cNvSpPr txBox="1"/>
          <p:nvPr/>
        </p:nvSpPr>
        <p:spPr>
          <a:xfrm>
            <a:off x="1776906" y="1423416"/>
            <a:ext cx="8141642" cy="286232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IN" sz="3600" dirty="0">
                <a:solidFill>
                  <a:schemeClr val="bg1"/>
                </a:solidFill>
                <a:latin typeface="NikoshBAN" panose="02000000000000000000" pitchFamily="2" charset="0"/>
                <a:cs typeface="NikoshBAN" panose="02000000000000000000" pitchFamily="2" charset="0"/>
              </a:rPr>
              <a:t>পঞ্চম শ্রেণি</a:t>
            </a:r>
          </a:p>
          <a:p>
            <a:pPr algn="ctr"/>
            <a:r>
              <a:rPr lang="bn-IN" sz="3600" dirty="0">
                <a:solidFill>
                  <a:schemeClr val="bg1"/>
                </a:solidFill>
                <a:latin typeface="NikoshBAN" panose="02000000000000000000" pitchFamily="2" charset="0"/>
                <a:cs typeface="NikoshBAN" panose="02000000000000000000" pitchFamily="2" charset="0"/>
              </a:rPr>
              <a:t>বিষয়ঃ প্রাথমিক গণিত</a:t>
            </a:r>
          </a:p>
          <a:p>
            <a:pPr algn="ctr"/>
            <a:r>
              <a:rPr lang="bn-IN" sz="3600" dirty="0">
                <a:solidFill>
                  <a:schemeClr val="bg1"/>
                </a:solidFill>
                <a:latin typeface="NikoshBAN" panose="02000000000000000000" pitchFamily="2" charset="0"/>
                <a:cs typeface="NikoshBAN" panose="02000000000000000000" pitchFamily="2" charset="0"/>
              </a:rPr>
              <a:t>অধ্যায়ঃ ৮</a:t>
            </a:r>
            <a:r>
              <a:rPr lang="en-US" sz="3600" dirty="0">
                <a:solidFill>
                  <a:schemeClr val="bg1"/>
                </a:solidFill>
                <a:latin typeface="NikoshBAN" panose="02000000000000000000" pitchFamily="2" charset="0"/>
                <a:cs typeface="NikoshBAN" panose="02000000000000000000" pitchFamily="2" charset="0"/>
              </a:rPr>
              <a:t> </a:t>
            </a:r>
            <a:r>
              <a:rPr lang="bn-IN" sz="3600" dirty="0">
                <a:solidFill>
                  <a:schemeClr val="bg1"/>
                </a:solidFill>
                <a:latin typeface="NikoshBAN" panose="02000000000000000000" pitchFamily="2" charset="0"/>
                <a:cs typeface="NikoshBAN" panose="02000000000000000000" pitchFamily="2" charset="0"/>
              </a:rPr>
              <a:t>(গড়)</a:t>
            </a:r>
          </a:p>
          <a:p>
            <a:pPr algn="ctr"/>
            <a:r>
              <a:rPr lang="bn-IN" sz="3600" dirty="0">
                <a:solidFill>
                  <a:schemeClr val="bg1"/>
                </a:solidFill>
                <a:latin typeface="NikoshBAN" panose="02000000000000000000" pitchFamily="2" charset="0"/>
                <a:cs typeface="NikoshBAN" panose="02000000000000000000" pitchFamily="2" charset="0"/>
              </a:rPr>
              <a:t>পাঠ্যাংশঃ ৮</a:t>
            </a:r>
            <a:r>
              <a:rPr lang="en-US" sz="3600" dirty="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১ গড় (গড়ের ধারণা) </a:t>
            </a:r>
          </a:p>
          <a:p>
            <a:pPr algn="ctr"/>
            <a:r>
              <a:rPr lang="bn-IN" sz="3600" dirty="0">
                <a:solidFill>
                  <a:schemeClr val="bg1"/>
                </a:solidFill>
                <a:latin typeface="NikoshBAN" panose="02000000000000000000" pitchFamily="2" charset="0"/>
                <a:cs typeface="NikoshBAN" panose="02000000000000000000" pitchFamily="2" charset="0"/>
              </a:rPr>
              <a:t>পৃষ্ঠাঃ  ৯০  </a:t>
            </a:r>
            <a:r>
              <a:rPr lang="en-US" sz="3600" dirty="0">
                <a:solidFill>
                  <a:schemeClr val="bg1"/>
                </a:solidFill>
                <a:latin typeface="NikoshBAN" panose="02000000000000000000" pitchFamily="2" charset="0"/>
                <a:cs typeface="NikoshBAN" panose="02000000000000000000" pitchFamily="2" charset="0"/>
              </a:rPr>
              <a:t>  </a:t>
            </a:r>
            <a:endParaRPr lang="bn-IN" sz="3600" dirty="0">
              <a:solidFill>
                <a:schemeClr val="bg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F046FF9-905E-41F0-AE05-16C4E024D1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79314" y="501789"/>
            <a:ext cx="1435780" cy="1804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a:extLst>
              <a:ext uri="{FF2B5EF4-FFF2-40B4-BE49-F238E27FC236}">
                <a16:creationId xmlns:a16="http://schemas.microsoft.com/office/drawing/2014/main" id="{DE61B75F-A104-46E3-B66C-1A06A8630CAF}"/>
              </a:ext>
            </a:extLst>
          </p:cNvPr>
          <p:cNvSpPr>
            <a:spLocks noGrp="1"/>
          </p:cNvSpPr>
          <p:nvPr>
            <p:ph type="dt" sz="half" idx="10"/>
          </p:nvPr>
        </p:nvSpPr>
        <p:spPr/>
        <p:txBody>
          <a:bodyPr/>
          <a:lstStyle/>
          <a:p>
            <a:fld id="{EABCC5D8-A43A-4AB1-B929-C8EC6E6EB69C}" type="datetime1">
              <a:rPr lang="en-US" smtClean="0"/>
              <a:t>4/24/2022</a:t>
            </a:fld>
            <a:endParaRPr lang="en-US"/>
          </a:p>
        </p:txBody>
      </p:sp>
      <p:sp>
        <p:nvSpPr>
          <p:cNvPr id="6" name="Footer Placeholder 5">
            <a:extLst>
              <a:ext uri="{FF2B5EF4-FFF2-40B4-BE49-F238E27FC236}">
                <a16:creationId xmlns:a16="http://schemas.microsoft.com/office/drawing/2014/main" id="{3B6B50D4-A2BA-4896-BCC9-0E47752406CD}"/>
              </a:ext>
            </a:extLst>
          </p:cNvPr>
          <p:cNvSpPr>
            <a:spLocks noGrp="1"/>
          </p:cNvSpPr>
          <p:nvPr>
            <p:ph type="ftr" sz="quarter" idx="11"/>
          </p:nvPr>
        </p:nvSpPr>
        <p:spPr/>
        <p:txBody>
          <a:bodyPr/>
          <a:lstStyle/>
          <a:p>
            <a:r>
              <a:rPr lang="en-US"/>
              <a:t>SHAHNAZ FERDAUSHI JUI</a:t>
            </a:r>
          </a:p>
        </p:txBody>
      </p:sp>
      <p:sp>
        <p:nvSpPr>
          <p:cNvPr id="8" name="Slide Number Placeholder 7">
            <a:extLst>
              <a:ext uri="{FF2B5EF4-FFF2-40B4-BE49-F238E27FC236}">
                <a16:creationId xmlns:a16="http://schemas.microsoft.com/office/drawing/2014/main" id="{FE0F42DB-BE5B-40E0-BC07-7E965E431FE2}"/>
              </a:ext>
            </a:extLst>
          </p:cNvPr>
          <p:cNvSpPr>
            <a:spLocks noGrp="1"/>
          </p:cNvSpPr>
          <p:nvPr>
            <p:ph type="sldNum" sz="quarter" idx="12"/>
          </p:nvPr>
        </p:nvSpPr>
        <p:spPr/>
        <p:txBody>
          <a:bodyPr/>
          <a:lstStyle/>
          <a:p>
            <a:fld id="{C85F3B43-B225-4DF9-84B6-AB2510CE7258}" type="slidenum">
              <a:rPr lang="en-US" smtClean="0"/>
              <a:t>3</a:t>
            </a:fld>
            <a:endParaRPr lang="en-US"/>
          </a:p>
        </p:txBody>
      </p:sp>
    </p:spTree>
    <p:extLst>
      <p:ext uri="{BB962C8B-B14F-4D97-AF65-F5344CB8AC3E}">
        <p14:creationId xmlns:p14="http://schemas.microsoft.com/office/powerpoint/2010/main" val="3701292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800" fill="hold"/>
                                        <p:tgtEl>
                                          <p:spTgt spid="4"/>
                                        </p:tgtEl>
                                        <p:attrNameLst>
                                          <p:attrName>ppt_w</p:attrName>
                                        </p:attrNameLst>
                                      </p:cBhvr>
                                      <p:tavLst>
                                        <p:tav tm="0">
                                          <p:val>
                                            <p:fltVal val="0"/>
                                          </p:val>
                                        </p:tav>
                                        <p:tav tm="100000">
                                          <p:val>
                                            <p:strVal val="#ppt_w"/>
                                          </p:val>
                                        </p:tav>
                                      </p:tavLst>
                                    </p:anim>
                                    <p:anim calcmode="lin" valueType="num">
                                      <p:cBhvr>
                                        <p:cTn id="8" dur="800" fill="hold"/>
                                        <p:tgtEl>
                                          <p:spTgt spid="4"/>
                                        </p:tgtEl>
                                        <p:attrNameLst>
                                          <p:attrName>ppt_h</p:attrName>
                                        </p:attrNameLst>
                                      </p:cBhvr>
                                      <p:tavLst>
                                        <p:tav tm="0">
                                          <p:val>
                                            <p:fltVal val="0"/>
                                          </p:val>
                                        </p:tav>
                                        <p:tav tm="100000">
                                          <p:val>
                                            <p:strVal val="#ppt_h"/>
                                          </p:val>
                                        </p:tav>
                                      </p:tavLst>
                                    </p:anim>
                                    <p:animEffect transition="in" filter="fade">
                                      <p:cBhvr>
                                        <p:cTn id="9" dur="8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diamond(in)">
                                      <p:cBhvr>
                                        <p:cTn id="14" dur="2000"/>
                                        <p:tgtEl>
                                          <p:spTgt spid="4">
                                            <p:txEl>
                                              <p:pRg st="0" end="0"/>
                                            </p:txEl>
                                          </p:spTgt>
                                        </p:tgtEl>
                                      </p:cBhvr>
                                    </p:animEffect>
                                  </p:childTnLst>
                                </p:cTn>
                              </p:par>
                              <p:par>
                                <p:cTn id="15" presetID="8" presetClass="entr" presetSubtype="16" fill="hold" nodeType="withEffect">
                                  <p:stCondLst>
                                    <p:cond delay="0"/>
                                  </p:stCondLst>
                                  <p:iterate type="wd">
                                    <p:tmPct val="1000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amond(in)">
                                      <p:cBhvr>
                                        <p:cTn id="17" dur="2000"/>
                                        <p:tgtEl>
                                          <p:spTgt spid="4">
                                            <p:txEl>
                                              <p:pRg st="1" end="1"/>
                                            </p:txEl>
                                          </p:spTgt>
                                        </p:tgtEl>
                                      </p:cBhvr>
                                    </p:animEffect>
                                  </p:childTnLst>
                                </p:cTn>
                              </p:par>
                              <p:par>
                                <p:cTn id="18" presetID="8" presetClass="entr" presetSubtype="16" fill="hold" nodeType="withEffect">
                                  <p:stCondLst>
                                    <p:cond delay="0"/>
                                  </p:stCondLst>
                                  <p:iterate type="wd">
                                    <p:tmPct val="10000"/>
                                  </p:iterate>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amond(in)">
                                      <p:cBhvr>
                                        <p:cTn id="20" dur="2000"/>
                                        <p:tgtEl>
                                          <p:spTgt spid="4">
                                            <p:txEl>
                                              <p:pRg st="2" end="2"/>
                                            </p:txEl>
                                          </p:spTgt>
                                        </p:tgtEl>
                                      </p:cBhvr>
                                    </p:animEffect>
                                  </p:childTnLst>
                                </p:cTn>
                              </p:par>
                              <p:par>
                                <p:cTn id="21" presetID="8" presetClass="entr" presetSubtype="16" fill="hold" nodeType="withEffect">
                                  <p:stCondLst>
                                    <p:cond delay="0"/>
                                  </p:stCondLst>
                                  <p:iterate type="wd">
                                    <p:tmPct val="10000"/>
                                  </p:iterate>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2000"/>
                                        <p:tgtEl>
                                          <p:spTgt spid="4">
                                            <p:txEl>
                                              <p:pRg st="3" end="3"/>
                                            </p:txEl>
                                          </p:spTgt>
                                        </p:tgtEl>
                                      </p:cBhvr>
                                    </p:animEffect>
                                  </p:childTnLst>
                                </p:cTn>
                              </p:par>
                              <p:par>
                                <p:cTn id="24" presetID="8" presetClass="entr" presetSubtype="16" fill="hold" nodeType="withEffect">
                                  <p:stCondLst>
                                    <p:cond delay="0"/>
                                  </p:stCondLst>
                                  <p:iterate type="wd">
                                    <p:tmPct val="10000"/>
                                  </p:iterate>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amond(in)">
                                      <p:cBhvr>
                                        <p:cTn id="26"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1" y="124691"/>
            <a:ext cx="11928763" cy="6636327"/>
          </a:xfrm>
          <a:prstGeom prst="rect">
            <a:avLst/>
          </a:prstGeom>
        </p:spPr>
      </p:pic>
      <p:sp>
        <p:nvSpPr>
          <p:cNvPr id="3" name="TextBox 2"/>
          <p:cNvSpPr txBox="1"/>
          <p:nvPr/>
        </p:nvSpPr>
        <p:spPr>
          <a:xfrm>
            <a:off x="237431" y="155812"/>
            <a:ext cx="2284096" cy="1015663"/>
          </a:xfrm>
          <a:prstGeom prst="rect">
            <a:avLst/>
          </a:prstGeom>
          <a:effectLst>
            <a:softEdge rad="317500"/>
          </a:effectLst>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a:ln w="11430"/>
                <a:solidFill>
                  <a:srgbClr val="003300"/>
                </a:solidFill>
                <a:latin typeface="NikoshBAN" pitchFamily="2" charset="0"/>
                <a:cs typeface="NikoshBAN" pitchFamily="2" charset="0"/>
              </a:rPr>
              <a:t>শিখনফল</a:t>
            </a:r>
            <a:r>
              <a:rPr lang="bn-BD" sz="6000" b="1" dirty="0">
                <a:ln w="11430"/>
                <a:solidFill>
                  <a:srgbClr val="003300"/>
                </a:solidFill>
                <a:latin typeface="NikoshBAN" pitchFamily="2" charset="0"/>
                <a:cs typeface="NikoshBAN" pitchFamily="2" charset="0"/>
              </a:rPr>
              <a:t> </a:t>
            </a:r>
            <a:r>
              <a:rPr lang="en-US" sz="6000" b="1" dirty="0">
                <a:ln w="11430"/>
                <a:solidFill>
                  <a:srgbClr val="003300"/>
                </a:solidFill>
                <a:latin typeface="NikoshBAN" pitchFamily="2" charset="0"/>
                <a:cs typeface="NikoshBAN" pitchFamily="2" charset="0"/>
              </a:rPr>
              <a:t> </a:t>
            </a:r>
          </a:p>
        </p:txBody>
      </p:sp>
      <p:sp>
        <p:nvSpPr>
          <p:cNvPr id="4" name="TextBox 3"/>
          <p:cNvSpPr txBox="1"/>
          <p:nvPr/>
        </p:nvSpPr>
        <p:spPr>
          <a:xfrm>
            <a:off x="2424545" y="1936359"/>
            <a:ext cx="5558136" cy="584775"/>
          </a:xfrm>
          <a:prstGeom prst="rect">
            <a:avLst/>
          </a:prstGeom>
          <a:noFill/>
        </p:spPr>
        <p:txBody>
          <a:bodyPr wrap="square" rtlCol="0">
            <a:spAutoFit/>
          </a:bodyPr>
          <a:lstStyle/>
          <a:p>
            <a:r>
              <a:rPr lang="en-US" sz="3200" dirty="0">
                <a:latin typeface="NikoshBAN" pitchFamily="2" charset="0"/>
                <a:cs typeface="NikoshBAN" pitchFamily="2" charset="0"/>
              </a:rPr>
              <a:t>১৬.১.১ </a:t>
            </a:r>
            <a:r>
              <a:rPr lang="bn-BD" sz="3200" dirty="0">
                <a:latin typeface="NikoshBAN" pitchFamily="2" charset="0"/>
                <a:cs typeface="NikoshBAN" pitchFamily="2" charset="0"/>
              </a:rPr>
              <a:t> গড়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bn-IN" sz="3200" dirty="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5" name="TextBox 4"/>
          <p:cNvSpPr txBox="1"/>
          <p:nvPr/>
        </p:nvSpPr>
        <p:spPr>
          <a:xfrm>
            <a:off x="2424545" y="2521134"/>
            <a:ext cx="5334000" cy="584775"/>
          </a:xfrm>
          <a:prstGeom prst="rect">
            <a:avLst/>
          </a:prstGeom>
          <a:noFill/>
        </p:spPr>
        <p:txBody>
          <a:bodyPr wrap="square" rtlCol="0">
            <a:spAutoFit/>
          </a:bodyPr>
          <a:lstStyle/>
          <a:p>
            <a:r>
              <a:rPr lang="en-US" sz="3200" dirty="0">
                <a:latin typeface="NikoshBAN" pitchFamily="2" charset="0"/>
                <a:cs typeface="NikoshBAN" pitchFamily="2" charset="0"/>
              </a:rPr>
              <a:t>১৬.২.১ </a:t>
            </a:r>
            <a:r>
              <a:rPr lang="bn-BD" sz="3200" dirty="0">
                <a:latin typeface="NikoshBAN" pitchFamily="2" charset="0"/>
                <a:cs typeface="NikoshBAN" pitchFamily="2" charset="0"/>
              </a:rPr>
              <a:t> </a:t>
            </a:r>
            <a:r>
              <a:rPr lang="en-US" sz="3200" dirty="0" err="1">
                <a:latin typeface="NikoshBAN" pitchFamily="2" charset="0"/>
                <a:cs typeface="NikoshBAN" pitchFamily="2" charset="0"/>
              </a:rPr>
              <a:t>গড়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নির্ণয়</a:t>
            </a:r>
            <a:r>
              <a:rPr lang="bn-BD" sz="3200" dirty="0">
                <a:latin typeface="NikoshBAN" pitchFamily="2" charset="0"/>
                <a:cs typeface="NikoshBAN" pitchFamily="2" charset="0"/>
              </a:rPr>
              <a:t> করতে</a:t>
            </a:r>
            <a:r>
              <a:rPr lang="en-US" sz="3200" dirty="0">
                <a:latin typeface="NikoshBAN" pitchFamily="2" charset="0"/>
                <a:cs typeface="NikoshBAN" pitchFamily="2" charset="0"/>
              </a:rPr>
              <a:t> </a:t>
            </a:r>
            <a:r>
              <a:rPr lang="bn-BD" sz="3200" dirty="0">
                <a:latin typeface="NikoshBAN" pitchFamily="2" charset="0"/>
                <a:cs typeface="NikoshBAN" pitchFamily="2" charset="0"/>
              </a:rPr>
              <a:t>পারবে</a:t>
            </a:r>
            <a:r>
              <a:rPr lang="bn-IN" sz="3200" dirty="0">
                <a:latin typeface="NikoshBAN" pitchFamily="2" charset="0"/>
                <a:cs typeface="NikoshBAN" pitchFamily="2" charset="0"/>
              </a:rPr>
              <a:t> ।</a:t>
            </a:r>
            <a:r>
              <a:rPr lang="en-US" sz="3200" dirty="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6" name="TextBox 5"/>
          <p:cNvSpPr txBox="1"/>
          <p:nvPr/>
        </p:nvSpPr>
        <p:spPr>
          <a:xfrm>
            <a:off x="2209800" y="3393348"/>
            <a:ext cx="8437989" cy="1077218"/>
          </a:xfrm>
          <a:prstGeom prst="rect">
            <a:avLst/>
          </a:prstGeom>
          <a:noFill/>
        </p:spPr>
        <p:txBody>
          <a:bodyPr wrap="square" rtlCol="0">
            <a:spAutoFit/>
          </a:bodyPr>
          <a:lstStyle/>
          <a:p>
            <a:r>
              <a:rPr lang="en-US" sz="3200" dirty="0">
                <a:latin typeface="NikoshBAN" pitchFamily="2" charset="0"/>
                <a:cs typeface="NikoshBAN" pitchFamily="2" charset="0"/>
              </a:rPr>
              <a:t>১৬.</a:t>
            </a:r>
            <a:r>
              <a:rPr lang="bn-BD" sz="3200" dirty="0">
                <a:latin typeface="NikoshBAN" pitchFamily="2" charset="0"/>
                <a:cs typeface="NikoshBAN" pitchFamily="2" charset="0"/>
              </a:rPr>
              <a:t>৩</a:t>
            </a:r>
            <a:r>
              <a:rPr lang="en-US" sz="3200" dirty="0">
                <a:latin typeface="NikoshBAN" pitchFamily="2" charset="0"/>
                <a:cs typeface="NikoshBAN" pitchFamily="2" charset="0"/>
              </a:rPr>
              <a:t>.১ </a:t>
            </a:r>
            <a:r>
              <a:rPr lang="bn-BD" sz="3200" dirty="0">
                <a:latin typeface="NikoshBAN" pitchFamily="2" charset="0"/>
                <a:cs typeface="NikoshBAN" pitchFamily="2" charset="0"/>
              </a:rPr>
              <a:t> </a:t>
            </a:r>
            <a:r>
              <a:rPr lang="en-US" sz="3200" dirty="0" err="1">
                <a:latin typeface="NikoshBAN" pitchFamily="2" charset="0"/>
                <a:cs typeface="NikoshBAN" pitchFamily="2" charset="0"/>
              </a:rPr>
              <a:t>গড়</a:t>
            </a:r>
            <a:r>
              <a:rPr lang="bn-BD" sz="3200" dirty="0">
                <a:latin typeface="NikoshBAN" pitchFamily="2" charset="0"/>
                <a:cs typeface="NikoshBAN" pitchFamily="2" charset="0"/>
              </a:rPr>
              <a:t> সম্পর্কিত সহজ সমস্যার সমাধান করতে</a:t>
            </a:r>
            <a:r>
              <a:rPr lang="en-US" sz="3200" dirty="0">
                <a:latin typeface="NikoshBAN" pitchFamily="2" charset="0"/>
                <a:cs typeface="NikoshBAN" pitchFamily="2" charset="0"/>
              </a:rPr>
              <a:t> </a:t>
            </a:r>
            <a:r>
              <a:rPr lang="bn-BD" sz="3200" dirty="0">
                <a:latin typeface="NikoshBAN" pitchFamily="2" charset="0"/>
                <a:cs typeface="NikoshBAN" pitchFamily="2" charset="0"/>
              </a:rPr>
              <a:t>পারবে।</a:t>
            </a:r>
            <a:endParaRPr lang="en-US" sz="28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1C921247-7334-47CC-ACDF-A71CCAEB997A}"/>
              </a:ext>
            </a:extLst>
          </p:cNvPr>
          <p:cNvSpPr txBox="1"/>
          <p:nvPr/>
        </p:nvSpPr>
        <p:spPr>
          <a:xfrm>
            <a:off x="2730993" y="384367"/>
            <a:ext cx="6730013" cy="584775"/>
          </a:xfrm>
          <a:prstGeom prst="rect">
            <a:avLst/>
          </a:prstGeom>
          <a:effectLst>
            <a:softEdge rad="127000"/>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এই পাঠ শেষে শিক্ষার্থীরা.......... </a:t>
            </a:r>
            <a:endParaRPr lang="en-US" sz="2800" dirty="0">
              <a:latin typeface="NikoshBAN" pitchFamily="2" charset="0"/>
              <a:cs typeface="NikoshBAN" pitchFamily="2" charset="0"/>
            </a:endParaRPr>
          </a:p>
        </p:txBody>
      </p:sp>
      <p:sp>
        <p:nvSpPr>
          <p:cNvPr id="8" name="Date Placeholder 7">
            <a:extLst>
              <a:ext uri="{FF2B5EF4-FFF2-40B4-BE49-F238E27FC236}">
                <a16:creationId xmlns:a16="http://schemas.microsoft.com/office/drawing/2014/main" id="{D7939B98-B12B-45C3-BE04-430E43087182}"/>
              </a:ext>
            </a:extLst>
          </p:cNvPr>
          <p:cNvSpPr>
            <a:spLocks noGrp="1"/>
          </p:cNvSpPr>
          <p:nvPr>
            <p:ph type="dt" sz="half" idx="10"/>
          </p:nvPr>
        </p:nvSpPr>
        <p:spPr/>
        <p:txBody>
          <a:bodyPr/>
          <a:lstStyle/>
          <a:p>
            <a:fld id="{9B93B63D-CEFA-4653-ACBB-A256FDDD83B4}" type="datetime1">
              <a:rPr lang="en-US" smtClean="0"/>
              <a:t>4/24/2022</a:t>
            </a:fld>
            <a:endParaRPr lang="en-US"/>
          </a:p>
        </p:txBody>
      </p:sp>
      <p:sp>
        <p:nvSpPr>
          <p:cNvPr id="9" name="Footer Placeholder 8">
            <a:extLst>
              <a:ext uri="{FF2B5EF4-FFF2-40B4-BE49-F238E27FC236}">
                <a16:creationId xmlns:a16="http://schemas.microsoft.com/office/drawing/2014/main" id="{5CB5CB86-D432-49CA-8202-1712E365137A}"/>
              </a:ext>
            </a:extLst>
          </p:cNvPr>
          <p:cNvSpPr>
            <a:spLocks noGrp="1"/>
          </p:cNvSpPr>
          <p:nvPr>
            <p:ph type="ftr" sz="quarter" idx="11"/>
          </p:nvPr>
        </p:nvSpPr>
        <p:spPr/>
        <p:txBody>
          <a:bodyPr/>
          <a:lstStyle/>
          <a:p>
            <a:r>
              <a:rPr lang="en-US"/>
              <a:t>SHAHNAZ FERDAUSHI JUI</a:t>
            </a:r>
          </a:p>
        </p:txBody>
      </p:sp>
      <p:sp>
        <p:nvSpPr>
          <p:cNvPr id="10" name="Slide Number Placeholder 9">
            <a:extLst>
              <a:ext uri="{FF2B5EF4-FFF2-40B4-BE49-F238E27FC236}">
                <a16:creationId xmlns:a16="http://schemas.microsoft.com/office/drawing/2014/main" id="{089427D1-A630-443D-82BF-AB566A4965F7}"/>
              </a:ext>
            </a:extLst>
          </p:cNvPr>
          <p:cNvSpPr>
            <a:spLocks noGrp="1"/>
          </p:cNvSpPr>
          <p:nvPr>
            <p:ph type="sldNum" sz="quarter" idx="12"/>
          </p:nvPr>
        </p:nvSpPr>
        <p:spPr/>
        <p:txBody>
          <a:bodyPr/>
          <a:lstStyle/>
          <a:p>
            <a:fld id="{C85F3B43-B225-4DF9-84B6-AB2510CE7258}" type="slidenum">
              <a:rPr lang="en-US" smtClean="0"/>
              <a:t>4</a:t>
            </a:fld>
            <a:endParaRPr lang="en-US"/>
          </a:p>
        </p:txBody>
      </p:sp>
    </p:spTree>
    <p:extLst>
      <p:ext uri="{BB962C8B-B14F-4D97-AF65-F5344CB8AC3E}">
        <p14:creationId xmlns:p14="http://schemas.microsoft.com/office/powerpoint/2010/main" val="16515309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8437">
              <a:srgbClr val="900002"/>
            </a:gs>
            <a:gs pos="96875">
              <a:srgbClr val="920004"/>
            </a:gs>
            <a:gs pos="93750">
              <a:srgbClr val="960007"/>
            </a:gs>
            <a:gs pos="87500">
              <a:srgbClr val="9D000D"/>
            </a:gs>
            <a:gs pos="87375">
              <a:schemeClr val="bg1"/>
            </a:gs>
            <a:gs pos="66000">
              <a:srgbClr val="CE8086"/>
            </a:gs>
            <a:gs pos="75000">
              <a:schemeClr val="bg1"/>
            </a:gs>
            <a:gs pos="29000">
              <a:schemeClr val="bg1"/>
            </a:gs>
            <a:gs pos="0">
              <a:srgbClr val="FF0066"/>
            </a:gs>
            <a:gs pos="100000">
              <a:srgbClr val="8E0000"/>
            </a:gs>
          </a:gsLst>
          <a:lin ang="2700000" scaled="1"/>
          <a:tileRect/>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54B16BE-8B38-4676-9BF5-EFB0755868E4}"/>
              </a:ext>
            </a:extLst>
          </p:cNvPr>
          <p:cNvSpPr txBox="1"/>
          <p:nvPr/>
        </p:nvSpPr>
        <p:spPr>
          <a:xfrm>
            <a:off x="1219200" y="2529039"/>
            <a:ext cx="9753600" cy="1477328"/>
          </a:xfrm>
          <a:prstGeom prst="rect">
            <a:avLst/>
          </a:prstGeom>
          <a:noFill/>
          <a:ln>
            <a:noFill/>
          </a:ln>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just">
              <a:buFont typeface="Wingdings" panose="05000000000000000000" pitchFamily="2" charset="2"/>
              <a:buChar char="Ø"/>
            </a:pPr>
            <a:r>
              <a:rPr lang="en-US" sz="3000" dirty="0" err="1">
                <a:latin typeface="NikoshBAN" panose="02000000000000000000" pitchFamily="2" charset="0"/>
                <a:cs typeface="NikoshBAN" panose="02000000000000000000" pitchFamily="2" charset="0"/>
              </a:rPr>
              <a:t>সমজাতীয়</a:t>
            </a:r>
            <a:r>
              <a:rPr lang="en-US" sz="3000" dirty="0">
                <a:latin typeface="NikoshBAN" panose="02000000000000000000" pitchFamily="2" charset="0"/>
                <a:cs typeface="NikoshBAN" panose="02000000000000000000" pitchFamily="2" charset="0"/>
              </a:rPr>
              <a:t> </a:t>
            </a:r>
            <a:r>
              <a:rPr lang="bn-BD" sz="3000" dirty="0">
                <a:latin typeface="NikoshBAN" panose="02000000000000000000" pitchFamily="2" charset="0"/>
                <a:cs typeface="NikoshBAN" panose="02000000000000000000" pitchFamily="2" charset="0"/>
              </a:rPr>
              <a:t>রাশিগুলোর যোগফলকে রাশিগুলোর সংখ্যা দ্বারা ভাগ করলে যে মান পাওয়া যায় তাকে রাশিগুলোর গড় বলে। গাণিতিকভাবে নিচের সূত্র দ্বারা গড় নির্ণয় করা যায়।   </a:t>
            </a:r>
            <a:endParaRPr lang="en-US" sz="3000" dirty="0">
              <a:latin typeface="NikoshBAN" panose="02000000000000000000" pitchFamily="2" charset="0"/>
              <a:cs typeface="NikoshBAN" panose="02000000000000000000" pitchFamily="2" charset="0"/>
            </a:endParaRPr>
          </a:p>
        </p:txBody>
      </p:sp>
      <p:sp>
        <p:nvSpPr>
          <p:cNvPr id="17" name="TextBox 16"/>
          <p:cNvSpPr txBox="1"/>
          <p:nvPr/>
        </p:nvSpPr>
        <p:spPr>
          <a:xfrm>
            <a:off x="6096002" y="4180076"/>
            <a:ext cx="184731" cy="369332"/>
          </a:xfrm>
          <a:prstGeom prst="rect">
            <a:avLst/>
          </a:prstGeom>
          <a:noFill/>
          <a:ln>
            <a:noFill/>
          </a:ln>
        </p:spPr>
        <p:txBody>
          <a:bodyPr wrap="none" rtlCol="0">
            <a:spAutoFit/>
          </a:bodyPr>
          <a:lstStyle/>
          <a:p>
            <a:endParaRPr lang="en-US" dirty="0"/>
          </a:p>
        </p:txBody>
      </p:sp>
      <p:sp>
        <p:nvSpPr>
          <p:cNvPr id="18" name="TextBox 17"/>
          <p:cNvSpPr txBox="1"/>
          <p:nvPr/>
        </p:nvSpPr>
        <p:spPr>
          <a:xfrm>
            <a:off x="2406166" y="3838434"/>
            <a:ext cx="6019800"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গড় নির্ণয়ের সূত্র</a:t>
            </a:r>
            <a:r>
              <a:rPr lang="en-US" sz="3600" dirty="0">
                <a:ln w="0"/>
                <a:latin typeface="NikoshBAN" pitchFamily="2" charset="0"/>
                <a:cs typeface="NikoshBAN" pitchFamily="2" charset="0"/>
              </a:rPr>
              <a:t>ঃ </a:t>
            </a:r>
          </a:p>
        </p:txBody>
      </p:sp>
      <p:sp>
        <p:nvSpPr>
          <p:cNvPr id="19" name="TextBox 18"/>
          <p:cNvSpPr txBox="1"/>
          <p:nvPr/>
        </p:nvSpPr>
        <p:spPr>
          <a:xfrm>
            <a:off x="1980279" y="4427403"/>
            <a:ext cx="7740067" cy="769441"/>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a:ln w="0"/>
                <a:latin typeface="NikoshBAN" pitchFamily="2" charset="0"/>
                <a:cs typeface="NikoshBAN" pitchFamily="2" charset="0"/>
              </a:rPr>
              <a:t>  গড় = রাশিগুলোর যোগফল </a:t>
            </a:r>
            <a:r>
              <a:rPr lang="bn-BD" sz="4400" dirty="0">
                <a:ln w="0"/>
                <a:latin typeface="NikoshBAN" pitchFamily="2" charset="0"/>
                <a:cs typeface="NikoshBAN" pitchFamily="2" charset="0"/>
              </a:rPr>
              <a:t>÷ </a:t>
            </a:r>
            <a:r>
              <a:rPr lang="bn-BD" sz="3600" dirty="0">
                <a:ln w="0"/>
                <a:latin typeface="NikoshBAN" pitchFamily="2" charset="0"/>
                <a:cs typeface="NikoshBAN" pitchFamily="2" charset="0"/>
              </a:rPr>
              <a:t>রাশিগুলোর সংখ্যা</a:t>
            </a:r>
            <a:endParaRPr lang="en-US" sz="3600" dirty="0">
              <a:ln w="0"/>
              <a:latin typeface="NikoshBAN" pitchFamily="2" charset="0"/>
              <a:cs typeface="NikoshBAN" pitchFamily="2" charset="0"/>
            </a:endParaRPr>
          </a:p>
        </p:txBody>
      </p:sp>
      <p:sp>
        <p:nvSpPr>
          <p:cNvPr id="20" name="TextBox 19"/>
          <p:cNvSpPr txBox="1"/>
          <p:nvPr/>
        </p:nvSpPr>
        <p:spPr>
          <a:xfrm>
            <a:off x="2718824" y="5227201"/>
            <a:ext cx="7924800"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3600" dirty="0">
                <a:ln w="0"/>
                <a:latin typeface="NikoshBAN" pitchFamily="2" charset="0"/>
                <a:cs typeface="NikoshBAN" pitchFamily="2" charset="0"/>
              </a:rPr>
              <a:t>গড়  </a:t>
            </a:r>
            <a:r>
              <a:rPr lang="en-US" sz="3600" dirty="0">
                <a:ln w="0"/>
                <a:latin typeface="NikoshBAN" pitchFamily="2" charset="0"/>
                <a:cs typeface="NikoshBAN" pitchFamily="2" charset="0"/>
              </a:rPr>
              <a:t>×</a:t>
            </a:r>
            <a:r>
              <a:rPr lang="bn-BD" sz="3600" dirty="0">
                <a:ln w="0"/>
                <a:latin typeface="NikoshBAN" pitchFamily="2" charset="0"/>
                <a:cs typeface="NikoshBAN" pitchFamily="2" charset="0"/>
              </a:rPr>
              <a:t>  রাশিগুলোর সংখ্যা = রাশিগুলোর যোগফল</a:t>
            </a:r>
            <a:endParaRPr lang="en-US" sz="3600" dirty="0">
              <a:ln w="0"/>
              <a:latin typeface="NikoshBAN" pitchFamily="2" charset="0"/>
              <a:cs typeface="NikoshBAN" pitchFamily="2" charset="0"/>
            </a:endParaRPr>
          </a:p>
        </p:txBody>
      </p:sp>
      <p:sp>
        <p:nvSpPr>
          <p:cNvPr id="21" name="TextBox 20"/>
          <p:cNvSpPr txBox="1"/>
          <p:nvPr/>
        </p:nvSpPr>
        <p:spPr>
          <a:xfrm>
            <a:off x="1324226" y="1715517"/>
            <a:ext cx="2072143" cy="646331"/>
          </a:xfrm>
          <a:prstGeom prst="rect">
            <a:avLst/>
          </a:prstGeom>
          <a:noFill/>
          <a:ln w="28575">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a:ln w="0"/>
                <a:latin typeface="NikoshBAN" pitchFamily="2" charset="0"/>
                <a:cs typeface="NikoshBAN" pitchFamily="2" charset="0"/>
              </a:rPr>
              <a:t> </a:t>
            </a:r>
            <a:r>
              <a:rPr lang="bn-BD" sz="3600" dirty="0">
                <a:ln w="0"/>
                <a:latin typeface="NikoshBAN" pitchFamily="2" charset="0"/>
                <a:cs typeface="NikoshBAN" pitchFamily="2" charset="0"/>
              </a:rPr>
              <a:t>গড় </a:t>
            </a:r>
            <a:r>
              <a:rPr lang="en-US" sz="3600" dirty="0" err="1">
                <a:ln w="0"/>
                <a:latin typeface="NikoshBAN" pitchFamily="2" charset="0"/>
                <a:cs typeface="NikoshBAN" pitchFamily="2" charset="0"/>
              </a:rPr>
              <a:t>কী</a:t>
            </a:r>
            <a:r>
              <a:rPr lang="en-US" sz="3600" dirty="0">
                <a:ln w="0"/>
                <a:latin typeface="NikoshBAN" pitchFamily="2" charset="0"/>
                <a:cs typeface="NikoshBAN" pitchFamily="2" charset="0"/>
              </a:rPr>
              <a:t> ? </a:t>
            </a:r>
          </a:p>
        </p:txBody>
      </p:sp>
      <p:sp>
        <p:nvSpPr>
          <p:cNvPr id="22" name="TextBox 21"/>
          <p:cNvSpPr txBox="1"/>
          <p:nvPr/>
        </p:nvSpPr>
        <p:spPr>
          <a:xfrm>
            <a:off x="976758" y="5169839"/>
            <a:ext cx="2094411" cy="646331"/>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a:ln w="0"/>
                <a:latin typeface="NikoshBAN" pitchFamily="2" charset="0"/>
                <a:cs typeface="NikoshBAN" pitchFamily="2" charset="0"/>
              </a:rPr>
              <a:t>আবার,</a:t>
            </a:r>
            <a:endParaRPr lang="en-US" sz="3600" dirty="0">
              <a:ln w="0"/>
              <a:latin typeface="NikoshBAN" pitchFamily="2" charset="0"/>
              <a:cs typeface="NikoshBAN" pitchFamily="2" charset="0"/>
            </a:endParaRPr>
          </a:p>
        </p:txBody>
      </p:sp>
      <p:pic>
        <p:nvPicPr>
          <p:cNvPr id="9" name="Picture 8">
            <a:extLst>
              <a:ext uri="{FF2B5EF4-FFF2-40B4-BE49-F238E27FC236}">
                <a16:creationId xmlns:a16="http://schemas.microsoft.com/office/drawing/2014/main" id="{E2CF462D-E65A-4F36-807C-0CF083CAEA7B}"/>
              </a:ext>
            </a:extLst>
          </p:cNvPr>
          <p:cNvPicPr>
            <a:picLocks noChangeAspect="1"/>
          </p:cNvPicPr>
          <p:nvPr/>
        </p:nvPicPr>
        <p:blipFill>
          <a:blip r:embed="rId2"/>
          <a:stretch>
            <a:fillRect/>
          </a:stretch>
        </p:blipFill>
        <p:spPr>
          <a:xfrm>
            <a:off x="2718824" y="-11839"/>
            <a:ext cx="1270024" cy="1557403"/>
          </a:xfrm>
          <a:prstGeom prst="rect">
            <a:avLst/>
          </a:prstGeom>
        </p:spPr>
      </p:pic>
      <p:pic>
        <p:nvPicPr>
          <p:cNvPr id="10" name="Picture 9">
            <a:extLst>
              <a:ext uri="{FF2B5EF4-FFF2-40B4-BE49-F238E27FC236}">
                <a16:creationId xmlns:a16="http://schemas.microsoft.com/office/drawing/2014/main" id="{43C87190-9B39-4716-8065-4A6E45156724}"/>
              </a:ext>
            </a:extLst>
          </p:cNvPr>
          <p:cNvPicPr>
            <a:picLocks noChangeAspect="1"/>
          </p:cNvPicPr>
          <p:nvPr/>
        </p:nvPicPr>
        <p:blipFill>
          <a:blip r:embed="rId3"/>
          <a:stretch>
            <a:fillRect/>
          </a:stretch>
        </p:blipFill>
        <p:spPr>
          <a:xfrm>
            <a:off x="3419628" y="-11839"/>
            <a:ext cx="1270024" cy="1557403"/>
          </a:xfrm>
          <a:prstGeom prst="rect">
            <a:avLst/>
          </a:prstGeom>
        </p:spPr>
      </p:pic>
      <p:pic>
        <p:nvPicPr>
          <p:cNvPr id="11" name="Picture 10">
            <a:extLst>
              <a:ext uri="{FF2B5EF4-FFF2-40B4-BE49-F238E27FC236}">
                <a16:creationId xmlns:a16="http://schemas.microsoft.com/office/drawing/2014/main" id="{7EAC626E-1CB1-4227-A370-7C5B36B17A15}"/>
              </a:ext>
            </a:extLst>
          </p:cNvPr>
          <p:cNvPicPr>
            <a:picLocks noChangeAspect="1"/>
          </p:cNvPicPr>
          <p:nvPr/>
        </p:nvPicPr>
        <p:blipFill>
          <a:blip r:embed="rId4"/>
          <a:stretch>
            <a:fillRect/>
          </a:stretch>
        </p:blipFill>
        <p:spPr>
          <a:xfrm>
            <a:off x="4026993" y="-11841"/>
            <a:ext cx="1548133" cy="1557403"/>
          </a:xfrm>
          <a:prstGeom prst="rect">
            <a:avLst/>
          </a:prstGeom>
        </p:spPr>
      </p:pic>
      <p:pic>
        <p:nvPicPr>
          <p:cNvPr id="12" name="Picture 11">
            <a:extLst>
              <a:ext uri="{FF2B5EF4-FFF2-40B4-BE49-F238E27FC236}">
                <a16:creationId xmlns:a16="http://schemas.microsoft.com/office/drawing/2014/main" id="{F5E0DAD9-32EE-4C48-B92E-65AE787A8C00}"/>
              </a:ext>
            </a:extLst>
          </p:cNvPr>
          <p:cNvPicPr>
            <a:picLocks noChangeAspect="1"/>
          </p:cNvPicPr>
          <p:nvPr/>
        </p:nvPicPr>
        <p:blipFill>
          <a:blip r:embed="rId5"/>
          <a:stretch>
            <a:fillRect/>
          </a:stretch>
        </p:blipFill>
        <p:spPr>
          <a:xfrm>
            <a:off x="5254400" y="-11841"/>
            <a:ext cx="1270024" cy="1566673"/>
          </a:xfrm>
          <a:prstGeom prst="rect">
            <a:avLst/>
          </a:prstGeom>
        </p:spPr>
      </p:pic>
      <p:pic>
        <p:nvPicPr>
          <p:cNvPr id="13" name="Picture 12">
            <a:extLst>
              <a:ext uri="{FF2B5EF4-FFF2-40B4-BE49-F238E27FC236}">
                <a16:creationId xmlns:a16="http://schemas.microsoft.com/office/drawing/2014/main" id="{FFD0FE62-9481-4B92-8724-4687EE16C305}"/>
              </a:ext>
            </a:extLst>
          </p:cNvPr>
          <p:cNvPicPr>
            <a:picLocks noChangeAspect="1"/>
          </p:cNvPicPr>
          <p:nvPr/>
        </p:nvPicPr>
        <p:blipFill>
          <a:blip r:embed="rId6"/>
          <a:stretch>
            <a:fillRect/>
          </a:stretch>
        </p:blipFill>
        <p:spPr>
          <a:xfrm>
            <a:off x="6429177" y="-9828"/>
            <a:ext cx="1270024" cy="1557403"/>
          </a:xfrm>
          <a:prstGeom prst="rect">
            <a:avLst/>
          </a:prstGeom>
        </p:spPr>
      </p:pic>
      <p:pic>
        <p:nvPicPr>
          <p:cNvPr id="14" name="Picture 13">
            <a:extLst>
              <a:ext uri="{FF2B5EF4-FFF2-40B4-BE49-F238E27FC236}">
                <a16:creationId xmlns:a16="http://schemas.microsoft.com/office/drawing/2014/main" id="{720A0D1D-018D-4696-A345-E894251CBB37}"/>
              </a:ext>
            </a:extLst>
          </p:cNvPr>
          <p:cNvPicPr>
            <a:picLocks noChangeAspect="1"/>
          </p:cNvPicPr>
          <p:nvPr/>
        </p:nvPicPr>
        <p:blipFill>
          <a:blip r:embed="rId7"/>
          <a:stretch>
            <a:fillRect/>
          </a:stretch>
        </p:blipFill>
        <p:spPr>
          <a:xfrm>
            <a:off x="7305180" y="-14889"/>
            <a:ext cx="1270024" cy="1566673"/>
          </a:xfrm>
          <a:prstGeom prst="rect">
            <a:avLst/>
          </a:prstGeom>
        </p:spPr>
      </p:pic>
      <p:pic>
        <p:nvPicPr>
          <p:cNvPr id="15" name="Picture 14">
            <a:extLst>
              <a:ext uri="{FF2B5EF4-FFF2-40B4-BE49-F238E27FC236}">
                <a16:creationId xmlns:a16="http://schemas.microsoft.com/office/drawing/2014/main" id="{E2A69BE6-0989-4423-9B8A-DC297D52EE23}"/>
              </a:ext>
            </a:extLst>
          </p:cNvPr>
          <p:cNvPicPr>
            <a:picLocks noChangeAspect="1"/>
          </p:cNvPicPr>
          <p:nvPr/>
        </p:nvPicPr>
        <p:blipFill>
          <a:blip r:embed="rId8"/>
          <a:stretch>
            <a:fillRect/>
          </a:stretch>
        </p:blipFill>
        <p:spPr>
          <a:xfrm>
            <a:off x="8122803" y="-9828"/>
            <a:ext cx="1270024" cy="1557403"/>
          </a:xfrm>
          <a:prstGeom prst="rect">
            <a:avLst/>
          </a:prstGeom>
        </p:spPr>
      </p:pic>
      <p:sp>
        <p:nvSpPr>
          <p:cNvPr id="23" name="Rectangle: Rounded Corners 22">
            <a:extLst>
              <a:ext uri="{FF2B5EF4-FFF2-40B4-BE49-F238E27FC236}">
                <a16:creationId xmlns:a16="http://schemas.microsoft.com/office/drawing/2014/main" id="{F70EB5E1-795D-4B98-B6AB-5D7C81C1F1E2}"/>
              </a:ext>
            </a:extLst>
          </p:cNvPr>
          <p:cNvSpPr/>
          <p:nvPr/>
        </p:nvSpPr>
        <p:spPr>
          <a:xfrm>
            <a:off x="3887022" y="1184090"/>
            <a:ext cx="3058088" cy="167462"/>
          </a:xfrm>
          <a:prstGeom prst="roundRect">
            <a:avLst>
              <a:gd name="adj" fmla="val 50000"/>
            </a:avLst>
          </a:prstGeom>
          <a:gradFill>
            <a:gsLst>
              <a:gs pos="0">
                <a:srgbClr val="FF0066"/>
              </a:gs>
              <a:gs pos="100000">
                <a:srgbClr val="8E0000"/>
              </a:gs>
            </a:gsLst>
            <a:lin ang="108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B6C6817-70ED-4ED0-84EE-3354C68CEC44}"/>
              </a:ext>
            </a:extLst>
          </p:cNvPr>
          <p:cNvSpPr>
            <a:spLocks noGrp="1"/>
          </p:cNvSpPr>
          <p:nvPr>
            <p:ph type="dt" sz="half" idx="10"/>
          </p:nvPr>
        </p:nvSpPr>
        <p:spPr/>
        <p:txBody>
          <a:bodyPr/>
          <a:lstStyle/>
          <a:p>
            <a:fld id="{3B06D5E8-2F6A-40D6-AFB7-2EC9B876626C}" type="datetime1">
              <a:rPr lang="en-US" smtClean="0"/>
              <a:t>4/24/2022</a:t>
            </a:fld>
            <a:endParaRPr lang="en-US"/>
          </a:p>
        </p:txBody>
      </p:sp>
      <p:sp>
        <p:nvSpPr>
          <p:cNvPr id="3" name="Footer Placeholder 2">
            <a:extLst>
              <a:ext uri="{FF2B5EF4-FFF2-40B4-BE49-F238E27FC236}">
                <a16:creationId xmlns:a16="http://schemas.microsoft.com/office/drawing/2014/main" id="{A5CF3032-7F21-4155-A945-89A34440BE9B}"/>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0723CBDF-BB04-4B39-B8A4-0D7C09A39065}"/>
              </a:ext>
            </a:extLst>
          </p:cNvPr>
          <p:cNvSpPr>
            <a:spLocks noGrp="1"/>
          </p:cNvSpPr>
          <p:nvPr>
            <p:ph type="sldNum" sz="quarter" idx="12"/>
          </p:nvPr>
        </p:nvSpPr>
        <p:spPr/>
        <p:txBody>
          <a:bodyPr/>
          <a:lstStyle/>
          <a:p>
            <a:fld id="{C85F3B43-B225-4DF9-84B6-AB2510CE7258}" type="slidenum">
              <a:rPr lang="en-US" smtClean="0"/>
              <a:t>5</a:t>
            </a:fld>
            <a:endParaRPr lang="en-US"/>
          </a:p>
        </p:txBody>
      </p:sp>
    </p:spTree>
    <p:extLst>
      <p:ext uri="{BB962C8B-B14F-4D97-AF65-F5344CB8AC3E}">
        <p14:creationId xmlns:p14="http://schemas.microsoft.com/office/powerpoint/2010/main" val="907362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80">
                                          <p:stCondLst>
                                            <p:cond delay="0"/>
                                          </p:stCondLst>
                                        </p:cTn>
                                        <p:tgtEl>
                                          <p:spTgt spid="13"/>
                                        </p:tgtEl>
                                      </p:cBhvr>
                                    </p:animEffect>
                                    <p:anim calcmode="lin" valueType="num">
                                      <p:cBhvr>
                                        <p:cTn id="7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3"/>
                                        </p:tgtEl>
                                      </p:cBhvr>
                                      <p:to x="100000" y="60000"/>
                                    </p:animScale>
                                    <p:animScale>
                                      <p:cBhvr>
                                        <p:cTn id="78" dur="166" decel="50000">
                                          <p:stCondLst>
                                            <p:cond delay="676"/>
                                          </p:stCondLst>
                                        </p:cTn>
                                        <p:tgtEl>
                                          <p:spTgt spid="13"/>
                                        </p:tgtEl>
                                      </p:cBhvr>
                                      <p:to x="100000" y="100000"/>
                                    </p:animScale>
                                    <p:animScale>
                                      <p:cBhvr>
                                        <p:cTn id="79" dur="26">
                                          <p:stCondLst>
                                            <p:cond delay="1312"/>
                                          </p:stCondLst>
                                        </p:cTn>
                                        <p:tgtEl>
                                          <p:spTgt spid="13"/>
                                        </p:tgtEl>
                                      </p:cBhvr>
                                      <p:to x="100000" y="80000"/>
                                    </p:animScale>
                                    <p:animScale>
                                      <p:cBhvr>
                                        <p:cTn id="80" dur="166" decel="50000">
                                          <p:stCondLst>
                                            <p:cond delay="1338"/>
                                          </p:stCondLst>
                                        </p:cTn>
                                        <p:tgtEl>
                                          <p:spTgt spid="13"/>
                                        </p:tgtEl>
                                      </p:cBhvr>
                                      <p:to x="100000" y="100000"/>
                                    </p:animScale>
                                    <p:animScale>
                                      <p:cBhvr>
                                        <p:cTn id="81" dur="26">
                                          <p:stCondLst>
                                            <p:cond delay="1642"/>
                                          </p:stCondLst>
                                        </p:cTn>
                                        <p:tgtEl>
                                          <p:spTgt spid="13"/>
                                        </p:tgtEl>
                                      </p:cBhvr>
                                      <p:to x="100000" y="90000"/>
                                    </p:animScale>
                                    <p:animScale>
                                      <p:cBhvr>
                                        <p:cTn id="82" dur="166" decel="50000">
                                          <p:stCondLst>
                                            <p:cond delay="1668"/>
                                          </p:stCondLst>
                                        </p:cTn>
                                        <p:tgtEl>
                                          <p:spTgt spid="13"/>
                                        </p:tgtEl>
                                      </p:cBhvr>
                                      <p:to x="100000" y="100000"/>
                                    </p:animScale>
                                    <p:animScale>
                                      <p:cBhvr>
                                        <p:cTn id="83" dur="26">
                                          <p:stCondLst>
                                            <p:cond delay="1808"/>
                                          </p:stCondLst>
                                        </p:cTn>
                                        <p:tgtEl>
                                          <p:spTgt spid="13"/>
                                        </p:tgtEl>
                                      </p:cBhvr>
                                      <p:to x="100000" y="95000"/>
                                    </p:animScale>
                                    <p:animScale>
                                      <p:cBhvr>
                                        <p:cTn id="84" dur="166" decel="50000">
                                          <p:stCondLst>
                                            <p:cond delay="1834"/>
                                          </p:stCondLst>
                                        </p:cTn>
                                        <p:tgtEl>
                                          <p:spTgt spid="13"/>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down)">
                                      <p:cBhvr>
                                        <p:cTn id="103" dur="580">
                                          <p:stCondLst>
                                            <p:cond delay="0"/>
                                          </p:stCondLst>
                                        </p:cTn>
                                        <p:tgtEl>
                                          <p:spTgt spid="15"/>
                                        </p:tgtEl>
                                      </p:cBhvr>
                                    </p:animEffect>
                                    <p:anim calcmode="lin" valueType="num">
                                      <p:cBhvr>
                                        <p:cTn id="10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9" dur="26">
                                          <p:stCondLst>
                                            <p:cond delay="650"/>
                                          </p:stCondLst>
                                        </p:cTn>
                                        <p:tgtEl>
                                          <p:spTgt spid="15"/>
                                        </p:tgtEl>
                                      </p:cBhvr>
                                      <p:to x="100000" y="60000"/>
                                    </p:animScale>
                                    <p:animScale>
                                      <p:cBhvr>
                                        <p:cTn id="110" dur="166" decel="50000">
                                          <p:stCondLst>
                                            <p:cond delay="676"/>
                                          </p:stCondLst>
                                        </p:cTn>
                                        <p:tgtEl>
                                          <p:spTgt spid="15"/>
                                        </p:tgtEl>
                                      </p:cBhvr>
                                      <p:to x="100000" y="100000"/>
                                    </p:animScale>
                                    <p:animScale>
                                      <p:cBhvr>
                                        <p:cTn id="111" dur="26">
                                          <p:stCondLst>
                                            <p:cond delay="1312"/>
                                          </p:stCondLst>
                                        </p:cTn>
                                        <p:tgtEl>
                                          <p:spTgt spid="15"/>
                                        </p:tgtEl>
                                      </p:cBhvr>
                                      <p:to x="100000" y="80000"/>
                                    </p:animScale>
                                    <p:animScale>
                                      <p:cBhvr>
                                        <p:cTn id="112" dur="166" decel="50000">
                                          <p:stCondLst>
                                            <p:cond delay="1338"/>
                                          </p:stCondLst>
                                        </p:cTn>
                                        <p:tgtEl>
                                          <p:spTgt spid="15"/>
                                        </p:tgtEl>
                                      </p:cBhvr>
                                      <p:to x="100000" y="100000"/>
                                    </p:animScale>
                                    <p:animScale>
                                      <p:cBhvr>
                                        <p:cTn id="113" dur="26">
                                          <p:stCondLst>
                                            <p:cond delay="1642"/>
                                          </p:stCondLst>
                                        </p:cTn>
                                        <p:tgtEl>
                                          <p:spTgt spid="15"/>
                                        </p:tgtEl>
                                      </p:cBhvr>
                                      <p:to x="100000" y="90000"/>
                                    </p:animScale>
                                    <p:animScale>
                                      <p:cBhvr>
                                        <p:cTn id="114" dur="166" decel="50000">
                                          <p:stCondLst>
                                            <p:cond delay="1668"/>
                                          </p:stCondLst>
                                        </p:cTn>
                                        <p:tgtEl>
                                          <p:spTgt spid="15"/>
                                        </p:tgtEl>
                                      </p:cBhvr>
                                      <p:to x="100000" y="100000"/>
                                    </p:animScale>
                                    <p:animScale>
                                      <p:cBhvr>
                                        <p:cTn id="115" dur="26">
                                          <p:stCondLst>
                                            <p:cond delay="1808"/>
                                          </p:stCondLst>
                                        </p:cTn>
                                        <p:tgtEl>
                                          <p:spTgt spid="15"/>
                                        </p:tgtEl>
                                      </p:cBhvr>
                                      <p:to x="100000" y="95000"/>
                                    </p:animScale>
                                    <p:animScale>
                                      <p:cBhvr>
                                        <p:cTn id="116" dur="166" decel="50000">
                                          <p:stCondLst>
                                            <p:cond delay="1834"/>
                                          </p:stCondLst>
                                        </p:cTn>
                                        <p:tgtEl>
                                          <p:spTgt spid="15"/>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down)">
                                      <p:cBhvr>
                                        <p:cTn id="119" dur="580">
                                          <p:stCondLst>
                                            <p:cond delay="0"/>
                                          </p:stCondLst>
                                        </p:cTn>
                                        <p:tgtEl>
                                          <p:spTgt spid="23"/>
                                        </p:tgtEl>
                                      </p:cBhvr>
                                    </p:animEffect>
                                    <p:anim calcmode="lin" valueType="num">
                                      <p:cBhvr>
                                        <p:cTn id="12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5" dur="26">
                                          <p:stCondLst>
                                            <p:cond delay="650"/>
                                          </p:stCondLst>
                                        </p:cTn>
                                        <p:tgtEl>
                                          <p:spTgt spid="23"/>
                                        </p:tgtEl>
                                      </p:cBhvr>
                                      <p:to x="100000" y="60000"/>
                                    </p:animScale>
                                    <p:animScale>
                                      <p:cBhvr>
                                        <p:cTn id="126" dur="166" decel="50000">
                                          <p:stCondLst>
                                            <p:cond delay="676"/>
                                          </p:stCondLst>
                                        </p:cTn>
                                        <p:tgtEl>
                                          <p:spTgt spid="23"/>
                                        </p:tgtEl>
                                      </p:cBhvr>
                                      <p:to x="100000" y="100000"/>
                                    </p:animScale>
                                    <p:animScale>
                                      <p:cBhvr>
                                        <p:cTn id="127" dur="26">
                                          <p:stCondLst>
                                            <p:cond delay="1312"/>
                                          </p:stCondLst>
                                        </p:cTn>
                                        <p:tgtEl>
                                          <p:spTgt spid="23"/>
                                        </p:tgtEl>
                                      </p:cBhvr>
                                      <p:to x="100000" y="80000"/>
                                    </p:animScale>
                                    <p:animScale>
                                      <p:cBhvr>
                                        <p:cTn id="128" dur="166" decel="50000">
                                          <p:stCondLst>
                                            <p:cond delay="1338"/>
                                          </p:stCondLst>
                                        </p:cTn>
                                        <p:tgtEl>
                                          <p:spTgt spid="23"/>
                                        </p:tgtEl>
                                      </p:cBhvr>
                                      <p:to x="100000" y="100000"/>
                                    </p:animScale>
                                    <p:animScale>
                                      <p:cBhvr>
                                        <p:cTn id="129" dur="26">
                                          <p:stCondLst>
                                            <p:cond delay="1642"/>
                                          </p:stCondLst>
                                        </p:cTn>
                                        <p:tgtEl>
                                          <p:spTgt spid="23"/>
                                        </p:tgtEl>
                                      </p:cBhvr>
                                      <p:to x="100000" y="90000"/>
                                    </p:animScale>
                                    <p:animScale>
                                      <p:cBhvr>
                                        <p:cTn id="130" dur="166" decel="50000">
                                          <p:stCondLst>
                                            <p:cond delay="1668"/>
                                          </p:stCondLst>
                                        </p:cTn>
                                        <p:tgtEl>
                                          <p:spTgt spid="23"/>
                                        </p:tgtEl>
                                      </p:cBhvr>
                                      <p:to x="100000" y="100000"/>
                                    </p:animScale>
                                    <p:animScale>
                                      <p:cBhvr>
                                        <p:cTn id="131" dur="26">
                                          <p:stCondLst>
                                            <p:cond delay="1808"/>
                                          </p:stCondLst>
                                        </p:cTn>
                                        <p:tgtEl>
                                          <p:spTgt spid="23"/>
                                        </p:tgtEl>
                                      </p:cBhvr>
                                      <p:to x="100000" y="95000"/>
                                    </p:animScale>
                                    <p:animScale>
                                      <p:cBhvr>
                                        <p:cTn id="132" dur="166" decel="50000">
                                          <p:stCondLst>
                                            <p:cond delay="1834"/>
                                          </p:stCondLst>
                                        </p:cTn>
                                        <p:tgtEl>
                                          <p:spTgt spid="23"/>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grpId="0"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checkerboard(across)">
                                      <p:cBhvr>
                                        <p:cTn id="141" dur="500"/>
                                        <p:tgtEl>
                                          <p:spTgt spid="16"/>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8"/>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5" presetClass="entr" presetSubtype="10" fill="hold" grpId="0" nodeType="click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checkerboard(across)">
                                      <p:cBhvr>
                                        <p:cTn id="150" dur="500"/>
                                        <p:tgtEl>
                                          <p:spTgt spid="19"/>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checkerboard(across)">
                                      <p:cBhvr>
                                        <p:cTn id="1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ylinder 8">
            <a:extLst>
              <a:ext uri="{FF2B5EF4-FFF2-40B4-BE49-F238E27FC236}">
                <a16:creationId xmlns:a16="http://schemas.microsoft.com/office/drawing/2014/main" id="{A78B76D5-E527-4918-A25D-1570CC2D834C}"/>
              </a:ext>
            </a:extLst>
          </p:cNvPr>
          <p:cNvSpPr/>
          <p:nvPr/>
        </p:nvSpPr>
        <p:spPr>
          <a:xfrm>
            <a:off x="8348847" y="2915797"/>
            <a:ext cx="1429361" cy="3073684"/>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ylinder 6">
            <a:extLst>
              <a:ext uri="{FF2B5EF4-FFF2-40B4-BE49-F238E27FC236}">
                <a16:creationId xmlns:a16="http://schemas.microsoft.com/office/drawing/2014/main" id="{046CEB18-81DF-4F5F-A555-9C81AFE735AC}"/>
              </a:ext>
            </a:extLst>
          </p:cNvPr>
          <p:cNvSpPr/>
          <p:nvPr/>
        </p:nvSpPr>
        <p:spPr>
          <a:xfrm>
            <a:off x="10264318" y="1305811"/>
            <a:ext cx="1441177" cy="4666634"/>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B5170F0-BBC3-4B6A-BCA6-DB5AE03CE9D9}"/>
              </a:ext>
            </a:extLst>
          </p:cNvPr>
          <p:cNvCxnSpPr>
            <a:cxnSpLocks/>
          </p:cNvCxnSpPr>
          <p:nvPr/>
        </p:nvCxnSpPr>
        <p:spPr>
          <a:xfrm>
            <a:off x="5511153" y="862132"/>
            <a:ext cx="26383" cy="52504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701FEB-DE50-4176-B3E4-F062D3213269}"/>
              </a:ext>
            </a:extLst>
          </p:cNvPr>
          <p:cNvCxnSpPr>
            <a:cxnSpLocks/>
          </p:cNvCxnSpPr>
          <p:nvPr/>
        </p:nvCxnSpPr>
        <p:spPr>
          <a:xfrm>
            <a:off x="5537536" y="6112601"/>
            <a:ext cx="6428415" cy="11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11190D-5723-4AAB-8072-D1296F522C17}"/>
              </a:ext>
            </a:extLst>
          </p:cNvPr>
          <p:cNvCxnSpPr>
            <a:cxnSpLocks/>
          </p:cNvCxnSpPr>
          <p:nvPr/>
        </p:nvCxnSpPr>
        <p:spPr>
          <a:xfrm>
            <a:off x="5511153" y="1450419"/>
            <a:ext cx="475994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E2D2F4-1A08-46F5-8562-BD0FE2DA5A3D}"/>
              </a:ext>
            </a:extLst>
          </p:cNvPr>
          <p:cNvCxnSpPr>
            <a:cxnSpLocks/>
          </p:cNvCxnSpPr>
          <p:nvPr/>
        </p:nvCxnSpPr>
        <p:spPr>
          <a:xfrm>
            <a:off x="5511153" y="3005957"/>
            <a:ext cx="280783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3F8F4FF-3305-49F5-8524-93398AF63462}"/>
              </a:ext>
            </a:extLst>
          </p:cNvPr>
          <p:cNvCxnSpPr>
            <a:cxnSpLocks/>
          </p:cNvCxnSpPr>
          <p:nvPr/>
        </p:nvCxnSpPr>
        <p:spPr>
          <a:xfrm>
            <a:off x="5511153" y="2391098"/>
            <a:ext cx="92341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07B4F7D-F26C-4ACC-87E2-E3C0F72FDFB1}"/>
              </a:ext>
            </a:extLst>
          </p:cNvPr>
          <p:cNvSpPr txBox="1"/>
          <p:nvPr/>
        </p:nvSpPr>
        <p:spPr>
          <a:xfrm>
            <a:off x="3823307" y="1158028"/>
            <a:ext cx="1892804" cy="584775"/>
          </a:xfrm>
          <a:prstGeom prst="rect">
            <a:avLst/>
          </a:prstGeom>
          <a:noFill/>
        </p:spPr>
        <p:txBody>
          <a:bodyPr wrap="square" rtlCol="0">
            <a:spAutoFit/>
          </a:bodyPr>
          <a:lstStyle/>
          <a:p>
            <a:pPr algn="ctr"/>
            <a:r>
              <a:rPr lang="en-US" sz="3200" b="1" dirty="0">
                <a:latin typeface="NikoshBAN" panose="02000000000000000000" pitchFamily="2" charset="0"/>
                <a:cs typeface="NikoshBAN" panose="02000000000000000000" pitchFamily="2" charset="0"/>
              </a:rPr>
              <a:t>১৪০ </a:t>
            </a:r>
            <a:r>
              <a:rPr lang="en-US" sz="3200" b="1" dirty="0" err="1">
                <a:latin typeface="NikoshBAN" panose="02000000000000000000" pitchFamily="2" charset="0"/>
                <a:cs typeface="NikoshBAN" panose="02000000000000000000" pitchFamily="2" charset="0"/>
              </a:rPr>
              <a:t>মিলি</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4B080B2E-6E2C-4AA1-9668-A075DDEE1C10}"/>
              </a:ext>
            </a:extLst>
          </p:cNvPr>
          <p:cNvSpPr txBox="1"/>
          <p:nvPr/>
        </p:nvSpPr>
        <p:spPr>
          <a:xfrm>
            <a:off x="3853402" y="2100867"/>
            <a:ext cx="1892804" cy="584775"/>
          </a:xfrm>
          <a:prstGeom prst="rect">
            <a:avLst/>
          </a:prstGeom>
          <a:noFill/>
        </p:spPr>
        <p:txBody>
          <a:bodyPr wrap="square" rtlCol="0">
            <a:spAutoFit/>
          </a:bodyPr>
          <a:lstStyle/>
          <a:p>
            <a:pPr algn="ctr"/>
            <a:r>
              <a:rPr lang="en-US" sz="3200" b="1" dirty="0">
                <a:latin typeface="NikoshBAN" panose="02000000000000000000" pitchFamily="2" charset="0"/>
                <a:cs typeface="NikoshBAN" panose="02000000000000000000" pitchFamily="2" charset="0"/>
              </a:rPr>
              <a:t>১</a:t>
            </a:r>
            <a:r>
              <a:rPr lang="bn-IN" sz="3200" b="1" dirty="0">
                <a:latin typeface="NikoshBAN" panose="02000000000000000000" pitchFamily="2" charset="0"/>
                <a:cs typeface="NikoshBAN" panose="02000000000000000000" pitchFamily="2" charset="0"/>
              </a:rPr>
              <a:t>০</a:t>
            </a:r>
            <a:r>
              <a:rPr lang="en-US" sz="3200" b="1" dirty="0">
                <a:latin typeface="NikoshBAN" panose="02000000000000000000" pitchFamily="2" charset="0"/>
                <a:cs typeface="NikoshBAN" panose="02000000000000000000" pitchFamily="2" charset="0"/>
              </a:rPr>
              <a:t>০ </a:t>
            </a:r>
            <a:r>
              <a:rPr lang="en-US" sz="3200" b="1" dirty="0" err="1">
                <a:latin typeface="NikoshBAN" panose="02000000000000000000" pitchFamily="2" charset="0"/>
                <a:cs typeface="NikoshBAN" panose="02000000000000000000" pitchFamily="2" charset="0"/>
              </a:rPr>
              <a:t>মিলি</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1C7B6043-6337-423A-93A7-F243AEC479C1}"/>
              </a:ext>
            </a:extLst>
          </p:cNvPr>
          <p:cNvSpPr txBox="1"/>
          <p:nvPr/>
        </p:nvSpPr>
        <p:spPr>
          <a:xfrm>
            <a:off x="3869044" y="2792399"/>
            <a:ext cx="1892804"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৯</a:t>
            </a:r>
            <a:r>
              <a:rPr lang="en-US" sz="3200" b="1" dirty="0">
                <a:latin typeface="NikoshBAN" panose="02000000000000000000" pitchFamily="2" charset="0"/>
                <a:cs typeface="NikoshBAN" panose="02000000000000000000" pitchFamily="2" charset="0"/>
              </a:rPr>
              <a:t>০ </a:t>
            </a:r>
            <a:r>
              <a:rPr lang="en-US" sz="3200" b="1" dirty="0" err="1">
                <a:latin typeface="NikoshBAN" panose="02000000000000000000" pitchFamily="2" charset="0"/>
                <a:cs typeface="NikoshBAN" panose="02000000000000000000" pitchFamily="2" charset="0"/>
              </a:rPr>
              <a:t>মিলি</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2FE07985-7041-49E7-9B22-DD856D946056}"/>
              </a:ext>
            </a:extLst>
          </p:cNvPr>
          <p:cNvSpPr txBox="1"/>
          <p:nvPr/>
        </p:nvSpPr>
        <p:spPr>
          <a:xfrm>
            <a:off x="6951701" y="5944675"/>
            <a:ext cx="56999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ক</a:t>
            </a:r>
            <a:r>
              <a:rPr lang="bn-IN" sz="3200" b="1"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2" name="TextBox 41">
            <a:extLst>
              <a:ext uri="{FF2B5EF4-FFF2-40B4-BE49-F238E27FC236}">
                <a16:creationId xmlns:a16="http://schemas.microsoft.com/office/drawing/2014/main" id="{4C16E910-DE2F-4CA8-B2B3-195A8AB94D66}"/>
              </a:ext>
            </a:extLst>
          </p:cNvPr>
          <p:cNvSpPr txBox="1"/>
          <p:nvPr/>
        </p:nvSpPr>
        <p:spPr>
          <a:xfrm>
            <a:off x="8776066" y="5991931"/>
            <a:ext cx="56999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খ</a:t>
            </a:r>
            <a:r>
              <a:rPr lang="bn-IN" sz="44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A3F6E025-4233-4BA9-9C51-F46F9E102141}"/>
              </a:ext>
            </a:extLst>
          </p:cNvPr>
          <p:cNvSpPr txBox="1"/>
          <p:nvPr/>
        </p:nvSpPr>
        <p:spPr>
          <a:xfrm>
            <a:off x="10683713" y="6036431"/>
            <a:ext cx="56999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গ</a:t>
            </a:r>
            <a:r>
              <a:rPr lang="bn-IN" sz="44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F241BE9F-08BD-4202-ABB6-0AEEF33F1915}"/>
              </a:ext>
            </a:extLst>
          </p:cNvPr>
          <p:cNvSpPr txBox="1"/>
          <p:nvPr/>
        </p:nvSpPr>
        <p:spPr>
          <a:xfrm>
            <a:off x="358442" y="2092270"/>
            <a:ext cx="3408176" cy="707886"/>
          </a:xfrm>
          <a:prstGeom prst="rect">
            <a:avLst/>
          </a:prstGeom>
          <a:noFill/>
          <a:ln>
            <a:noFill/>
          </a:ln>
        </p:spPr>
        <p:txBody>
          <a:bodyPr wrap="square" rtlCol="0">
            <a:spAutoFit/>
          </a:bodyPr>
          <a:lstStyle/>
          <a:p>
            <a:pPr algn="ctr"/>
            <a:r>
              <a:rPr lang="bn-IN" sz="4000" b="1" dirty="0">
                <a:latin typeface="NikoshBAN" panose="02000000000000000000" pitchFamily="2" charset="0"/>
                <a:cs typeface="NikoshBAN" panose="02000000000000000000" pitchFamily="2" charset="0"/>
              </a:rPr>
              <a:t> </a:t>
            </a:r>
            <a:r>
              <a:rPr lang="en-US" sz="4000" b="1" dirty="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
        <p:nvSpPr>
          <p:cNvPr id="8" name="Speech Bubble: Rectangle with Corners Rounded 7">
            <a:extLst>
              <a:ext uri="{FF2B5EF4-FFF2-40B4-BE49-F238E27FC236}">
                <a16:creationId xmlns:a16="http://schemas.microsoft.com/office/drawing/2014/main" id="{7911A955-A052-489A-835A-2B399416DAFA}"/>
              </a:ext>
            </a:extLst>
          </p:cNvPr>
          <p:cNvSpPr/>
          <p:nvPr/>
        </p:nvSpPr>
        <p:spPr>
          <a:xfrm>
            <a:off x="-17959" y="387324"/>
            <a:ext cx="6086192" cy="543584"/>
          </a:xfrm>
          <a:prstGeom prst="wedgeRoundRectCallout">
            <a:avLst>
              <a:gd name="adj1" fmla="val 64113"/>
              <a:gd name="adj2" fmla="val -24493"/>
              <a:gd name="adj3" fmla="val 16667"/>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লক্ষ্য কর , ৩টি পাত্রে পরপর কমলার রস রাখা হচ্ছে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Cylinder 10">
            <a:extLst>
              <a:ext uri="{FF2B5EF4-FFF2-40B4-BE49-F238E27FC236}">
                <a16:creationId xmlns:a16="http://schemas.microsoft.com/office/drawing/2014/main" id="{70B08AD1-C7E3-4EF7-A1E0-1E0B966BBAF9}"/>
              </a:ext>
            </a:extLst>
          </p:cNvPr>
          <p:cNvSpPr/>
          <p:nvPr/>
        </p:nvSpPr>
        <p:spPr>
          <a:xfrm>
            <a:off x="6333339" y="2261714"/>
            <a:ext cx="1412694" cy="3721207"/>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261807" y="433415"/>
            <a:ext cx="1612785" cy="5676736"/>
            <a:chOff x="8261807" y="433415"/>
            <a:chExt cx="1612785" cy="5676736"/>
          </a:xfrm>
        </p:grpSpPr>
        <p:sp>
          <p:nvSpPr>
            <p:cNvPr id="59" name="Rectangle 58">
              <a:extLst>
                <a:ext uri="{FF2B5EF4-FFF2-40B4-BE49-F238E27FC236}">
                  <a16:creationId xmlns:a16="http://schemas.microsoft.com/office/drawing/2014/main" id="{E2EDED6A-62CA-4AD2-8071-C75708D1D691}"/>
                </a:ext>
              </a:extLst>
            </p:cNvPr>
            <p:cNvSpPr/>
            <p:nvPr/>
          </p:nvSpPr>
          <p:spPr>
            <a:xfrm>
              <a:off x="8261807" y="5870696"/>
              <a:ext cx="1612785" cy="239455"/>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BE24596-5916-43FD-BEAD-868B4E1EE894}"/>
                </a:ext>
              </a:extLst>
            </p:cNvPr>
            <p:cNvSpPr/>
            <p:nvPr/>
          </p:nvSpPr>
          <p:spPr>
            <a:xfrm>
              <a:off x="8291671" y="586087"/>
              <a:ext cx="1553054" cy="5284610"/>
            </a:xfrm>
            <a:prstGeom prst="rect">
              <a:avLst/>
            </a:prstGeom>
            <a:gradFill flip="none" rotWithShape="1">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8301483" y="433415"/>
              <a:ext cx="1533430" cy="239236"/>
            </a:xfrm>
            <a:prstGeom prst="ellipse">
              <a:avLst/>
            </a:prstGeom>
            <a:gradFill>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0215601" y="433415"/>
            <a:ext cx="1612785" cy="5702313"/>
            <a:chOff x="10215601" y="514508"/>
            <a:chExt cx="1612785" cy="5621220"/>
          </a:xfrm>
        </p:grpSpPr>
        <p:sp>
          <p:nvSpPr>
            <p:cNvPr id="55" name="Rectangle 54">
              <a:extLst>
                <a:ext uri="{FF2B5EF4-FFF2-40B4-BE49-F238E27FC236}">
                  <a16:creationId xmlns:a16="http://schemas.microsoft.com/office/drawing/2014/main" id="{E2EDED6A-62CA-4AD2-8071-C75708D1D691}"/>
                </a:ext>
              </a:extLst>
            </p:cNvPr>
            <p:cNvSpPr/>
            <p:nvPr/>
          </p:nvSpPr>
          <p:spPr>
            <a:xfrm>
              <a:off x="10215601" y="5896273"/>
              <a:ext cx="1612785" cy="239455"/>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BE24596-5916-43FD-BEAD-868B4E1EE894}"/>
                </a:ext>
              </a:extLst>
            </p:cNvPr>
            <p:cNvSpPr/>
            <p:nvPr/>
          </p:nvSpPr>
          <p:spPr>
            <a:xfrm>
              <a:off x="10245465" y="611664"/>
              <a:ext cx="1553054" cy="5284611"/>
            </a:xfrm>
            <a:prstGeom prst="rect">
              <a:avLst/>
            </a:prstGeom>
            <a:gradFill flip="none" rotWithShape="1">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10255277" y="514508"/>
              <a:ext cx="1533430" cy="239236"/>
            </a:xfrm>
            <a:prstGeom prst="ellipse">
              <a:avLst/>
            </a:prstGeom>
            <a:gradFill>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253669" y="433415"/>
            <a:ext cx="1553054" cy="5641101"/>
            <a:chOff x="6305971" y="278053"/>
            <a:chExt cx="1553054" cy="5728277"/>
          </a:xfrm>
        </p:grpSpPr>
        <p:sp>
          <p:nvSpPr>
            <p:cNvPr id="64" name="Rectangle 63">
              <a:extLst>
                <a:ext uri="{FF2B5EF4-FFF2-40B4-BE49-F238E27FC236}">
                  <a16:creationId xmlns:a16="http://schemas.microsoft.com/office/drawing/2014/main" id="{EBE24596-5916-43FD-BEAD-868B4E1EE894}"/>
                </a:ext>
              </a:extLst>
            </p:cNvPr>
            <p:cNvSpPr/>
            <p:nvPr/>
          </p:nvSpPr>
          <p:spPr>
            <a:xfrm>
              <a:off x="6305971" y="355343"/>
              <a:ext cx="1553054" cy="5437429"/>
            </a:xfrm>
            <a:prstGeom prst="rect">
              <a:avLst/>
            </a:prstGeom>
            <a:gradFill>
              <a:gsLst>
                <a:gs pos="0">
                  <a:schemeClr val="tx1">
                    <a:alpha val="0"/>
                  </a:schemeClr>
                </a:gs>
                <a:gs pos="6000">
                  <a:schemeClr val="bg1">
                    <a:lumMod val="95000"/>
                  </a:schemeClr>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p:nvPr/>
          </p:nvSpPr>
          <p:spPr>
            <a:xfrm>
              <a:off x="6305971" y="278053"/>
              <a:ext cx="1533430" cy="246154"/>
            </a:xfrm>
            <a:prstGeom prst="ellipse">
              <a:avLst/>
            </a:prstGeom>
            <a:gradFill>
              <a:gsLst>
                <a:gs pos="0">
                  <a:schemeClr val="tx1">
                    <a:alpha val="0"/>
                  </a:schemeClr>
                </a:gs>
                <a:gs pos="6000">
                  <a:schemeClr val="bg1">
                    <a:lumMod val="95000"/>
                  </a:schemeClr>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9594CA-D09D-418A-9B4A-C99A6013A7C0}"/>
                </a:ext>
              </a:extLst>
            </p:cNvPr>
            <p:cNvSpPr/>
            <p:nvPr/>
          </p:nvSpPr>
          <p:spPr>
            <a:xfrm>
              <a:off x="6321400" y="5808412"/>
              <a:ext cx="1518001" cy="197918"/>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Speech Bubble: Rectangle with Corners Rounded 29">
            <a:extLst>
              <a:ext uri="{FF2B5EF4-FFF2-40B4-BE49-F238E27FC236}">
                <a16:creationId xmlns:a16="http://schemas.microsoft.com/office/drawing/2014/main" id="{49540897-DFCC-42C0-8DC2-3F7DF0DDE140}"/>
              </a:ext>
            </a:extLst>
          </p:cNvPr>
          <p:cNvSpPr/>
          <p:nvPr/>
        </p:nvSpPr>
        <p:spPr>
          <a:xfrm>
            <a:off x="262726" y="1192331"/>
            <a:ext cx="3996446" cy="707886"/>
          </a:xfrm>
          <a:prstGeom prst="wedgeRoundRectCallout">
            <a:avLst>
              <a:gd name="adj1" fmla="val 64113"/>
              <a:gd name="adj2" fmla="val -2449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 কোন পাত্রের রসটি নেবে?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1" name="Speech Bubble: Rectangle with Corners Rounded 30">
            <a:extLst>
              <a:ext uri="{FF2B5EF4-FFF2-40B4-BE49-F238E27FC236}">
                <a16:creationId xmlns:a16="http://schemas.microsoft.com/office/drawing/2014/main" id="{4E446E20-A5FA-4E7F-A672-3330EBC37AEC}"/>
              </a:ext>
            </a:extLst>
          </p:cNvPr>
          <p:cNvSpPr/>
          <p:nvPr/>
        </p:nvSpPr>
        <p:spPr>
          <a:xfrm>
            <a:off x="66599" y="2027496"/>
            <a:ext cx="4167872" cy="1611632"/>
          </a:xfrm>
          <a:prstGeom prst="wedgeRoundRectCallout">
            <a:avLst>
              <a:gd name="adj1" fmla="val 107501"/>
              <a:gd name="adj2" fmla="val 23710"/>
              <a:gd name="adj3" fmla="val 16667"/>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কিন্তু যদি (খ) পাত্রটি দেওয়া হয় তাহলে তুমি কষ্ট পাবে বা রেগে যাবে,তাই না ?</a:t>
            </a:r>
            <a:endParaRPr lang="en-US" sz="3200" dirty="0">
              <a:solidFill>
                <a:schemeClr val="tx1"/>
              </a:solidFill>
            </a:endParaRPr>
          </a:p>
        </p:txBody>
      </p:sp>
      <p:sp>
        <p:nvSpPr>
          <p:cNvPr id="33" name="TextBox 32">
            <a:extLst>
              <a:ext uri="{FF2B5EF4-FFF2-40B4-BE49-F238E27FC236}">
                <a16:creationId xmlns:a16="http://schemas.microsoft.com/office/drawing/2014/main" id="{4BB4BA42-283B-4EE8-8357-784CC421314E}"/>
              </a:ext>
            </a:extLst>
          </p:cNvPr>
          <p:cNvSpPr txBox="1"/>
          <p:nvPr/>
        </p:nvSpPr>
        <p:spPr>
          <a:xfrm>
            <a:off x="46368" y="3766407"/>
            <a:ext cx="5285892" cy="2831544"/>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ডান পাশের চিত্র অনুযায়ী,</a:t>
            </a:r>
          </a:p>
          <a:p>
            <a:pPr algn="ctr"/>
            <a:r>
              <a:rPr lang="bn-IN" sz="3200" b="1" dirty="0">
                <a:latin typeface="NikoshBAN" panose="02000000000000000000" pitchFamily="2" charset="0"/>
                <a:cs typeface="NikoshBAN" panose="02000000000000000000" pitchFamily="2" charset="0"/>
              </a:rPr>
              <a:t> ক , খ , এবং গ </a:t>
            </a:r>
          </a:p>
          <a:p>
            <a:pPr algn="ctr"/>
            <a:r>
              <a:rPr lang="bn-IN" sz="3200" b="1" dirty="0">
                <a:latin typeface="NikoshBAN" panose="02000000000000000000" pitchFamily="2" charset="0"/>
                <a:cs typeface="NikoshBAN" panose="02000000000000000000" pitchFamily="2" charset="0"/>
              </a:rPr>
              <a:t>৩টি পাত্রে কমলার রস রাখা হলো।</a:t>
            </a:r>
          </a:p>
          <a:p>
            <a:pPr algn="ctr"/>
            <a:r>
              <a:rPr lang="bn-IN" sz="3200" b="1" dirty="0">
                <a:latin typeface="NikoshBAN" panose="02000000000000000000" pitchFamily="2" charset="0"/>
                <a:cs typeface="NikoshBAN" panose="02000000000000000000" pitchFamily="2" charset="0"/>
              </a:rPr>
              <a:t> তিনটি পাত্রের রস সমান করতে চাইলে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কিভাবে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করবে</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 </a:t>
            </a:r>
            <a:r>
              <a:rPr lang="bn-IN" sz="2800" b="1" dirty="0">
                <a:solidFill>
                  <a:schemeClr val="bg1"/>
                </a:solidFill>
                <a:latin typeface="NikoshBAN" panose="02000000000000000000" pitchFamily="2" charset="0"/>
                <a:cs typeface="NikoshBAN" panose="02000000000000000000" pitchFamily="2" charset="0"/>
              </a:rPr>
              <a:t>তা কীভাবে করব? </a:t>
            </a:r>
            <a:r>
              <a:rPr lang="en-US" sz="2800" b="1" dirty="0">
                <a:solidFill>
                  <a:schemeClr val="bg1"/>
                </a:solidFill>
                <a:latin typeface="NikoshBAN" panose="02000000000000000000" pitchFamily="2" charset="0"/>
                <a:cs typeface="NikoshBAN" panose="02000000000000000000" pitchFamily="2" charset="0"/>
              </a:rPr>
              <a:t> </a:t>
            </a:r>
            <a:endParaRPr lang="en-US" sz="1600" b="1" dirty="0">
              <a:solidFill>
                <a:schemeClr val="bg1"/>
              </a:solidFill>
              <a:latin typeface="NikoshBAN" panose="02000000000000000000" pitchFamily="2" charset="0"/>
              <a:cs typeface="NikoshBAN" panose="02000000000000000000" pitchFamily="2" charset="0"/>
            </a:endParaRPr>
          </a:p>
          <a:p>
            <a:endParaRPr lang="en-US" dirty="0"/>
          </a:p>
        </p:txBody>
      </p:sp>
      <p:sp>
        <p:nvSpPr>
          <p:cNvPr id="2" name="Date Placeholder 1">
            <a:extLst>
              <a:ext uri="{FF2B5EF4-FFF2-40B4-BE49-F238E27FC236}">
                <a16:creationId xmlns:a16="http://schemas.microsoft.com/office/drawing/2014/main" id="{F4A6656A-81DF-485D-BCFF-59034F4E6C89}"/>
              </a:ext>
            </a:extLst>
          </p:cNvPr>
          <p:cNvSpPr>
            <a:spLocks noGrp="1"/>
          </p:cNvSpPr>
          <p:nvPr>
            <p:ph type="dt" sz="half" idx="10"/>
          </p:nvPr>
        </p:nvSpPr>
        <p:spPr/>
        <p:txBody>
          <a:bodyPr/>
          <a:lstStyle/>
          <a:p>
            <a:fld id="{9FF1F193-C7EA-46DC-AD73-561E5C7D9E22}" type="datetime1">
              <a:rPr lang="en-US" smtClean="0"/>
              <a:t>4/24/2022</a:t>
            </a:fld>
            <a:endParaRPr lang="en-US"/>
          </a:p>
        </p:txBody>
      </p:sp>
      <p:sp>
        <p:nvSpPr>
          <p:cNvPr id="3" name="Footer Placeholder 2">
            <a:extLst>
              <a:ext uri="{FF2B5EF4-FFF2-40B4-BE49-F238E27FC236}">
                <a16:creationId xmlns:a16="http://schemas.microsoft.com/office/drawing/2014/main" id="{70355F29-36D2-4C8D-A1F5-B6747B5AD4F8}"/>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F3E20944-04FA-4181-A037-7DDCCAC552B5}"/>
              </a:ext>
            </a:extLst>
          </p:cNvPr>
          <p:cNvSpPr>
            <a:spLocks noGrp="1"/>
          </p:cNvSpPr>
          <p:nvPr>
            <p:ph type="sldNum" sz="quarter" idx="12"/>
          </p:nvPr>
        </p:nvSpPr>
        <p:spPr/>
        <p:txBody>
          <a:bodyPr/>
          <a:lstStyle/>
          <a:p>
            <a:fld id="{C85F3B43-B225-4DF9-84B6-AB2510CE7258}" type="slidenum">
              <a:rPr lang="en-US" smtClean="0"/>
              <a:t>6</a:t>
            </a:fld>
            <a:endParaRPr lang="en-US"/>
          </a:p>
        </p:txBody>
      </p:sp>
    </p:spTree>
    <p:custDataLst>
      <p:tags r:id="rId1"/>
    </p:custDataLst>
    <p:extLst>
      <p:ext uri="{BB962C8B-B14F-4D97-AF65-F5344CB8AC3E}">
        <p14:creationId xmlns:p14="http://schemas.microsoft.com/office/powerpoint/2010/main" val="149493298"/>
      </p:ext>
    </p:extLst>
  </p:cSld>
  <p:clrMapOvr>
    <a:masterClrMapping/>
  </p:clrMapOvr>
  <mc:AlternateContent xmlns:mc="http://schemas.openxmlformats.org/markup-compatibility/2006" xmlns:p14="http://schemas.microsoft.com/office/powerpoint/2010/main">
    <mc:Choice Requires="p14">
      <p:transition spd="slow" p14:dur="1250" advTm="26347">
        <p14:switch dir="r"/>
      </p:transition>
    </mc:Choice>
    <mc:Fallback xmlns="">
      <p:transition spd="slow" advTm="263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0"/>
                                        <p:tgtEl>
                                          <p:spTgt spid="11"/>
                                        </p:tgtEl>
                                      </p:cBhvr>
                                    </p:animEffect>
                                  </p:childTnLst>
                                </p:cTn>
                              </p:par>
                            </p:childTnLst>
                          </p:cTn>
                        </p:par>
                        <p:par>
                          <p:cTn id="8" fill="hold">
                            <p:stCondLst>
                              <p:cond delay="5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5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60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0"/>
                                        <p:tgtEl>
                                          <p:spTgt spid="9"/>
                                        </p:tgtEl>
                                      </p:cBhvr>
                                    </p:animEffect>
                                  </p:childTnLst>
                                </p:cTn>
                              </p:par>
                            </p:childTnLst>
                          </p:cTn>
                        </p:par>
                        <p:par>
                          <p:cTn id="27" fill="hold">
                            <p:stCondLst>
                              <p:cond delay="50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childTnLst>
                          </p:cTn>
                        </p:par>
                        <p:par>
                          <p:cTn id="33" fill="hold">
                            <p:stCondLst>
                              <p:cond delay="5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0"/>
                                        <p:tgtEl>
                                          <p:spTgt spid="7"/>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34" grpId="0"/>
      <p:bldP spid="36" grpId="0"/>
      <p:bldP spid="38" grpId="0"/>
      <p:bldP spid="40" grpId="0"/>
      <p:bldP spid="42" grpId="0"/>
      <p:bldP spid="44" grpId="0"/>
      <p:bldP spid="8" grpId="0"/>
      <p:bldP spid="11" grpId="0" animBg="1"/>
      <p:bldP spid="30"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ylinder 35">
            <a:extLst>
              <a:ext uri="{FF2B5EF4-FFF2-40B4-BE49-F238E27FC236}">
                <a16:creationId xmlns:a16="http://schemas.microsoft.com/office/drawing/2014/main" id="{9CD9CAB5-849B-4709-B4CA-8ADFCAFB03E8}"/>
              </a:ext>
            </a:extLst>
          </p:cNvPr>
          <p:cNvSpPr/>
          <p:nvPr/>
        </p:nvSpPr>
        <p:spPr>
          <a:xfrm>
            <a:off x="676790" y="2022498"/>
            <a:ext cx="1425944" cy="2906157"/>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ylinder 37">
            <a:extLst>
              <a:ext uri="{FF2B5EF4-FFF2-40B4-BE49-F238E27FC236}">
                <a16:creationId xmlns:a16="http://schemas.microsoft.com/office/drawing/2014/main" id="{CA764551-D82D-4910-8964-411C1E5C5068}"/>
              </a:ext>
            </a:extLst>
          </p:cNvPr>
          <p:cNvSpPr/>
          <p:nvPr/>
        </p:nvSpPr>
        <p:spPr>
          <a:xfrm>
            <a:off x="6878543" y="3597328"/>
            <a:ext cx="3661746" cy="1413419"/>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ylinder 38">
            <a:extLst>
              <a:ext uri="{FF2B5EF4-FFF2-40B4-BE49-F238E27FC236}">
                <a16:creationId xmlns:a16="http://schemas.microsoft.com/office/drawing/2014/main" id="{AFC21A72-70D8-4671-8805-92B514FA4133}"/>
              </a:ext>
            </a:extLst>
          </p:cNvPr>
          <p:cNvSpPr/>
          <p:nvPr/>
        </p:nvSpPr>
        <p:spPr>
          <a:xfrm>
            <a:off x="6677356" y="4055493"/>
            <a:ext cx="3661746" cy="831343"/>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ylinder 34">
            <a:extLst>
              <a:ext uri="{FF2B5EF4-FFF2-40B4-BE49-F238E27FC236}">
                <a16:creationId xmlns:a16="http://schemas.microsoft.com/office/drawing/2014/main" id="{488B6517-06B4-401B-BE76-110EB8BBDF68}"/>
              </a:ext>
            </a:extLst>
          </p:cNvPr>
          <p:cNvSpPr/>
          <p:nvPr/>
        </p:nvSpPr>
        <p:spPr>
          <a:xfrm>
            <a:off x="4789141" y="1826587"/>
            <a:ext cx="1425944" cy="2906157"/>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ylinder 36">
            <a:extLst>
              <a:ext uri="{FF2B5EF4-FFF2-40B4-BE49-F238E27FC236}">
                <a16:creationId xmlns:a16="http://schemas.microsoft.com/office/drawing/2014/main" id="{0C6A42D0-4A79-4CA0-9A99-F1630C6A6B8B}"/>
              </a:ext>
            </a:extLst>
          </p:cNvPr>
          <p:cNvSpPr/>
          <p:nvPr/>
        </p:nvSpPr>
        <p:spPr>
          <a:xfrm>
            <a:off x="2819661" y="2054829"/>
            <a:ext cx="1411827" cy="2906157"/>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ylinder 10">
            <a:extLst>
              <a:ext uri="{FF2B5EF4-FFF2-40B4-BE49-F238E27FC236}">
                <a16:creationId xmlns:a16="http://schemas.microsoft.com/office/drawing/2014/main" id="{70B08AD1-C7E3-4EF7-A1E0-1E0B966BBAF9}"/>
              </a:ext>
            </a:extLst>
          </p:cNvPr>
          <p:cNvSpPr/>
          <p:nvPr/>
        </p:nvSpPr>
        <p:spPr>
          <a:xfrm>
            <a:off x="655246" y="1990460"/>
            <a:ext cx="1440117" cy="2975369"/>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A78B76D5-E527-4918-A25D-1570CC2D834C}"/>
              </a:ext>
            </a:extLst>
          </p:cNvPr>
          <p:cNvSpPr/>
          <p:nvPr/>
        </p:nvSpPr>
        <p:spPr>
          <a:xfrm>
            <a:off x="2798976" y="2388666"/>
            <a:ext cx="1442681" cy="2665694"/>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ylinder 6">
            <a:extLst>
              <a:ext uri="{FF2B5EF4-FFF2-40B4-BE49-F238E27FC236}">
                <a16:creationId xmlns:a16="http://schemas.microsoft.com/office/drawing/2014/main" id="{046CEB18-81DF-4F5F-A555-9C81AFE735AC}"/>
              </a:ext>
            </a:extLst>
          </p:cNvPr>
          <p:cNvSpPr/>
          <p:nvPr/>
        </p:nvSpPr>
        <p:spPr>
          <a:xfrm>
            <a:off x="4728115" y="1149802"/>
            <a:ext cx="1454606" cy="3629129"/>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ylinder 27">
            <a:extLst>
              <a:ext uri="{FF2B5EF4-FFF2-40B4-BE49-F238E27FC236}">
                <a16:creationId xmlns:a16="http://schemas.microsoft.com/office/drawing/2014/main" id="{2DC074AC-7A5B-40A4-A34E-960B72AD2F56}"/>
              </a:ext>
            </a:extLst>
          </p:cNvPr>
          <p:cNvSpPr/>
          <p:nvPr/>
        </p:nvSpPr>
        <p:spPr>
          <a:xfrm>
            <a:off x="6741200" y="2395216"/>
            <a:ext cx="3661746" cy="2510035"/>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FE07985-7041-49E7-9B22-DD856D946056}"/>
              </a:ext>
            </a:extLst>
          </p:cNvPr>
          <p:cNvSpPr txBox="1"/>
          <p:nvPr/>
        </p:nvSpPr>
        <p:spPr>
          <a:xfrm>
            <a:off x="1067894" y="5927325"/>
            <a:ext cx="575303"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ক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2" name="TextBox 41">
            <a:extLst>
              <a:ext uri="{FF2B5EF4-FFF2-40B4-BE49-F238E27FC236}">
                <a16:creationId xmlns:a16="http://schemas.microsoft.com/office/drawing/2014/main" id="{4C16E910-DE2F-4CA8-B2B3-195A8AB94D66}"/>
              </a:ext>
            </a:extLst>
          </p:cNvPr>
          <p:cNvSpPr txBox="1"/>
          <p:nvPr/>
        </p:nvSpPr>
        <p:spPr>
          <a:xfrm>
            <a:off x="3183007" y="5942053"/>
            <a:ext cx="575303"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খ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A3F6E025-4233-4BA9-9C51-F46F9E102141}"/>
              </a:ext>
            </a:extLst>
          </p:cNvPr>
          <p:cNvSpPr txBox="1"/>
          <p:nvPr/>
        </p:nvSpPr>
        <p:spPr>
          <a:xfrm>
            <a:off x="5151596" y="5942053"/>
            <a:ext cx="575303"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গ  </a:t>
            </a:r>
            <a:r>
              <a:rPr lang="en-US" sz="3200" b="1" dirty="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46" name="Action Button: Help 45">
            <a:hlinkClick r:id="" action="ppaction://noaction" highlightClick="1"/>
            <a:extLst>
              <a:ext uri="{FF2B5EF4-FFF2-40B4-BE49-F238E27FC236}">
                <a16:creationId xmlns:a16="http://schemas.microsoft.com/office/drawing/2014/main" id="{99C81CDC-C2C2-4F4F-AFEB-62850757339B}"/>
              </a:ext>
            </a:extLst>
          </p:cNvPr>
          <p:cNvSpPr/>
          <p:nvPr/>
        </p:nvSpPr>
        <p:spPr>
          <a:xfrm>
            <a:off x="192045" y="11412"/>
            <a:ext cx="709766" cy="487279"/>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368A110-0F57-441C-BF4E-9D7A1760DD16}"/>
              </a:ext>
            </a:extLst>
          </p:cNvPr>
          <p:cNvSpPr txBox="1"/>
          <p:nvPr/>
        </p:nvSpPr>
        <p:spPr>
          <a:xfrm>
            <a:off x="6867541" y="3013503"/>
            <a:ext cx="2598461" cy="830997"/>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৩৩০ মিলি</a:t>
            </a:r>
            <a:endParaRPr lang="en-US" b="1"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B69CD224-3A77-4A40-A5D5-E0BF7ACBB7F3}"/>
              </a:ext>
            </a:extLst>
          </p:cNvPr>
          <p:cNvSpPr txBox="1"/>
          <p:nvPr/>
        </p:nvSpPr>
        <p:spPr>
          <a:xfrm>
            <a:off x="4693266" y="1055719"/>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১৪০ মিলি</a:t>
            </a:r>
            <a:endParaRPr lang="en-US" sz="1100" b="1"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7CC4A77F-8D7E-43D7-97DD-108CA973F055}"/>
              </a:ext>
            </a:extLst>
          </p:cNvPr>
          <p:cNvSpPr txBox="1"/>
          <p:nvPr/>
        </p:nvSpPr>
        <p:spPr>
          <a:xfrm>
            <a:off x="2807701" y="2307982"/>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৯০ মিলি</a:t>
            </a:r>
            <a:endParaRPr lang="en-US" sz="1100" b="1"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75AD843D-9A3B-435A-8E95-13C49FD12EB1}"/>
              </a:ext>
            </a:extLst>
          </p:cNvPr>
          <p:cNvSpPr txBox="1"/>
          <p:nvPr/>
        </p:nvSpPr>
        <p:spPr>
          <a:xfrm>
            <a:off x="580394" y="1987185"/>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১০০ মিলি</a:t>
            </a:r>
            <a:endParaRPr lang="en-US" sz="1100" b="1" dirty="0">
              <a:latin typeface="NikoshBAN" panose="02000000000000000000" pitchFamily="2" charset="0"/>
              <a:cs typeface="NikoshBAN" panose="02000000000000000000" pitchFamily="2" charset="0"/>
            </a:endParaRPr>
          </a:p>
        </p:txBody>
      </p:sp>
      <p:sp>
        <p:nvSpPr>
          <p:cNvPr id="41" name="TextBox 40">
            <a:extLst>
              <a:ext uri="{FF2B5EF4-FFF2-40B4-BE49-F238E27FC236}">
                <a16:creationId xmlns:a16="http://schemas.microsoft.com/office/drawing/2014/main" id="{8EB6217F-A57F-483F-959E-BE4F1A50DA5D}"/>
              </a:ext>
            </a:extLst>
          </p:cNvPr>
          <p:cNvSpPr txBox="1"/>
          <p:nvPr/>
        </p:nvSpPr>
        <p:spPr>
          <a:xfrm>
            <a:off x="4555911" y="1987185"/>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১১০ মিলি</a:t>
            </a:r>
            <a:endParaRPr lang="en-US" sz="1100" b="1" dirty="0">
              <a:latin typeface="NikoshBAN" panose="02000000000000000000" pitchFamily="2" charset="0"/>
              <a:cs typeface="NikoshBAN" panose="02000000000000000000" pitchFamily="2" charset="0"/>
            </a:endParaRPr>
          </a:p>
        </p:txBody>
      </p:sp>
      <p:sp>
        <p:nvSpPr>
          <p:cNvPr id="43" name="TextBox 42">
            <a:extLst>
              <a:ext uri="{FF2B5EF4-FFF2-40B4-BE49-F238E27FC236}">
                <a16:creationId xmlns:a16="http://schemas.microsoft.com/office/drawing/2014/main" id="{5B507BEA-F2A8-4DB0-A850-10972B88FFC2}"/>
              </a:ext>
            </a:extLst>
          </p:cNvPr>
          <p:cNvSpPr txBox="1"/>
          <p:nvPr/>
        </p:nvSpPr>
        <p:spPr>
          <a:xfrm>
            <a:off x="2741160" y="1984636"/>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১১০ মিলি</a:t>
            </a:r>
            <a:endParaRPr lang="en-US" sz="1100" b="1" dirty="0">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id="{0535A4EC-C9A4-4D71-AB0D-629947E69B81}"/>
              </a:ext>
            </a:extLst>
          </p:cNvPr>
          <p:cNvSpPr txBox="1"/>
          <p:nvPr/>
        </p:nvSpPr>
        <p:spPr>
          <a:xfrm>
            <a:off x="547230" y="1710743"/>
            <a:ext cx="155939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১১০ মিলি</a:t>
            </a:r>
            <a:endParaRPr lang="en-US" sz="11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928BB0B-9762-49C6-AB89-4A8395256038}"/>
              </a:ext>
            </a:extLst>
          </p:cNvPr>
          <p:cNvSpPr txBox="1"/>
          <p:nvPr/>
        </p:nvSpPr>
        <p:spPr>
          <a:xfrm>
            <a:off x="6867541" y="123143"/>
            <a:ext cx="4694488" cy="1754326"/>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প্রথমে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রস এক সাথে রাখব এবং ৩টি পাত্রে সমান ভাগে ভাগ করে দেব </a:t>
            </a:r>
            <a:endParaRPr lang="en-US" sz="3600" dirty="0">
              <a:latin typeface="NikoshBAN" panose="02000000000000000000" pitchFamily="2" charset="0"/>
              <a:cs typeface="NikoshBAN" panose="02000000000000000000" pitchFamily="2" charset="0"/>
            </a:endParaRPr>
          </a:p>
        </p:txBody>
      </p:sp>
      <p:grpSp>
        <p:nvGrpSpPr>
          <p:cNvPr id="31" name="Group 30"/>
          <p:cNvGrpSpPr/>
          <p:nvPr/>
        </p:nvGrpSpPr>
        <p:grpSpPr>
          <a:xfrm>
            <a:off x="2654418" y="614710"/>
            <a:ext cx="1627814" cy="4414661"/>
            <a:chOff x="8261807" y="433415"/>
            <a:chExt cx="1612785" cy="5676736"/>
          </a:xfrm>
        </p:grpSpPr>
        <p:sp>
          <p:nvSpPr>
            <p:cNvPr id="32" name="Rectangle 31">
              <a:extLst>
                <a:ext uri="{FF2B5EF4-FFF2-40B4-BE49-F238E27FC236}">
                  <a16:creationId xmlns:a16="http://schemas.microsoft.com/office/drawing/2014/main" id="{E2EDED6A-62CA-4AD2-8071-C75708D1D691}"/>
                </a:ext>
              </a:extLst>
            </p:cNvPr>
            <p:cNvSpPr/>
            <p:nvPr/>
          </p:nvSpPr>
          <p:spPr>
            <a:xfrm>
              <a:off x="8261807" y="5870696"/>
              <a:ext cx="1612785" cy="239455"/>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BE24596-5916-43FD-BEAD-868B4E1EE894}"/>
                </a:ext>
              </a:extLst>
            </p:cNvPr>
            <p:cNvSpPr/>
            <p:nvPr/>
          </p:nvSpPr>
          <p:spPr>
            <a:xfrm>
              <a:off x="8291671" y="615907"/>
              <a:ext cx="1553054" cy="5284610"/>
            </a:xfrm>
            <a:prstGeom prst="rect">
              <a:avLst/>
            </a:prstGeom>
            <a:gradFill flip="none" rotWithShape="1">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p:cNvSpPr/>
            <p:nvPr/>
          </p:nvSpPr>
          <p:spPr>
            <a:xfrm>
              <a:off x="8301483" y="433415"/>
              <a:ext cx="1533430" cy="239236"/>
            </a:xfrm>
            <a:prstGeom prst="ellipse">
              <a:avLst/>
            </a:prstGeom>
            <a:gradFill>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472445" y="465724"/>
            <a:ext cx="1694978" cy="4434552"/>
            <a:chOff x="10215601" y="514508"/>
            <a:chExt cx="1679329" cy="5621220"/>
          </a:xfrm>
        </p:grpSpPr>
        <p:sp>
          <p:nvSpPr>
            <p:cNvPr id="48" name="Rectangle 47">
              <a:extLst>
                <a:ext uri="{FF2B5EF4-FFF2-40B4-BE49-F238E27FC236}">
                  <a16:creationId xmlns:a16="http://schemas.microsoft.com/office/drawing/2014/main" id="{E2EDED6A-62CA-4AD2-8071-C75708D1D691}"/>
                </a:ext>
              </a:extLst>
            </p:cNvPr>
            <p:cNvSpPr/>
            <p:nvPr/>
          </p:nvSpPr>
          <p:spPr>
            <a:xfrm>
              <a:off x="10215601" y="5896273"/>
              <a:ext cx="1612785" cy="239455"/>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BE24596-5916-43FD-BEAD-868B4E1EE894}"/>
                </a:ext>
              </a:extLst>
            </p:cNvPr>
            <p:cNvSpPr/>
            <p:nvPr/>
          </p:nvSpPr>
          <p:spPr>
            <a:xfrm>
              <a:off x="10341876" y="763502"/>
              <a:ext cx="1553054" cy="5284611"/>
            </a:xfrm>
            <a:prstGeom prst="rect">
              <a:avLst/>
            </a:prstGeom>
            <a:gradFill flip="none" rotWithShape="1">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Oval 49"/>
            <p:cNvSpPr/>
            <p:nvPr/>
          </p:nvSpPr>
          <p:spPr>
            <a:xfrm>
              <a:off x="10255277" y="514508"/>
              <a:ext cx="1533430" cy="239236"/>
            </a:xfrm>
            <a:prstGeom prst="ellipse">
              <a:avLst/>
            </a:prstGeom>
            <a:gradFill>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26133" y="541705"/>
            <a:ext cx="1567526" cy="4386950"/>
            <a:chOff x="6305971" y="278053"/>
            <a:chExt cx="1553054" cy="5728277"/>
          </a:xfrm>
        </p:grpSpPr>
        <p:sp>
          <p:nvSpPr>
            <p:cNvPr id="52" name="Rectangle 51">
              <a:extLst>
                <a:ext uri="{FF2B5EF4-FFF2-40B4-BE49-F238E27FC236}">
                  <a16:creationId xmlns:a16="http://schemas.microsoft.com/office/drawing/2014/main" id="{EBE24596-5916-43FD-BEAD-868B4E1EE894}"/>
                </a:ext>
              </a:extLst>
            </p:cNvPr>
            <p:cNvSpPr/>
            <p:nvPr/>
          </p:nvSpPr>
          <p:spPr>
            <a:xfrm>
              <a:off x="6305971" y="355343"/>
              <a:ext cx="1553054" cy="5437429"/>
            </a:xfrm>
            <a:prstGeom prst="rect">
              <a:avLst/>
            </a:prstGeom>
            <a:gradFill>
              <a:gsLst>
                <a:gs pos="0">
                  <a:schemeClr val="tx1">
                    <a:alpha val="0"/>
                  </a:schemeClr>
                </a:gs>
                <a:gs pos="6000">
                  <a:schemeClr val="bg1">
                    <a:lumMod val="95000"/>
                  </a:schemeClr>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p:cNvSpPr/>
            <p:nvPr/>
          </p:nvSpPr>
          <p:spPr>
            <a:xfrm>
              <a:off x="6305971" y="278053"/>
              <a:ext cx="1533430" cy="246154"/>
            </a:xfrm>
            <a:prstGeom prst="ellipse">
              <a:avLst/>
            </a:prstGeom>
            <a:gradFill>
              <a:gsLst>
                <a:gs pos="0">
                  <a:schemeClr val="tx1">
                    <a:alpha val="0"/>
                  </a:schemeClr>
                </a:gs>
                <a:gs pos="6000">
                  <a:schemeClr val="bg1">
                    <a:lumMod val="95000"/>
                  </a:schemeClr>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B9594CA-D09D-418A-9B4A-C99A6013A7C0}"/>
                </a:ext>
              </a:extLst>
            </p:cNvPr>
            <p:cNvSpPr/>
            <p:nvPr/>
          </p:nvSpPr>
          <p:spPr>
            <a:xfrm>
              <a:off x="6321400" y="5808412"/>
              <a:ext cx="1518001" cy="197918"/>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626179" y="1676982"/>
            <a:ext cx="4078399" cy="3333765"/>
            <a:chOff x="6574462" y="2799096"/>
            <a:chExt cx="3756471" cy="3539719"/>
          </a:xfrm>
        </p:grpSpPr>
        <p:sp>
          <p:nvSpPr>
            <p:cNvPr id="56" name="Rectangle 55">
              <a:extLst>
                <a:ext uri="{FF2B5EF4-FFF2-40B4-BE49-F238E27FC236}">
                  <a16:creationId xmlns:a16="http://schemas.microsoft.com/office/drawing/2014/main" id="{E2EDED6A-62CA-4AD2-8071-C75708D1D691}"/>
                </a:ext>
              </a:extLst>
            </p:cNvPr>
            <p:cNvSpPr/>
            <p:nvPr/>
          </p:nvSpPr>
          <p:spPr>
            <a:xfrm>
              <a:off x="6598195" y="5846164"/>
              <a:ext cx="3643056" cy="492651"/>
            </a:xfrm>
            <a:prstGeom prst="rect">
              <a:avLst/>
            </a:prstGeom>
            <a:gradFill flip="none" rotWithShape="1">
              <a:gsLst>
                <a:gs pos="0">
                  <a:schemeClr val="tx1"/>
                </a:gs>
                <a:gs pos="8000">
                  <a:schemeClr val="bg1"/>
                </a:gs>
                <a:gs pos="32727">
                  <a:schemeClr val="bg1">
                    <a:lumMod val="95000"/>
                  </a:schemeClr>
                </a:gs>
                <a:gs pos="44226">
                  <a:srgbClr val="6F7173"/>
                </a:gs>
                <a:gs pos="81000">
                  <a:schemeClr val="tx1"/>
                </a:gs>
                <a:gs pos="94000">
                  <a:schemeClr val="bg1"/>
                </a:gs>
                <a:gs pos="100000">
                  <a:schemeClr val="tx1"/>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BE24596-5916-43FD-BEAD-868B4E1EE894}"/>
                </a:ext>
              </a:extLst>
            </p:cNvPr>
            <p:cNvSpPr/>
            <p:nvPr/>
          </p:nvSpPr>
          <p:spPr>
            <a:xfrm>
              <a:off x="6574462" y="3041443"/>
              <a:ext cx="3756471" cy="3154440"/>
            </a:xfrm>
            <a:prstGeom prst="rect">
              <a:avLst/>
            </a:prstGeom>
            <a:gradFill flip="none" rotWithShape="1">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tileRect/>
            </a:gradFill>
            <a:ln>
              <a:noFill/>
            </a:ln>
            <a:effectLst>
              <a:reflection stA="17000" endPos="56000" dist="520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6598195" y="2799096"/>
              <a:ext cx="3709005" cy="518237"/>
            </a:xfrm>
            <a:prstGeom prst="ellipse">
              <a:avLst/>
            </a:prstGeom>
            <a:gradFill>
              <a:gsLst>
                <a:gs pos="0">
                  <a:schemeClr val="tx1">
                    <a:alpha val="0"/>
                  </a:schemeClr>
                </a:gs>
                <a:gs pos="6000">
                  <a:schemeClr val="bg1"/>
                </a:gs>
                <a:gs pos="32727">
                  <a:schemeClr val="bg1">
                    <a:lumMod val="95000"/>
                    <a:alpha val="0"/>
                  </a:schemeClr>
                </a:gs>
                <a:gs pos="44226">
                  <a:srgbClr val="6F7173">
                    <a:alpha val="0"/>
                  </a:srgbClr>
                </a:gs>
                <a:gs pos="81000">
                  <a:schemeClr val="tx1">
                    <a:alpha val="0"/>
                  </a:schemeClr>
                </a:gs>
                <a:gs pos="93000">
                  <a:schemeClr val="bg1">
                    <a:alpha val="45000"/>
                  </a:schemeClr>
                </a:gs>
                <a:gs pos="100000">
                  <a:schemeClr val="tx1">
                    <a:alpha val="0"/>
                  </a:schemeClr>
                </a:gs>
              </a:gsLst>
              <a:lin ang="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16ADB8B-F113-41A6-BDFA-DFD3A0372DFC}"/>
                  </a:ext>
                </a:extLst>
              </p:cNvPr>
              <p:cNvSpPr txBox="1"/>
              <p:nvPr/>
            </p:nvSpPr>
            <p:spPr>
              <a:xfrm>
                <a:off x="6465103" y="5052238"/>
                <a:ext cx="5721910" cy="181588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এখন প্রতিপাত্রে জুসের পরিমাণ হবে ৩৩০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৩ = ১১০ </a:t>
                </a:r>
              </a:p>
              <a:p>
                <a:r>
                  <a:rPr lang="bn-BD" sz="2800" dirty="0">
                    <a:latin typeface="NikoshBAN" panose="02000000000000000000" pitchFamily="2" charset="0"/>
                    <a:cs typeface="NikoshBAN" panose="02000000000000000000" pitchFamily="2" charset="0"/>
                  </a:rPr>
                  <a:t> অর্থাৎ প্রতিপাত্রে জুসের পরিমাণ হবে ১১০ মিলিলিটার </a:t>
                </a:r>
                <a:endParaRPr lang="en-US" sz="2800" dirty="0">
                  <a:latin typeface="NikoshBAN" panose="02000000000000000000" pitchFamily="2" charset="0"/>
                  <a:cs typeface="NikoshBAN" panose="02000000000000000000" pitchFamily="2" charset="0"/>
                </a:endParaRPr>
              </a:p>
            </p:txBody>
          </p:sp>
        </mc:Choice>
        <mc:Fallback xmlns="">
          <p:sp>
            <p:nvSpPr>
              <p:cNvPr id="55" name="TextBox 54">
                <a:extLst>
                  <a:ext uri="{FF2B5EF4-FFF2-40B4-BE49-F238E27FC236}">
                    <a16:creationId xmlns:a16="http://schemas.microsoft.com/office/drawing/2014/main" id="{816ADB8B-F113-41A6-BDFA-DFD3A0372DFC}"/>
                  </a:ext>
                </a:extLst>
              </p:cNvPr>
              <p:cNvSpPr txBox="1">
                <a:spLocks noRot="1" noChangeAspect="1" noMove="1" noResize="1" noEditPoints="1" noAdjustHandles="1" noChangeArrowheads="1" noChangeShapeType="1" noTextEdit="1"/>
              </p:cNvSpPr>
              <p:nvPr/>
            </p:nvSpPr>
            <p:spPr>
              <a:xfrm>
                <a:off x="6465103" y="5052238"/>
                <a:ext cx="5721910" cy="1815882"/>
              </a:xfrm>
              <a:prstGeom prst="rect">
                <a:avLst/>
              </a:prstGeom>
              <a:blipFill>
                <a:blip r:embed="rId4"/>
                <a:stretch>
                  <a:fillRect l="-2239" t="-3020" r="-213" b="-8725"/>
                </a:stretch>
              </a:blipFill>
              <a:ln>
                <a:noFill/>
              </a:ln>
            </p:spPr>
            <p:txBody>
              <a:bodyPr/>
              <a:lstStyle/>
              <a:p>
                <a:r>
                  <a:rPr lang="en-US">
                    <a:noFill/>
                  </a:rPr>
                  <a:t> </a:t>
                </a:r>
              </a:p>
            </p:txBody>
          </p:sp>
        </mc:Fallback>
      </mc:AlternateContent>
      <p:sp>
        <p:nvSpPr>
          <p:cNvPr id="2" name="Date Placeholder 1">
            <a:extLst>
              <a:ext uri="{FF2B5EF4-FFF2-40B4-BE49-F238E27FC236}">
                <a16:creationId xmlns:a16="http://schemas.microsoft.com/office/drawing/2014/main" id="{79632E1B-B88B-425A-89EC-C2DD4F8A5165}"/>
              </a:ext>
            </a:extLst>
          </p:cNvPr>
          <p:cNvSpPr>
            <a:spLocks noGrp="1"/>
          </p:cNvSpPr>
          <p:nvPr>
            <p:ph type="dt" sz="half" idx="10"/>
          </p:nvPr>
        </p:nvSpPr>
        <p:spPr/>
        <p:txBody>
          <a:bodyPr/>
          <a:lstStyle/>
          <a:p>
            <a:fld id="{67DD0948-BD12-40B2-ACC0-4BA80AF9A7BB}" type="datetime1">
              <a:rPr lang="en-US" smtClean="0"/>
              <a:t>4/24/2022</a:t>
            </a:fld>
            <a:endParaRPr lang="en-US"/>
          </a:p>
        </p:txBody>
      </p:sp>
      <p:sp>
        <p:nvSpPr>
          <p:cNvPr id="3" name="Footer Placeholder 2">
            <a:extLst>
              <a:ext uri="{FF2B5EF4-FFF2-40B4-BE49-F238E27FC236}">
                <a16:creationId xmlns:a16="http://schemas.microsoft.com/office/drawing/2014/main" id="{029E2393-24A2-4201-9BBF-39811B09EE60}"/>
              </a:ext>
            </a:extLst>
          </p:cNvPr>
          <p:cNvSpPr>
            <a:spLocks noGrp="1"/>
          </p:cNvSpPr>
          <p:nvPr>
            <p:ph type="ftr" sz="quarter" idx="11"/>
          </p:nvPr>
        </p:nvSpPr>
        <p:spPr/>
        <p:txBody>
          <a:bodyPr/>
          <a:lstStyle/>
          <a:p>
            <a:r>
              <a:rPr lang="en-US"/>
              <a:t>SHAHNAZ FERDAUSHI JUI</a:t>
            </a:r>
          </a:p>
        </p:txBody>
      </p:sp>
      <p:sp>
        <p:nvSpPr>
          <p:cNvPr id="4" name="Slide Number Placeholder 3">
            <a:extLst>
              <a:ext uri="{FF2B5EF4-FFF2-40B4-BE49-F238E27FC236}">
                <a16:creationId xmlns:a16="http://schemas.microsoft.com/office/drawing/2014/main" id="{CD2BB02B-AAB2-44C5-99D6-1D5A7A213BE3}"/>
              </a:ext>
            </a:extLst>
          </p:cNvPr>
          <p:cNvSpPr>
            <a:spLocks noGrp="1"/>
          </p:cNvSpPr>
          <p:nvPr>
            <p:ph type="sldNum" sz="quarter" idx="12"/>
          </p:nvPr>
        </p:nvSpPr>
        <p:spPr/>
        <p:txBody>
          <a:bodyPr/>
          <a:lstStyle/>
          <a:p>
            <a:fld id="{C85F3B43-B225-4DF9-84B6-AB2510CE7258}" type="slidenum">
              <a:rPr lang="en-US" smtClean="0"/>
              <a:t>7</a:t>
            </a:fld>
            <a:endParaRPr lang="en-US"/>
          </a:p>
        </p:txBody>
      </p:sp>
    </p:spTree>
    <p:custDataLst>
      <p:tags r:id="rId1"/>
    </p:custDataLst>
    <p:extLst>
      <p:ext uri="{BB962C8B-B14F-4D97-AF65-F5344CB8AC3E}">
        <p14:creationId xmlns:p14="http://schemas.microsoft.com/office/powerpoint/2010/main" val="683828906"/>
      </p:ext>
    </p:extLst>
  </p:cSld>
  <p:clrMapOvr>
    <a:masterClrMapping/>
  </p:clrMapOvr>
  <mc:AlternateContent xmlns:mc="http://schemas.openxmlformats.org/markup-compatibility/2006" xmlns:p14="http://schemas.microsoft.com/office/powerpoint/2010/main">
    <mc:Choice Requires="p14">
      <p:transition spd="slow" p14:dur="1250" advTm="23760">
        <p14:switch dir="r"/>
      </p:transition>
    </mc:Choice>
    <mc:Fallback xmlns="">
      <p:transition spd="slow" advTm="237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8" presetClass="exit" presetSubtype="12" fill="hold" grpId="0" nodeType="withEffect">
                                  <p:stCondLst>
                                    <p:cond delay="0"/>
                                  </p:stCondLst>
                                  <p:childTnLst>
                                    <p:animEffect transition="out" filter="strips(downLef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8" presetClass="entr" presetSubtype="1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trips(downLeft)">
                                      <p:cBhvr>
                                        <p:cTn id="25" dur="500"/>
                                        <p:tgtEl>
                                          <p:spTgt spid="28"/>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grpId="1" nodeType="clickEffect">
                                  <p:stCondLst>
                                    <p:cond delay="0"/>
                                  </p:stCondLst>
                                  <p:childTnLst>
                                    <p:animEffect transition="out" filter="strips(downLeft)">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8" presetClass="exit" presetSubtype="12" fill="hold" grpId="1" nodeType="withEffect">
                                  <p:stCondLst>
                                    <p:cond delay="0"/>
                                  </p:stCondLst>
                                  <p:childTnLst>
                                    <p:animEffect transition="out" filter="strips(downLeft)">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2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3000"/>
                                        <p:tgtEl>
                                          <p:spTgt spid="35"/>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grpId="0" nodeType="clickEffect">
                                  <p:stCondLst>
                                    <p:cond delay="0"/>
                                  </p:stCondLst>
                                  <p:childTnLst>
                                    <p:animEffect transition="out" filter="strips(downLeft)">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2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3000"/>
                                        <p:tgtEl>
                                          <p:spTgt spid="37"/>
                                        </p:tgtEl>
                                      </p:cBhvr>
                                    </p:animEffect>
                                  </p:childTnLst>
                                </p:cTn>
                              </p:par>
                              <p:par>
                                <p:cTn id="56" presetID="53" presetClass="entr" presetSubtype="16" fill="hold" grpId="1"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xit" presetSubtype="12" fill="hold" grpId="0" nodeType="clickEffect">
                                  <p:stCondLst>
                                    <p:cond delay="0"/>
                                  </p:stCondLst>
                                  <p:childTnLst>
                                    <p:animEffect transition="out" filter="strips(downLeft)">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par>
                                <p:cTn id="66" presetID="22" presetClass="entr" presetSubtype="4"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down)">
                                      <p:cBhvr>
                                        <p:cTn id="68" dur="3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500" fill="hold"/>
                                        <p:tgtEl>
                                          <p:spTgt spid="43"/>
                                        </p:tgtEl>
                                        <p:attrNameLst>
                                          <p:attrName>ppt_w</p:attrName>
                                        </p:attrNameLst>
                                      </p:cBhvr>
                                      <p:tavLst>
                                        <p:tav tm="0">
                                          <p:val>
                                            <p:fltVal val="0"/>
                                          </p:val>
                                        </p:tav>
                                        <p:tav tm="100000">
                                          <p:val>
                                            <p:strVal val="#ppt_w"/>
                                          </p:val>
                                        </p:tav>
                                      </p:tavLst>
                                    </p:anim>
                                    <p:anim calcmode="lin" valueType="num">
                                      <p:cBhvr>
                                        <p:cTn id="79" dur="500" fill="hold"/>
                                        <p:tgtEl>
                                          <p:spTgt spid="43"/>
                                        </p:tgtEl>
                                        <p:attrNameLst>
                                          <p:attrName>ppt_h</p:attrName>
                                        </p:attrNameLst>
                                      </p:cBhvr>
                                      <p:tavLst>
                                        <p:tav tm="0">
                                          <p:val>
                                            <p:fltVal val="0"/>
                                          </p:val>
                                        </p:tav>
                                        <p:tav tm="100000">
                                          <p:val>
                                            <p:strVal val="#ppt_h"/>
                                          </p:val>
                                        </p:tav>
                                      </p:tavLst>
                                    </p:anim>
                                    <p:animEffect transition="in" filter="fade">
                                      <p:cBhvr>
                                        <p:cTn id="80" dur="500"/>
                                        <p:tgtEl>
                                          <p:spTgt spid="43"/>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500" fill="hold"/>
                                        <p:tgtEl>
                                          <p:spTgt spid="47"/>
                                        </p:tgtEl>
                                        <p:attrNameLst>
                                          <p:attrName>ppt_w</p:attrName>
                                        </p:attrNameLst>
                                      </p:cBhvr>
                                      <p:tavLst>
                                        <p:tav tm="0">
                                          <p:val>
                                            <p:fltVal val="0"/>
                                          </p:val>
                                        </p:tav>
                                        <p:tav tm="100000">
                                          <p:val>
                                            <p:strVal val="#ppt_w"/>
                                          </p:val>
                                        </p:tav>
                                      </p:tavLst>
                                    </p:anim>
                                    <p:anim calcmode="lin" valueType="num">
                                      <p:cBhvr>
                                        <p:cTn id="84" dur="500" fill="hold"/>
                                        <p:tgtEl>
                                          <p:spTgt spid="47"/>
                                        </p:tgtEl>
                                        <p:attrNameLst>
                                          <p:attrName>ppt_h</p:attrName>
                                        </p:attrNameLst>
                                      </p:cBhvr>
                                      <p:tavLst>
                                        <p:tav tm="0">
                                          <p:val>
                                            <p:fltVal val="0"/>
                                          </p:val>
                                        </p:tav>
                                        <p:tav tm="100000">
                                          <p:val>
                                            <p:strVal val="#ppt_h"/>
                                          </p:val>
                                        </p:tav>
                                      </p:tavLst>
                                    </p:anim>
                                    <p:animEffect transition="in" filter="fade">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iterate type="lt">
                                    <p:tmAbs val="100"/>
                                  </p:iterate>
                                  <p:childTnLst>
                                    <p:set>
                                      <p:cBhvr>
                                        <p:cTn id="8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8" grpId="1" animBg="1"/>
      <p:bldP spid="39" grpId="0" animBg="1"/>
      <p:bldP spid="39" grpId="1" animBg="1"/>
      <p:bldP spid="35" grpId="0" animBg="1"/>
      <p:bldP spid="37" grpId="0" animBg="1"/>
      <p:bldP spid="11" grpId="0" animBg="1"/>
      <p:bldP spid="9" grpId="0" animBg="1"/>
      <p:bldP spid="7" grpId="0" animBg="1"/>
      <p:bldP spid="28" grpId="0" animBg="1"/>
      <p:bldP spid="28" grpId="1" animBg="1"/>
      <p:bldP spid="18" grpId="0"/>
      <p:bldP spid="18" grpId="1"/>
      <p:bldP spid="21" grpId="0"/>
      <p:bldP spid="22" grpId="0"/>
      <p:bldP spid="24" grpId="0"/>
      <p:bldP spid="41" grpId="0"/>
      <p:bldP spid="43" grpId="0"/>
      <p:bldP spid="47"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881BA-436C-4956-BF73-D9B65893D5C8}"/>
              </a:ext>
            </a:extLst>
          </p:cNvPr>
          <p:cNvSpPr txBox="1"/>
          <p:nvPr/>
        </p:nvSpPr>
        <p:spPr>
          <a:xfrm>
            <a:off x="439056" y="2453057"/>
            <a:ext cx="11517517" cy="3785652"/>
          </a:xfrm>
          <a:prstGeom prst="rect">
            <a:avLst/>
          </a:prstGeom>
          <a:gradFill>
            <a:gsLst>
              <a:gs pos="0">
                <a:schemeClr val="bg1"/>
              </a:gs>
              <a:gs pos="74000">
                <a:schemeClr val="bg1"/>
              </a:gs>
              <a:gs pos="83000">
                <a:schemeClr val="bg1">
                  <a:lumMod val="75000"/>
                </a:schemeClr>
              </a:gs>
              <a:gs pos="100000">
                <a:schemeClr val="accent1">
                  <a:lumMod val="30000"/>
                  <a:lumOff val="70000"/>
                </a:schemeClr>
              </a:gs>
            </a:gsLst>
            <a:lin ang="5400000" scaled="1"/>
          </a:gradFill>
          <a:scene3d>
            <a:camera prst="orthographicFront"/>
            <a:lightRig rig="threePt" dir="t"/>
          </a:scene3d>
          <a:sp3d>
            <a:bevelT w="25400"/>
          </a:sp3d>
        </p:spPr>
        <p:txBody>
          <a:bodyPr wrap="square" rtlCol="0">
            <a:spAutoFit/>
          </a:bodyPr>
          <a:lstStyle/>
          <a:p>
            <a:pPr algn="ctr"/>
            <a:r>
              <a:rPr lang="en-US" sz="4800" b="1" dirty="0" err="1">
                <a:ln w="9525">
                  <a:solidFill>
                    <a:schemeClr val="bg1"/>
                  </a:solidFill>
                  <a:prstDash val="solid"/>
                </a:ln>
                <a:latin typeface="NikoshBAN" panose="02000000000000000000" pitchFamily="2" charset="0"/>
                <a:cs typeface="NikoshBAN" panose="02000000000000000000" pitchFamily="2" charset="0"/>
              </a:rPr>
              <a:t>যদি</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আমরা</a:t>
            </a:r>
            <a:r>
              <a:rPr lang="en-US" sz="4800" b="1" dirty="0">
                <a:ln w="9525">
                  <a:solidFill>
                    <a:schemeClr val="bg1"/>
                  </a:solidFill>
                  <a:prstDash val="solid"/>
                </a:ln>
                <a:latin typeface="NikoshBAN" panose="02000000000000000000" pitchFamily="2" charset="0"/>
                <a:cs typeface="NikoshBAN" panose="02000000000000000000" pitchFamily="2" charset="0"/>
              </a:rPr>
              <a:t> ৩টি </a:t>
            </a:r>
            <a:r>
              <a:rPr lang="en-US" sz="4800" b="1" dirty="0" err="1">
                <a:ln w="9525">
                  <a:solidFill>
                    <a:schemeClr val="bg1"/>
                  </a:solidFill>
                  <a:prstDash val="solid"/>
                </a:ln>
                <a:latin typeface="NikoshBAN" panose="02000000000000000000" pitchFamily="2" charset="0"/>
                <a:cs typeface="NikoshBAN" panose="02000000000000000000" pitchFamily="2" charset="0"/>
              </a:rPr>
              <a:t>পাত্রের</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রস</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একসাথে</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রাখি</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তাহলে</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হবে</a:t>
            </a:r>
            <a:r>
              <a:rPr lang="en-US" sz="4800" b="1" dirty="0">
                <a:ln w="9525">
                  <a:solidFill>
                    <a:schemeClr val="bg1"/>
                  </a:solidFill>
                  <a:prstDash val="solid"/>
                </a:ln>
                <a:latin typeface="NikoshBAN" panose="02000000000000000000" pitchFamily="2" charset="0"/>
                <a:cs typeface="NikoshBAN" panose="02000000000000000000" pitchFamily="2" charset="0"/>
              </a:rPr>
              <a:t> </a:t>
            </a:r>
          </a:p>
          <a:p>
            <a:pPr algn="ctr"/>
            <a:r>
              <a:rPr lang="en-US" sz="4800" b="1" dirty="0">
                <a:ln w="9525">
                  <a:solidFill>
                    <a:schemeClr val="bg1"/>
                  </a:solidFill>
                  <a:prstDash val="solid"/>
                </a:ln>
                <a:latin typeface="NikoshBAN" panose="02000000000000000000" pitchFamily="2" charset="0"/>
                <a:cs typeface="NikoshBAN" panose="02000000000000000000" pitchFamily="2" charset="0"/>
              </a:rPr>
              <a:t>     ৯০ + ১০০ + ১৪০ = ৩৩০ (</a:t>
            </a:r>
            <a:r>
              <a:rPr lang="en-US" sz="4800" b="1" dirty="0" err="1">
                <a:ln w="9525">
                  <a:solidFill>
                    <a:schemeClr val="bg1"/>
                  </a:solidFill>
                  <a:prstDash val="solid"/>
                </a:ln>
                <a:latin typeface="NikoshBAN" panose="02000000000000000000" pitchFamily="2" charset="0"/>
                <a:cs typeface="NikoshBAN" panose="02000000000000000000" pitchFamily="2" charset="0"/>
              </a:rPr>
              <a:t>মিলি</a:t>
            </a:r>
            <a:r>
              <a:rPr lang="en-US" sz="4800" b="1" dirty="0">
                <a:ln w="9525">
                  <a:solidFill>
                    <a:schemeClr val="bg1"/>
                  </a:solidFill>
                  <a:prstDash val="solid"/>
                </a:ln>
                <a:latin typeface="NikoshBAN" panose="02000000000000000000" pitchFamily="2" charset="0"/>
                <a:cs typeface="NikoshBAN" panose="02000000000000000000" pitchFamily="2" charset="0"/>
              </a:rPr>
              <a:t>)</a:t>
            </a:r>
          </a:p>
          <a:p>
            <a:pPr algn="ctr"/>
            <a:endParaRPr lang="en-US" sz="4800" b="1" dirty="0">
              <a:ln w="9525">
                <a:solidFill>
                  <a:schemeClr val="bg1"/>
                </a:solidFill>
                <a:prstDash val="solid"/>
              </a:ln>
              <a:latin typeface="NikoshBAN" panose="02000000000000000000" pitchFamily="2" charset="0"/>
              <a:cs typeface="NikoshBAN" panose="02000000000000000000" pitchFamily="2" charset="0"/>
            </a:endParaRPr>
          </a:p>
          <a:p>
            <a:pPr algn="ctr"/>
            <a:r>
              <a:rPr lang="en-US" sz="4800" b="1" dirty="0" err="1">
                <a:ln w="9525">
                  <a:solidFill>
                    <a:schemeClr val="bg1"/>
                  </a:solidFill>
                  <a:prstDash val="solid"/>
                </a:ln>
                <a:latin typeface="NikoshBAN" panose="02000000000000000000" pitchFamily="2" charset="0"/>
                <a:cs typeface="NikoshBAN" panose="02000000000000000000" pitchFamily="2" charset="0"/>
              </a:rPr>
              <a:t>সুতরা</a:t>
            </a:r>
            <a:r>
              <a:rPr lang="en-US" sz="4800" b="1" dirty="0">
                <a:ln w="9525">
                  <a:solidFill>
                    <a:schemeClr val="bg1"/>
                  </a:solidFill>
                  <a:prstDash val="solid"/>
                </a:ln>
                <a:latin typeface="NikoshBAN" panose="02000000000000000000" pitchFamily="2" charset="0"/>
                <a:cs typeface="NikoshBAN" panose="02000000000000000000" pitchFamily="2" charset="0"/>
              </a:rPr>
              <a:t>, ১</a:t>
            </a:r>
            <a:r>
              <a:rPr lang="bn-IN" sz="4800" b="1" dirty="0">
                <a:ln w="9525">
                  <a:solidFill>
                    <a:schemeClr val="bg1"/>
                  </a:solidFill>
                  <a:prstDash val="solid"/>
                </a:ln>
                <a:latin typeface="NikoshBAN" panose="02000000000000000000" pitchFamily="2" charset="0"/>
                <a:cs typeface="NikoshBAN" panose="02000000000000000000" pitchFamily="2" charset="0"/>
              </a:rPr>
              <a:t>টি </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পাত্র</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রাখা</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রসের</a:t>
            </a:r>
            <a:r>
              <a:rPr lang="en-US" sz="4800" b="1" dirty="0">
                <a:ln w="9525">
                  <a:solidFill>
                    <a:schemeClr val="bg1"/>
                  </a:solidFill>
                  <a:prstDash val="solid"/>
                </a:ln>
                <a:latin typeface="NikoshBAN" panose="02000000000000000000" pitchFamily="2" charset="0"/>
                <a:cs typeface="NikoshBAN" panose="02000000000000000000" pitchFamily="2" charset="0"/>
              </a:rPr>
              <a:t> </a:t>
            </a:r>
            <a:r>
              <a:rPr lang="en-US" sz="4800" b="1" dirty="0" err="1">
                <a:ln w="9525">
                  <a:solidFill>
                    <a:schemeClr val="bg1"/>
                  </a:solidFill>
                  <a:prstDash val="solid"/>
                </a:ln>
                <a:latin typeface="NikoshBAN" panose="02000000000000000000" pitchFamily="2" charset="0"/>
                <a:cs typeface="NikoshBAN" panose="02000000000000000000" pitchFamily="2" charset="0"/>
              </a:rPr>
              <a:t>পরিমাণঃ</a:t>
            </a:r>
            <a:r>
              <a:rPr lang="en-US" sz="4800" b="1" dirty="0">
                <a:ln w="9525">
                  <a:solidFill>
                    <a:schemeClr val="bg1"/>
                  </a:solidFill>
                  <a:prstDash val="solid"/>
                </a:ln>
                <a:latin typeface="NikoshBAN" panose="02000000000000000000" pitchFamily="2" charset="0"/>
                <a:cs typeface="NikoshBAN" panose="02000000000000000000" pitchFamily="2" charset="0"/>
              </a:rPr>
              <a:t> ৩৩০ </a:t>
            </a:r>
            <a:r>
              <a:rPr lang="bn-IN" sz="4800" b="1" dirty="0">
                <a:ln w="9525">
                  <a:solidFill>
                    <a:schemeClr val="bg1"/>
                  </a:solidFill>
                  <a:prstDash val="solid"/>
                </a:ln>
                <a:latin typeface="NikoshBAN" panose="02000000000000000000" pitchFamily="2" charset="0"/>
                <a:cs typeface="NikoshBAN" panose="02000000000000000000" pitchFamily="2" charset="0"/>
              </a:rPr>
              <a:t>÷ ৩ = ১১০ </a:t>
            </a:r>
          </a:p>
          <a:p>
            <a:pPr algn="ctr"/>
            <a:r>
              <a:rPr lang="bn-IN" sz="4800" b="1" dirty="0">
                <a:ln w="9525">
                  <a:solidFill>
                    <a:schemeClr val="bg1"/>
                  </a:solidFill>
                  <a:prstDash val="solid"/>
                </a:ln>
                <a:latin typeface="NikoshBAN" panose="02000000000000000000" pitchFamily="2" charset="0"/>
                <a:cs typeface="NikoshBAN" panose="02000000000000000000" pitchFamily="2" charset="0"/>
              </a:rPr>
              <a:t>  উত্তরঃ  ১১০ মিলি </a:t>
            </a:r>
            <a:endParaRPr lang="en-US" sz="4800" b="1" dirty="0">
              <a:ln w="9525">
                <a:solidFill>
                  <a:schemeClr val="bg1"/>
                </a:solidFill>
                <a:prstDash val="solid"/>
              </a:ln>
              <a:latin typeface="NikoshBAN" panose="02000000000000000000" pitchFamily="2" charset="0"/>
              <a:cs typeface="NikoshBAN" panose="02000000000000000000" pitchFamily="2" charset="0"/>
            </a:endParaRPr>
          </a:p>
        </p:txBody>
      </p:sp>
      <p:grpSp>
        <p:nvGrpSpPr>
          <p:cNvPr id="18" name="Group 17"/>
          <p:cNvGrpSpPr/>
          <p:nvPr/>
        </p:nvGrpSpPr>
        <p:grpSpPr>
          <a:xfrm>
            <a:off x="716511" y="619291"/>
            <a:ext cx="8249324" cy="1561514"/>
            <a:chOff x="3447060" y="195256"/>
            <a:chExt cx="8249324" cy="1561514"/>
          </a:xfrm>
          <a:gradFill>
            <a:gsLst>
              <a:gs pos="0">
                <a:schemeClr val="bg1">
                  <a:lumMod val="75000"/>
                </a:schemeClr>
              </a:gs>
              <a:gs pos="74000">
                <a:schemeClr val="bg1"/>
              </a:gs>
              <a:gs pos="83000">
                <a:schemeClr val="bg1">
                  <a:lumMod val="75000"/>
                </a:schemeClr>
              </a:gs>
              <a:gs pos="100000">
                <a:schemeClr val="accent1">
                  <a:lumMod val="30000"/>
                  <a:lumOff val="70000"/>
                </a:schemeClr>
              </a:gs>
            </a:gsLst>
            <a:lin ang="5400000" scaled="1"/>
          </a:gradFill>
          <a:scene3d>
            <a:camera prst="orthographicFront">
              <a:rot lat="0" lon="0" rev="0"/>
            </a:camera>
            <a:lightRig rig="glow" dir="t">
              <a:rot lat="0" lon="0" rev="4800000"/>
            </a:lightRig>
          </a:scene3d>
        </p:grpSpPr>
        <p:sp>
          <p:nvSpPr>
            <p:cNvPr id="8" name="Rectangle: Top Corners Rounded 26">
              <a:extLst>
                <a:ext uri="{FF2B5EF4-FFF2-40B4-BE49-F238E27FC236}">
                  <a16:creationId xmlns:a16="http://schemas.microsoft.com/office/drawing/2014/main" id="{44DCA4D6-F538-4D73-97F3-2DF6990033B3}"/>
                </a:ext>
              </a:extLst>
            </p:cNvPr>
            <p:cNvSpPr/>
            <p:nvPr/>
          </p:nvSpPr>
          <p:spPr>
            <a:xfrm rot="5400000">
              <a:off x="6941233" y="-3205132"/>
              <a:ext cx="1260977" cy="8249324"/>
            </a:xfrm>
            <a:prstGeom prst="round2SameRect">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6DAB3D-BEC2-4D61-8D81-18DCA98418CA}"/>
                </a:ext>
              </a:extLst>
            </p:cNvPr>
            <p:cNvSpPr txBox="1"/>
            <p:nvPr/>
          </p:nvSpPr>
          <p:spPr>
            <a:xfrm>
              <a:off x="4194340" y="556471"/>
              <a:ext cx="6568426" cy="769441"/>
            </a:xfrm>
            <a:prstGeom prst="rect">
              <a:avLst/>
            </a:prstGeom>
            <a:grp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bn-IN" sz="4400" b="1" dirty="0">
                  <a:solidFill>
                    <a:srgbClr val="AB0DB7"/>
                  </a:solidFill>
                  <a:latin typeface="NikoshBAN" panose="02000000000000000000" pitchFamily="2" charset="0"/>
                  <a:cs typeface="NikoshBAN" panose="02000000000000000000" pitchFamily="2" charset="0"/>
                </a:rPr>
                <a:t>গাণিতিক ভাবে সমস্যাটি সমাধান কর </a:t>
              </a:r>
              <a:endParaRPr lang="en-US" sz="4400" b="1" dirty="0">
                <a:solidFill>
                  <a:srgbClr val="AB0DB7"/>
                </a:solidFill>
                <a:latin typeface="NikoshBAN" panose="02000000000000000000" pitchFamily="2" charset="0"/>
                <a:cs typeface="NikoshBAN" panose="02000000000000000000" pitchFamily="2" charset="0"/>
              </a:endParaRPr>
            </a:p>
          </p:txBody>
        </p:sp>
        <p:sp>
          <p:nvSpPr>
            <p:cNvPr id="11" name="Freeform: Shape 25">
              <a:extLst>
                <a:ext uri="{FF2B5EF4-FFF2-40B4-BE49-F238E27FC236}">
                  <a16:creationId xmlns:a16="http://schemas.microsoft.com/office/drawing/2014/main" id="{28D15D18-648A-42E4-BF22-01898E8B0AC0}"/>
                </a:ext>
              </a:extLst>
            </p:cNvPr>
            <p:cNvSpPr/>
            <p:nvPr/>
          </p:nvSpPr>
          <p:spPr>
            <a:xfrm rot="16200000">
              <a:off x="3413584" y="590913"/>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grpFill/>
            <a:ln>
              <a:noFill/>
            </a:ln>
            <a:effectLst>
              <a:outerShdw blurRad="190500" dist="228600" dir="2700000" algn="ctr">
                <a:srgbClr val="000000">
                  <a:alpha val="30000"/>
                </a:srgbClr>
              </a:outerShdw>
              <a:softEdge rad="101600"/>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93E67E7E-EAEB-433A-ACA9-051546A94ADA}"/>
              </a:ext>
            </a:extLst>
          </p:cNvPr>
          <p:cNvSpPr>
            <a:spLocks noGrp="1"/>
          </p:cNvSpPr>
          <p:nvPr>
            <p:ph type="dt" sz="half" idx="10"/>
          </p:nvPr>
        </p:nvSpPr>
        <p:spPr/>
        <p:txBody>
          <a:bodyPr/>
          <a:lstStyle/>
          <a:p>
            <a:fld id="{2A95AB97-3F4B-4545-8546-3522A6EAAE91}" type="datetime1">
              <a:rPr lang="en-US" smtClean="0"/>
              <a:t>4/24/2022</a:t>
            </a:fld>
            <a:endParaRPr lang="en-US"/>
          </a:p>
        </p:txBody>
      </p:sp>
      <p:sp>
        <p:nvSpPr>
          <p:cNvPr id="4" name="Footer Placeholder 3">
            <a:extLst>
              <a:ext uri="{FF2B5EF4-FFF2-40B4-BE49-F238E27FC236}">
                <a16:creationId xmlns:a16="http://schemas.microsoft.com/office/drawing/2014/main" id="{40F59E4C-C649-4A4A-AB49-CA2DBFD93EC7}"/>
              </a:ext>
            </a:extLst>
          </p:cNvPr>
          <p:cNvSpPr>
            <a:spLocks noGrp="1"/>
          </p:cNvSpPr>
          <p:nvPr>
            <p:ph type="ftr" sz="quarter" idx="11"/>
          </p:nvPr>
        </p:nvSpPr>
        <p:spPr/>
        <p:txBody>
          <a:bodyPr/>
          <a:lstStyle/>
          <a:p>
            <a:r>
              <a:rPr lang="en-US"/>
              <a:t>SHAHNAZ FERDAUSHI JUI</a:t>
            </a:r>
          </a:p>
        </p:txBody>
      </p:sp>
      <p:sp>
        <p:nvSpPr>
          <p:cNvPr id="5" name="Slide Number Placeholder 4">
            <a:extLst>
              <a:ext uri="{FF2B5EF4-FFF2-40B4-BE49-F238E27FC236}">
                <a16:creationId xmlns:a16="http://schemas.microsoft.com/office/drawing/2014/main" id="{8EA4E5B6-FBC2-4D45-BFCC-CFA1688B3727}"/>
              </a:ext>
            </a:extLst>
          </p:cNvPr>
          <p:cNvSpPr>
            <a:spLocks noGrp="1"/>
          </p:cNvSpPr>
          <p:nvPr>
            <p:ph type="sldNum" sz="quarter" idx="12"/>
          </p:nvPr>
        </p:nvSpPr>
        <p:spPr/>
        <p:txBody>
          <a:bodyPr/>
          <a:lstStyle/>
          <a:p>
            <a:fld id="{C85F3B43-B225-4DF9-84B6-AB2510CE7258}" type="slidenum">
              <a:rPr lang="en-US" smtClean="0"/>
              <a:t>8</a:t>
            </a:fld>
            <a:endParaRPr lang="en-US"/>
          </a:p>
        </p:txBody>
      </p:sp>
    </p:spTree>
    <p:custDataLst>
      <p:tags r:id="rId1"/>
    </p:custDataLst>
    <p:extLst>
      <p:ext uri="{BB962C8B-B14F-4D97-AF65-F5344CB8AC3E}">
        <p14:creationId xmlns:p14="http://schemas.microsoft.com/office/powerpoint/2010/main" val="2643231378"/>
      </p:ext>
    </p:extLst>
  </p:cSld>
  <p:clrMapOvr>
    <a:masterClrMapping/>
  </p:clrMapOvr>
  <mc:AlternateContent xmlns:mc="http://schemas.openxmlformats.org/markup-compatibility/2006" xmlns:p14="http://schemas.microsoft.com/office/powerpoint/2010/main">
    <mc:Choice Requires="p14">
      <p:transition spd="slow" p14:dur="1250" advTm="25493">
        <p14:switch dir="r"/>
      </p:transition>
    </mc:Choice>
    <mc:Fallback xmlns="">
      <p:transition spd="slow" advTm="254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1000">
              <a:schemeClr val="bg1"/>
            </a:gs>
            <a:gs pos="55500">
              <a:schemeClr val="accent6">
                <a:lumMod val="50000"/>
              </a:schemeClr>
            </a:gs>
            <a:gs pos="37000">
              <a:srgbClr val="92D050"/>
            </a:gs>
            <a:gs pos="0">
              <a:schemeClr val="accent1">
                <a:lumMod val="5000"/>
                <a:lumOff val="95000"/>
              </a:schemeClr>
            </a:gs>
            <a:gs pos="15000">
              <a:srgbClr val="92D050"/>
            </a:gs>
            <a:gs pos="83000">
              <a:schemeClr val="accent6">
                <a:lumMod val="40000"/>
                <a:lumOff val="6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5D5A2-98DA-46E3-84AD-FFA8B93F4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3" y="501650"/>
            <a:ext cx="10319657" cy="5854700"/>
          </a:xfrm>
          <a:prstGeom prst="rect">
            <a:avLst/>
          </a:prstGeom>
          <a:ln>
            <a:noFill/>
          </a:ln>
          <a:effectLst>
            <a:softEdge rad="112500"/>
          </a:effectLst>
        </p:spPr>
      </p:pic>
      <p:sp>
        <p:nvSpPr>
          <p:cNvPr id="5" name="Rectangle: Rounded Corners 4">
            <a:extLst>
              <a:ext uri="{FF2B5EF4-FFF2-40B4-BE49-F238E27FC236}">
                <a16:creationId xmlns:a16="http://schemas.microsoft.com/office/drawing/2014/main" id="{824893BF-D3A2-4ACF-AED6-30BBA338B4A0}"/>
              </a:ext>
            </a:extLst>
          </p:cNvPr>
          <p:cNvSpPr/>
          <p:nvPr/>
        </p:nvSpPr>
        <p:spPr>
          <a:xfrm>
            <a:off x="1378858" y="822112"/>
            <a:ext cx="7315198" cy="1822146"/>
          </a:xfrm>
          <a:prstGeom prst="roundRect">
            <a:avLst>
              <a:gd name="adj" fmla="val 30259"/>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NikoshBAN" panose="02000000000000000000" pitchFamily="2" charset="0"/>
                <a:cs typeface="NikoshBAN" panose="02000000000000000000" pitchFamily="2" charset="0"/>
              </a:rPr>
              <a:t>আমাদের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আজকের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পাঠের</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শিরোনাম</a:t>
            </a:r>
            <a:r>
              <a:rPr lang="bn-IN" sz="4000" dirty="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7208EE84-A424-4989-ADFE-B83871D69EFD}"/>
              </a:ext>
            </a:extLst>
          </p:cNvPr>
          <p:cNvSpPr/>
          <p:nvPr/>
        </p:nvSpPr>
        <p:spPr>
          <a:xfrm>
            <a:off x="4772228" y="2952864"/>
            <a:ext cx="1483430" cy="928562"/>
          </a:xfrm>
          <a:prstGeom prst="roundRect">
            <a:avLst>
              <a:gd name="adj" fmla="val 30259"/>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i="1" dirty="0">
                <a:solidFill>
                  <a:schemeClr val="bg1"/>
                </a:solidFill>
                <a:latin typeface="NikoshBAN" panose="02000000000000000000" pitchFamily="2" charset="0"/>
                <a:cs typeface="NikoshBAN" panose="02000000000000000000" pitchFamily="2" charset="0"/>
              </a:rPr>
              <a:t>গড় </a:t>
            </a:r>
            <a:r>
              <a:rPr lang="bn-IN" sz="4000" dirty="0">
                <a:solidFill>
                  <a:schemeClr val="bg1"/>
                </a:solidFill>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2" name="Date Placeholder 1">
            <a:extLst>
              <a:ext uri="{FF2B5EF4-FFF2-40B4-BE49-F238E27FC236}">
                <a16:creationId xmlns:a16="http://schemas.microsoft.com/office/drawing/2014/main" id="{74D6D4C9-D3A2-479E-BCBD-6E8C4BB32E03}"/>
              </a:ext>
            </a:extLst>
          </p:cNvPr>
          <p:cNvSpPr>
            <a:spLocks noGrp="1"/>
          </p:cNvSpPr>
          <p:nvPr>
            <p:ph type="dt" sz="half" idx="10"/>
          </p:nvPr>
        </p:nvSpPr>
        <p:spPr/>
        <p:txBody>
          <a:bodyPr/>
          <a:lstStyle/>
          <a:p>
            <a:fld id="{1F58410B-F50D-41F4-A855-2EAB36A44775}" type="datetime1">
              <a:rPr lang="en-US" smtClean="0"/>
              <a:t>4/24/2022</a:t>
            </a:fld>
            <a:endParaRPr lang="en-US"/>
          </a:p>
        </p:txBody>
      </p:sp>
      <p:sp>
        <p:nvSpPr>
          <p:cNvPr id="4" name="Footer Placeholder 3">
            <a:extLst>
              <a:ext uri="{FF2B5EF4-FFF2-40B4-BE49-F238E27FC236}">
                <a16:creationId xmlns:a16="http://schemas.microsoft.com/office/drawing/2014/main" id="{A499B9DC-FAAE-4A5F-B31F-61381598359B}"/>
              </a:ext>
            </a:extLst>
          </p:cNvPr>
          <p:cNvSpPr>
            <a:spLocks noGrp="1"/>
          </p:cNvSpPr>
          <p:nvPr>
            <p:ph type="ftr" sz="quarter" idx="11"/>
          </p:nvPr>
        </p:nvSpPr>
        <p:spPr/>
        <p:txBody>
          <a:bodyPr/>
          <a:lstStyle/>
          <a:p>
            <a:r>
              <a:rPr lang="en-US"/>
              <a:t>SHAHNAZ FERDAUSHI JUI</a:t>
            </a:r>
          </a:p>
        </p:txBody>
      </p:sp>
      <p:sp>
        <p:nvSpPr>
          <p:cNvPr id="6" name="Slide Number Placeholder 5">
            <a:extLst>
              <a:ext uri="{FF2B5EF4-FFF2-40B4-BE49-F238E27FC236}">
                <a16:creationId xmlns:a16="http://schemas.microsoft.com/office/drawing/2014/main" id="{1830BC7A-22F0-44E0-BC9F-69313BB07F1B}"/>
              </a:ext>
            </a:extLst>
          </p:cNvPr>
          <p:cNvSpPr>
            <a:spLocks noGrp="1"/>
          </p:cNvSpPr>
          <p:nvPr>
            <p:ph type="sldNum" sz="quarter" idx="12"/>
          </p:nvPr>
        </p:nvSpPr>
        <p:spPr/>
        <p:txBody>
          <a:bodyPr/>
          <a:lstStyle/>
          <a:p>
            <a:fld id="{C85F3B43-B225-4DF9-84B6-AB2510CE7258}" type="slidenum">
              <a:rPr lang="en-US" smtClean="0"/>
              <a:t>9</a:t>
            </a:fld>
            <a:endParaRPr lang="en-US"/>
          </a:p>
        </p:txBody>
      </p:sp>
    </p:spTree>
    <p:extLst>
      <p:ext uri="{BB962C8B-B14F-4D97-AF65-F5344CB8AC3E}">
        <p14:creationId xmlns:p14="http://schemas.microsoft.com/office/powerpoint/2010/main" val="1505730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7|5.1|8"/>
</p:tagLst>
</file>

<file path=ppt/tags/tag2.xml><?xml version="1.0" encoding="utf-8"?>
<p:tagLst xmlns:a="http://schemas.openxmlformats.org/drawingml/2006/main" xmlns:r="http://schemas.openxmlformats.org/officeDocument/2006/relationships" xmlns:p="http://schemas.openxmlformats.org/presentationml/2006/main">
  <p:tag name="TIMING" val="|5.2|2.4|4.6|3.3|4.4"/>
</p:tagLst>
</file>

<file path=ppt/tags/tag3.xml><?xml version="1.0" encoding="utf-8"?>
<p:tagLst xmlns:a="http://schemas.openxmlformats.org/drawingml/2006/main" xmlns:r="http://schemas.openxmlformats.org/officeDocument/2006/relationships" xmlns:p="http://schemas.openxmlformats.org/presentationml/2006/main">
  <p:tag name="TIMING" val="|3.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1090</Words>
  <Application>Microsoft Office PowerPoint</Application>
  <PresentationFormat>Widescreen</PresentationFormat>
  <Paragraphs>245</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shahnazchy43@outlook.com</cp:lastModifiedBy>
  <cp:revision>65</cp:revision>
  <dcterms:created xsi:type="dcterms:W3CDTF">2022-02-03T06:59:21Z</dcterms:created>
  <dcterms:modified xsi:type="dcterms:W3CDTF">2022-04-24T09:04:41Z</dcterms:modified>
</cp:coreProperties>
</file>