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285" r:id="rId3"/>
    <p:sldId id="284" r:id="rId4"/>
    <p:sldId id="286" r:id="rId5"/>
    <p:sldId id="256" r:id="rId6"/>
    <p:sldId id="257" r:id="rId7"/>
    <p:sldId id="259" r:id="rId8"/>
    <p:sldId id="261" r:id="rId9"/>
    <p:sldId id="260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0" r:id="rId18"/>
    <p:sldId id="273" r:id="rId19"/>
    <p:sldId id="272" r:id="rId20"/>
    <p:sldId id="262" r:id="rId21"/>
    <p:sldId id="275" r:id="rId22"/>
    <p:sldId id="287" r:id="rId23"/>
    <p:sldId id="277" r:id="rId24"/>
    <p:sldId id="280" r:id="rId25"/>
    <p:sldId id="276" r:id="rId26"/>
    <p:sldId id="290" r:id="rId27"/>
    <p:sldId id="288" r:id="rId28"/>
    <p:sldId id="29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380F0-A8CB-42A8-9459-EA080B6653AB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C2A27-6E7F-4E9C-9DCD-386B6B35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0C62F-3A20-4E39-8380-A14D236985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0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2A27-6E7F-4E9C-9DCD-386B6B359A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6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1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7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0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4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5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0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6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287C-2555-4F1A-B602-1A03080D550C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CA37-C349-4800-A519-B780A4AB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6" name="Flowchart: Terminator 5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Flowchart: Terminator 7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Flowchart: Terminator 8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8BE1F57-8979-4335-AE5D-BC44C7FAC43D}"/>
              </a:ext>
            </a:extLst>
          </p:cNvPr>
          <p:cNvSpPr txBox="1"/>
          <p:nvPr/>
        </p:nvSpPr>
        <p:spPr>
          <a:xfrm>
            <a:off x="568611" y="1708596"/>
            <a:ext cx="11228648" cy="22787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prstTxWarp prst="textInflate">
              <a:avLst/>
            </a:prstTxWarp>
            <a:spAutoFit/>
            <a:scene3d>
              <a:camera prst="perspectiveRight"/>
              <a:lightRig rig="threePt" dir="t"/>
            </a:scene3d>
            <a:sp3d extrusionH="95250" contourW="57150">
              <a:bevelT w="146050" h="171450"/>
              <a:bevelB w="146050" h="146050"/>
            </a:sp3d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গণিত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 সবাইকে 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7078A28B-179F-4B8E-A9A0-52C218DF2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34" y="-18440"/>
            <a:ext cx="6154058" cy="687644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B940849E-5DA6-4C28-A99A-93D8FAC69D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07" y="-4934"/>
            <a:ext cx="6066971" cy="687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-0.51667 -0.00255 " pathEditMode="relative" rAng="0" ptsTypes="AA">
                                      <p:cBhvr>
                                        <p:cTn id="6" dur="4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44444E-6 L 0.55208 -0.00092 " pathEditMode="relative" rAng="0" ptsTypes="AA">
                                      <p:cBhvr>
                                        <p:cTn id="8" dur="4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>
            <a:off x="149901" y="4856812"/>
            <a:ext cx="3882453" cy="11842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8169639" y="4841822"/>
            <a:ext cx="3702571" cy="11392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>
            <a:off x="4287186" y="4916773"/>
            <a:ext cx="3777521" cy="98935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576609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28931" y="128589"/>
            <a:ext cx="11972921" cy="6581775"/>
            <a:chOff x="135731" y="142876"/>
            <a:chExt cx="11972921" cy="6581775"/>
          </a:xfrm>
        </p:grpSpPr>
        <p:sp>
          <p:nvSpPr>
            <p:cNvPr id="24" name="Flowchart: Terminator 23"/>
            <p:cNvSpPr/>
            <p:nvPr/>
          </p:nvSpPr>
          <p:spPr>
            <a:xfrm>
              <a:off x="185738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7" name="Flowchart: Terminator 26"/>
            <p:cNvSpPr/>
            <p:nvPr/>
          </p:nvSpPr>
          <p:spPr>
            <a:xfrm>
              <a:off x="185737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Flowchart: Terminator 28"/>
            <p:cNvSpPr/>
            <p:nvPr/>
          </p:nvSpPr>
          <p:spPr>
            <a:xfrm rot="5400000">
              <a:off x="8768235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98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01029 0.5557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7 L 0.31797 0.551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2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7037E-7 L 0.59974 0.553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87" y="2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4.81481E-6 L -0.05547 0.5567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3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96296E-6 L 0.24713 0.5530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7" y="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58333E-6 4.81481E-6 L 0.51745 0.5608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2" y="2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5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7037E-7 L -0.1319 0.554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2" y="2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2.96296E-6 L 0.17839 0.5560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19" y="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5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2.96296E-6 L 0.44076 0.5611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00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1.11111E-6 L -0.20872 0.5574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43" y="2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45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3.7037E-6 L 0.08919 0.5557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7000"/>
                            </p:stCondLst>
                            <p:childTnLst>
                              <p:par>
                                <p:cTn id="9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9167E-6 3.7037E-7 L 0.35508 0.5560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7" y="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9401930" y="4927547"/>
            <a:ext cx="2559221" cy="7874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>
            <a:off x="197644" y="4942538"/>
            <a:ext cx="2683555" cy="8185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6565821" y="4887508"/>
            <a:ext cx="2559221" cy="7874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>
            <a:off x="3344509" y="5031159"/>
            <a:ext cx="2611026" cy="6838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60312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35731" y="142875"/>
            <a:ext cx="11972921" cy="6587370"/>
            <a:chOff x="135731" y="142875"/>
            <a:chExt cx="11972921" cy="6587370"/>
          </a:xfrm>
        </p:grpSpPr>
        <p:sp>
          <p:nvSpPr>
            <p:cNvPr id="28" name="Flowchart: Terminator 27"/>
            <p:cNvSpPr/>
            <p:nvPr/>
          </p:nvSpPr>
          <p:spPr>
            <a:xfrm>
              <a:off x="185738" y="142875"/>
              <a:ext cx="11922914" cy="140277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Flowchart: Terminator 28"/>
            <p:cNvSpPr/>
            <p:nvPr/>
          </p:nvSpPr>
          <p:spPr>
            <a:xfrm>
              <a:off x="185737" y="6610351"/>
              <a:ext cx="11822904" cy="119894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Flowchart: Terminator 29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Flowchart: Terminator 30"/>
            <p:cNvSpPr/>
            <p:nvPr/>
          </p:nvSpPr>
          <p:spPr>
            <a:xfrm rot="5400000">
              <a:off x="8768235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59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00456 0.5594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7 L 0.21107 0.5664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47" y="2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7037E-7 L 0.428 0.5534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93" y="2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4.81481E-6 L 0.61836 0.5543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11" y="2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96296E-6 L -0.11237 0.5585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58333E-6 4.81481E-6 L 0.08881 0.5604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0" y="2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8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7037E-7 L 0.30743 0.5548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5" y="2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2.96296E-6 L 0.50469 0.5627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34" y="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5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2.96296E-6 L -0.23281 0.5569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41" y="2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00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1.11111E-6 L -0.03242 0.5629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2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4500"/>
                            </p:stCondLst>
                            <p:childTnLst>
                              <p:par>
                                <p:cTn id="9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3.7037E-6 L 0.18398 0.5527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7000"/>
                            </p:stCondLst>
                            <p:childTnLst>
                              <p:par>
                                <p:cTn id="9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9167E-6 3.7037E-7 L 0.37956 0.5518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1" y="2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5" presetClass="entr" presetSubtype="0" repeatCount="200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9499301" y="4998986"/>
            <a:ext cx="1909140" cy="58742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7104611" y="4998986"/>
            <a:ext cx="1909140" cy="5874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>
            <a:off x="230979" y="5028263"/>
            <a:ext cx="2001890" cy="61061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4911515" y="4998986"/>
            <a:ext cx="1909140" cy="5874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>
            <a:off x="2566296" y="5076279"/>
            <a:ext cx="1947786" cy="5101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38863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7197" y="248057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30" name="Flowchart: Terminator 29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Flowchart: Terminator 30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Flowchart: Terminator 31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3" name="Flowchart: Terminator 32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1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00651 0.5430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7 L 0.12852 0.5495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2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7037E-7 L 0.27865 0.541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2" y="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4.81481E-6 L 0.42734 0.5377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67" y="2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96296E-6 L 0.5763 0.5400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15" y="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35 4.81481E-6 L -0.16927 0.5377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81" y="2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500"/>
                            </p:stCondLst>
                            <p:childTnLst>
                              <p:par>
                                <p:cTn id="8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7037E-7 L -0.03515 0.5379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" y="2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000"/>
                            </p:stCondLst>
                            <p:childTnLst>
                              <p:par>
                                <p:cTn id="9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2.96296E-6 L 0.11315 0.5379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2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9500"/>
                            </p:stCondLst>
                            <p:childTnLst>
                              <p:par>
                                <p:cTn id="9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2.96296E-6 L 0.26342 0.5379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2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00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1.11111E-6 L 0.403 0.5340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3" y="2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15" presetID="45" presetClass="entr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9945062" y="5013274"/>
            <a:ext cx="1630531" cy="5017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7892368" y="5013274"/>
            <a:ext cx="1630531" cy="50170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5932406" y="5056838"/>
            <a:ext cx="1630531" cy="50170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>
            <a:off x="496260" y="5056838"/>
            <a:ext cx="1709745" cy="5215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4154039" y="5028263"/>
            <a:ext cx="1630531" cy="50170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>
            <a:off x="2353841" y="5079287"/>
            <a:ext cx="1663538" cy="43568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38863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7197" y="248057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72545" y="22742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32" name="Flowchart: Terminator 31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3" name="Flowchart: Terminator 32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4" name="Flowchart: Terminator 33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5" name="Flowchart: Terminator 34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24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00651 0.5430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7 L 0.1168 0.5391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7037E-7 L 0.21914 0.5391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4.81481E-6 L 0.32279 0.5439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96296E-6 L 0.44869 0.5358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5" y="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35 4.81481E-6 L 0.57097 0.5398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24" y="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7037E-7 L -0.19544 0.5400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9" y="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2.96296E-6 L -0.08567 0.5421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4" y="2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95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2.96296E-6 L 0.01667 0.5400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1.11111E-6 L 0.11563 0.5402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27014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3.7037E-6 L 0.24049 0.533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8" y="2669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9167E-6 3.7037E-7 L 0.36784 0.5391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45" presetClass="entr" presetSubtype="0" repeatCount="200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9897371" y="5026546"/>
            <a:ext cx="1351922" cy="41597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8379203" y="5012960"/>
            <a:ext cx="1351922" cy="41597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7006104" y="4998986"/>
            <a:ext cx="1351922" cy="41597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5521041" y="5026546"/>
            <a:ext cx="1351922" cy="4159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>
            <a:off x="1059458" y="4982567"/>
            <a:ext cx="1417599" cy="4323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3983297" y="5041341"/>
            <a:ext cx="1351922" cy="4159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>
            <a:off x="2561512" y="5068708"/>
            <a:ext cx="1379290" cy="3612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38863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7197" y="248057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72545" y="22742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93365" y="24831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34" name="Flowchart: Terminator 33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5" name="Flowchart: Terminator 34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6" name="Flowchart: Terminator 35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7" name="Flowchart: Terminator 36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0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05325 0.5263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7 L 0.12852 0.5328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7037E-7 L 0.21016 0.5349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8" y="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4.81481E-6 L 0.30443 0.5335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1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96296E-6 L 0.38112 0.5254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49" y="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35 4.81481E-6 L 0.44792 0.5356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9" y="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500"/>
                            </p:stCondLst>
                            <p:childTnLst>
                              <p:par>
                                <p:cTn id="9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7037E-7 L 0.5418 0.5400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45" presetClass="entr" presetSubtype="0" repeatCount="2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0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10360937" y="5012959"/>
            <a:ext cx="1351922" cy="41597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8838863" y="5040326"/>
            <a:ext cx="1351922" cy="41597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7399389" y="5026546"/>
            <a:ext cx="1351922" cy="41597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5918615" y="5012959"/>
            <a:ext cx="1351922" cy="41597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4505904" y="5026546"/>
            <a:ext cx="1351922" cy="4159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>
            <a:off x="289463" y="4996540"/>
            <a:ext cx="1417599" cy="4323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>
            <a:off x="3132805" y="5026546"/>
            <a:ext cx="1351922" cy="4159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>
            <a:off x="1746892" y="5040326"/>
            <a:ext cx="1379290" cy="3612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38863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7197" y="248057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72545" y="22742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93365" y="24831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05483" y="249486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36" name="Flowchart: Terminator 35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7" name="Flowchart: Terminator 36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8" name="Flowchart: Terminator 37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" name="Flowchart: Terminator 38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9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01172 0.5243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" y="2620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6667 0.5287 " pathEditMode="relative" rAng="0" ptsTypes="AA">
                                      <p:cBhvr>
                                        <p:cTn id="8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2643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14037 0.5287 " pathEditMode="relative" rAng="0" ptsTypes="AA">
                                      <p:cBhvr>
                                        <p:cTn id="9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8" y="2643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0.21016 0.52939 " pathEditMode="relative" rAng="0" ptsTypes="AA">
                                      <p:cBhvr>
                                        <p:cTn id="9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8" y="2645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29062 0.51921 " pathEditMode="relative" rAng="0" ptsTypes="AA">
                                      <p:cBhvr>
                                        <p:cTn id="9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31" y="25949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4.81481E-6 L 0.36459 0.52523 " pathEditMode="relative" rAng="0" ptsTypes="AA">
                                      <p:cBhvr>
                                        <p:cTn id="9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12" y="2625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0.44922 0.53171 " pathEditMode="relative" rAng="0" ptsTypes="AA">
                                      <p:cBhvr>
                                        <p:cTn id="9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61" y="2657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53985 0.53171 " pathEditMode="relative" rAng="0" ptsTypes="AA">
                                      <p:cBhvr>
                                        <p:cTn id="100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2" y="2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5" presetClass="entr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0" grpId="0"/>
      <p:bldP spid="32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804763" y="5246039"/>
            <a:ext cx="1175224" cy="35846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2024526" y="5223352"/>
            <a:ext cx="1175224" cy="35846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10167946" y="5209061"/>
            <a:ext cx="1120776" cy="3448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8948038" y="5212579"/>
            <a:ext cx="1120776" cy="3448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7767949" y="5212598"/>
            <a:ext cx="1120776" cy="3448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6643098" y="5223352"/>
            <a:ext cx="1120776" cy="3448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3111502" y="5223352"/>
            <a:ext cx="1175224" cy="3584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5443100" y="5226659"/>
            <a:ext cx="1120776" cy="344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 flipH="1">
            <a:off x="4275811" y="5246039"/>
            <a:ext cx="1143464" cy="299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76329" y="83473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1002548" y="83619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5182" y="83473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61089" y="84260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49540" y="82914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938883" y="81395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83211" y="82914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391342" y="79877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29284" y="79877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6403901" y="83473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35191" y="82709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60561" y="81148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81851"/>
              </p:ext>
            </p:extLst>
          </p:nvPr>
        </p:nvGraphicFramePr>
        <p:xfrm>
          <a:off x="6371990" y="228469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718444" y="2494648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63874" y="251988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80052" y="251988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34538" y="2519883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016778" y="2744131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323170" y="2531831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672946" y="2746751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970776" y="2758419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40966" y="277692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38" name="Flowchart: Terminator 37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" name="Flowchart: Terminator 38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0" name="Flowchart: Terminator 39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" name="Flowchart: Terminator 40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87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07407E-6 L -0.01575 0.553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" y="27685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44444E-6 L 0.04882 0.54514 " pathEditMode="relative" rAng="0" ptsTypes="AA">
                                      <p:cBhvr>
                                        <p:cTn id="9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5" y="27245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0.09583 0.54954 " pathEditMode="relative" rAng="0" ptsTypes="AA">
                                      <p:cBhvr>
                                        <p:cTn id="9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7477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15131 0.55023 " pathEditMode="relative" rAng="0" ptsTypes="AA">
                                      <p:cBhvr>
                                        <p:cTn id="9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5" y="275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19961 0.55278 " pathEditMode="relative" rAng="0" ptsTypes="AA">
                                      <p:cBhvr>
                                        <p:cTn id="9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74" y="27639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1.48148E-6 L 0.2612 0.55231 " pathEditMode="relative" rAng="0" ptsTypes="AA">
                                      <p:cBhvr>
                                        <p:cTn id="10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43" y="27616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31615 0.55023 " pathEditMode="relative" rAng="0" ptsTypes="AA">
                                      <p:cBhvr>
                                        <p:cTn id="10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275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37292 0.55903 " pathEditMode="relative" rAng="0" ptsTypes="AA">
                                      <p:cBhvr>
                                        <p:cTn id="10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2794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43216 0.55671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2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5" presetClass="entr" presetSubtype="0" repeatCount="3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0" grpId="0"/>
      <p:bldP spid="32" grpId="0"/>
      <p:bldP spid="35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310088" y="5231049"/>
            <a:ext cx="1175224" cy="35846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1529851" y="5208362"/>
            <a:ext cx="1175224" cy="35846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10930270" y="5167378"/>
            <a:ext cx="1120776" cy="3448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9673271" y="5194071"/>
            <a:ext cx="1120776" cy="3448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8453363" y="5197589"/>
            <a:ext cx="1120776" cy="3448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7273274" y="5197608"/>
            <a:ext cx="1120776" cy="3448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6148423" y="5208362"/>
            <a:ext cx="1120776" cy="3448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2616827" y="5208362"/>
            <a:ext cx="1175224" cy="3584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4948425" y="5211669"/>
            <a:ext cx="1120776" cy="344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 flipH="1">
            <a:off x="3781136" y="5231049"/>
            <a:ext cx="1143464" cy="299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38863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7197" y="248057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72545" y="22742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93365" y="24831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05483" y="249486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425278" y="24831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784405" y="249486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40" name="Flowchart: Terminator 39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" name="Flowchart: Terminator 40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2" name="Flowchart: Terminator 41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3" name="Flowchart: Terminator 42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31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01576 0.553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" y="2768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4883 0.54514 " pathEditMode="relative" rAng="0" ptsTypes="AA">
                                      <p:cBhvr>
                                        <p:cTn id="9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5" y="2724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09584 0.54954 " pathEditMode="relative" rAng="0" ptsTypes="AA">
                                      <p:cBhvr>
                                        <p:cTn id="10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747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0.1513 0.55023 " pathEditMode="relative" rAng="0" ptsTypes="AA">
                                      <p:cBhvr>
                                        <p:cTn id="10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5" y="275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19961 0.55277 " pathEditMode="relative" rAng="0" ptsTypes="AA">
                                      <p:cBhvr>
                                        <p:cTn id="10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74" y="2763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4.81481E-6 L 0.2612 0.55231 " pathEditMode="relative" rAng="0" ptsTypes="AA">
                                      <p:cBhvr>
                                        <p:cTn id="10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43" y="2761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0.31615 0.55023 " pathEditMode="relative" rAng="0" ptsTypes="AA">
                                      <p:cBhvr>
                                        <p:cTn id="10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2750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37292 0.55902 " pathEditMode="relative" rAng="0" ptsTypes="AA">
                                      <p:cBhvr>
                                        <p:cTn id="110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2794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43217 0.5567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2" y="2782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0.4905 0.5504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18" y="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repeatCount="3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0" grpId="0"/>
      <p:bldP spid="32" grpId="0"/>
      <p:bldP spid="35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8599262" y="4948081"/>
            <a:ext cx="799660" cy="24604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9647288" y="4937457"/>
            <a:ext cx="799660" cy="24604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10695314" y="4948081"/>
            <a:ext cx="799660" cy="24604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7593300" y="4955108"/>
            <a:ext cx="799660" cy="24604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6604562" y="4937457"/>
            <a:ext cx="799660" cy="24604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5637715" y="4955108"/>
            <a:ext cx="799660" cy="2460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4587971" y="4937457"/>
            <a:ext cx="799660" cy="24604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3621124" y="4955108"/>
            <a:ext cx="799660" cy="2460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544999" y="4904041"/>
            <a:ext cx="899216" cy="2742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2643492" y="4955108"/>
            <a:ext cx="799660" cy="2460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 flipH="1">
            <a:off x="1594833" y="4968889"/>
            <a:ext cx="815846" cy="21367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356952" y="748307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883171" y="749764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835805" y="748307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841712" y="756177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330163" y="742713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19506" y="727529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363834" y="742712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271965" y="712346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809907" y="712346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6284524" y="748306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815814" y="740666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341184" y="725061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967402"/>
              </p:ext>
            </p:extLst>
          </p:nvPr>
        </p:nvGraphicFramePr>
        <p:xfrm>
          <a:off x="6252613" y="1953727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9141958" y="21983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32240" y="2190591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62477" y="21983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73112" y="2214072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58622" y="2442899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499124" y="245096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796888" y="245096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102056" y="2465254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52850" y="245096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99455" y="218286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863192" y="2442899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41" name="Flowchart: Terminator 40"/>
            <p:cNvSpPr/>
            <p:nvPr/>
          </p:nvSpPr>
          <p:spPr>
            <a:xfrm>
              <a:off x="214314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2" name="Flowchart: Terminator 41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5" name="Flowchart: Terminator 44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6" name="Flowchart: Terminator 45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311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03477 0.5097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5" y="25486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0.00951 0.51621 " pathEditMode="relative" rAng="0" ptsTypes="AA">
                                      <p:cBhvr>
                                        <p:cTn id="10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2581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0.05651 0.51412 " pathEditMode="relative" rAng="0" ptsTypes="AA">
                                      <p:cBhvr>
                                        <p:cTn id="10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" y="25694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48148E-6 L 0.09375 0.5169 " pathEditMode="relative" rAng="0" ptsTypes="AA">
                                      <p:cBhvr>
                                        <p:cTn id="10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2583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7 L 0.13346 0.51296 " pathEditMode="relative" rAng="0" ptsTypes="AA">
                                      <p:cBhvr>
                                        <p:cTn id="10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2564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1.48148E-6 L 0.17318 0.51481 " pathEditMode="relative" rAng="0" ptsTypes="AA">
                                      <p:cBhvr>
                                        <p:cTn id="1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25741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0.2155 0.51505 " pathEditMode="relative" rAng="0" ptsTypes="AA">
                                      <p:cBhvr>
                                        <p:cTn id="1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8" y="25741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0.2586 0.51921 " pathEditMode="relative" rAng="0" ptsTypes="AA">
                                      <p:cBhvr>
                                        <p:cTn id="11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0" y="25949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0.29727 0.5213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26065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3972 0.51736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25856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6296E-6 L 0.38515 0.5171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8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45" presetClass="entr" presetSubtype="0" repeatCount="2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2" grpId="0"/>
      <p:bldP spid="35" grpId="0"/>
      <p:bldP spid="39" grpId="0"/>
      <p:bldP spid="40" grpId="0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8223964" y="5019519"/>
            <a:ext cx="799660" cy="24604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9271990" y="5008895"/>
            <a:ext cx="799660" cy="24604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10320016" y="5019519"/>
            <a:ext cx="799660" cy="24604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11286863" y="5040326"/>
            <a:ext cx="799660" cy="24604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7218002" y="5026546"/>
            <a:ext cx="799660" cy="24604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6229264" y="5008895"/>
            <a:ext cx="799660" cy="24604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5262417" y="5026546"/>
            <a:ext cx="799660" cy="2460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4212673" y="5008895"/>
            <a:ext cx="799660" cy="24604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3245826" y="5026546"/>
            <a:ext cx="799660" cy="2460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0289" r="9795" b="15744"/>
          <a:stretch/>
        </p:blipFill>
        <p:spPr>
          <a:xfrm flipH="1">
            <a:off x="169701" y="4975479"/>
            <a:ext cx="899216" cy="2742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19479" r="10061" b="18981"/>
          <a:stretch/>
        </p:blipFill>
        <p:spPr>
          <a:xfrm flipH="1">
            <a:off x="2268194" y="5026546"/>
            <a:ext cx="799660" cy="2460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5" t="25075" r="8705" b="21484"/>
          <a:stretch/>
        </p:blipFill>
        <p:spPr>
          <a:xfrm flipH="1">
            <a:off x="1219535" y="5040327"/>
            <a:ext cx="815846" cy="21367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838863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0471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54957" y="2256329"/>
            <a:ext cx="305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37197" y="248057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72545" y="2274213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93365" y="24831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05483" y="249486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40831" y="249486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786666" y="2494865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194242" y="2516609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555112" y="2231094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44" name="Flowchart: Terminator 43"/>
            <p:cNvSpPr/>
            <p:nvPr/>
          </p:nvSpPr>
          <p:spPr>
            <a:xfrm>
              <a:off x="214314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5" name="Flowchart: Terminator 44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6" name="Flowchart: Terminator 45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Flowchart: Terminator 46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5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03477 0.5097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5" y="2548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0951 0.5162 " pathEditMode="relative" rAng="0" ptsTypes="AA">
                                      <p:cBhvr>
                                        <p:cTn id="10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2581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05651 0.51412 " pathEditMode="relative" rAng="0" ptsTypes="AA">
                                      <p:cBhvr>
                                        <p:cTn id="1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" y="2569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0.09375 0.51689 " pathEditMode="relative" rAng="0" ptsTypes="AA">
                                      <p:cBhvr>
                                        <p:cTn id="11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2583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13346 0.51296 " pathEditMode="relative" rAng="0" ptsTypes="AA">
                                      <p:cBhvr>
                                        <p:cTn id="1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2564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4.81481E-6 L 0.17318 0.51481 " pathEditMode="relative" rAng="0" ptsTypes="AA">
                                      <p:cBhvr>
                                        <p:cTn id="11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2574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0.2155 0.51505 " pathEditMode="relative" rAng="0" ptsTypes="AA">
                                      <p:cBhvr>
                                        <p:cTn id="11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8" y="2574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2586 0.51921 " pathEditMode="relative" rAng="0" ptsTypes="AA">
                                      <p:cBhvr>
                                        <p:cTn id="120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0" y="25949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29727 0.521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2606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0.33972 0.5173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25856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38515 0.5171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8" y="2585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0.42995 0.5162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7" y="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45" presetClass="entr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P spid="22" grpId="0"/>
      <p:bldP spid="24" grpId="0"/>
      <p:bldP spid="28" grpId="0"/>
      <p:bldP spid="30" grpId="0"/>
      <p:bldP spid="32" grpId="0"/>
      <p:bldP spid="35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AA284EC4-0C94-4550-ABA6-78FB1BD1C31B}"/>
              </a:ext>
            </a:extLst>
          </p:cNvPr>
          <p:cNvSpPr/>
          <p:nvPr/>
        </p:nvSpPr>
        <p:spPr>
          <a:xfrm>
            <a:off x="109647" y="116537"/>
            <a:ext cx="11852786" cy="6445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11" y="417358"/>
            <a:ext cx="2322264" cy="29544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69252" y="3592847"/>
            <a:ext cx="3404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উৎপল</a:t>
            </a:r>
            <a:r>
              <a:rPr lang="en-US" sz="4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endParaRPr lang="en-US" sz="4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137" y="4456174"/>
            <a:ext cx="234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137" y="5040951"/>
            <a:ext cx="425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তেবাড়ীয়া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শেরকান্দি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634" y="5599950"/>
            <a:ext cx="425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কুমারখালী,কুষ্টিয়া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78" y="7146026"/>
            <a:ext cx="1689871" cy="27122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79762" y="-1637659"/>
            <a:ext cx="2598025" cy="1349633"/>
          </a:xfrm>
          <a:prstGeom prst="frame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908" y="3592847"/>
            <a:ext cx="3996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গণিত </a:t>
            </a:r>
            <a:endParaRPr lang="en-US" sz="4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21607" y="4346044"/>
            <a:ext cx="1927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1607" y="4982809"/>
            <a:ext cx="5370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গুণনীয়ক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2603" y="5671563"/>
            <a:ext cx="433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গুণনীয়কের</a:t>
            </a:r>
            <a:r>
              <a:rPr lang="en-US" sz="32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6" y="6972274"/>
            <a:ext cx="1436914" cy="3909216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7653685" y="382359"/>
            <a:ext cx="2263360" cy="2944667"/>
            <a:chOff x="7947306" y="371731"/>
            <a:chExt cx="2263360" cy="294466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7306" y="371731"/>
              <a:ext cx="2263360" cy="294466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755" y="414595"/>
              <a:ext cx="450061" cy="291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325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1 -0.18449 L 0.00286 0.28426 " pathEditMode="relative" rAng="0" ptsTypes="AA">
                                      <p:cBhvr>
                                        <p:cTn id="6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2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5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2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2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25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898 0.39005 L 0.00117 -0.68495 " pathEditMode="relative" rAng="0" ptsTypes="AA">
                                      <p:cBhvr>
                                        <p:cTn id="31" dur="2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5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2" grpId="0" animBg="1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08646"/>
              </p:ext>
            </p:extLst>
          </p:nvPr>
        </p:nvGraphicFramePr>
        <p:xfrm>
          <a:off x="3736896" y="708357"/>
          <a:ext cx="5750000" cy="1068822"/>
        </p:xfrm>
        <a:graphic>
          <a:graphicData uri="http://schemas.openxmlformats.org/drawingml/2006/table">
            <a:tbl>
              <a:tblPr firstRow="1" firstCol="1" bandRow="1"/>
              <a:tblGrid>
                <a:gridCol w="1451952"/>
                <a:gridCol w="333609"/>
                <a:gridCol w="333609"/>
                <a:gridCol w="347822"/>
                <a:gridCol w="333609"/>
                <a:gridCol w="333609"/>
                <a:gridCol w="343086"/>
                <a:gridCol w="333609"/>
                <a:gridCol w="341190"/>
                <a:gridCol w="333609"/>
                <a:gridCol w="432174"/>
                <a:gridCol w="416061"/>
                <a:gridCol w="416061"/>
              </a:tblGrid>
              <a:tr h="3272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86322" y="998973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4521" y="979205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4398" y="980255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8678" y="988165"/>
            <a:ext cx="326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8752" y="1260583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5643" y="1014753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6525" y="1247747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8842" y="1263978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1551" y="1260583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7989" y="1263978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04948" y="1260583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42037" y="1009604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4366" y="3249618"/>
            <a:ext cx="8443912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কর, ১২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চকলেট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শুধুমাত্র  ১,২,৩,৪,৬,১২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প্লেটে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পেরেছিলাম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4816" y="5233823"/>
            <a:ext cx="9735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অর্থাৎ ১২ শুধুমাত্র</a:t>
            </a:r>
            <a:r>
              <a:rPr lang="en-US" sz="4400" dirty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১,২,৩,৪,৬,১২ দ্বারা নিঃশেষে বিভাজ্য। </a:t>
            </a:r>
            <a:endParaRPr lang="en-US" sz="4400" dirty="0"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15" y="368255"/>
            <a:ext cx="2329137" cy="23291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8" name="Group 17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19" name="Flowchart: Terminator 18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Flowchart: Terminator 19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" name="Flowchart: Terminator 20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" name="Flowchart: Terminator 21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12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9765" y="855590"/>
            <a:ext cx="4476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 </a:t>
            </a:r>
            <a:r>
              <a:rPr lang="en-US" sz="4000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8" y="2290973"/>
            <a:ext cx="111013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</a:t>
            </a:r>
            <a:r>
              <a:rPr lang="as-IN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সকল সংখ্যা দ্বারা নিঃশেষে বিভাজ্য, সে সকল সংখ্যাকে</a:t>
            </a:r>
            <a:r>
              <a:rPr lang="en-US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ঐ</a:t>
            </a:r>
            <a:r>
              <a:rPr lang="as-IN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সংখ্যা</a:t>
            </a:r>
            <a:r>
              <a:rPr lang="en-US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গুণনী</a:t>
            </a:r>
            <a:r>
              <a:rPr lang="en-US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বলে ।</a:t>
            </a:r>
            <a:endParaRPr lang="en-US" sz="5400" dirty="0" smtClean="0"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১২ এর </a:t>
            </a:r>
            <a:r>
              <a:rPr lang="en-US" sz="5400" dirty="0" err="1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গুণনীয়কগুলো</a:t>
            </a:r>
            <a:r>
              <a:rPr lang="en-US" sz="5400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১,২,৩,৪,৬,১২</a:t>
            </a:r>
            <a:endParaRPr lang="en-US" sz="5400" dirty="0"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6" name="Flowchart: Terminator 5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Flowchart: Terminator 7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Flowchart: Terminator 8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38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06717"/>
              </p:ext>
            </p:extLst>
          </p:nvPr>
        </p:nvGraphicFramePr>
        <p:xfrm>
          <a:off x="2111065" y="2879682"/>
          <a:ext cx="8972553" cy="1983325"/>
        </p:xfrm>
        <a:graphic>
          <a:graphicData uri="http://schemas.openxmlformats.org/drawingml/2006/table">
            <a:tbl>
              <a:tblPr firstRow="1" firstCol="1" bandRow="1"/>
              <a:tblGrid>
                <a:gridCol w="2118036"/>
                <a:gridCol w="668232"/>
                <a:gridCol w="520578"/>
                <a:gridCol w="542757"/>
                <a:gridCol w="520578"/>
                <a:gridCol w="520578"/>
                <a:gridCol w="535367"/>
                <a:gridCol w="520578"/>
                <a:gridCol w="532408"/>
                <a:gridCol w="520578"/>
                <a:gridCol w="674383"/>
                <a:gridCol w="649240"/>
                <a:gridCol w="649240"/>
              </a:tblGrid>
              <a:tr h="446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7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চকলেটের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918332" y="3472071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74416" y="3472071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4317" y="3476132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94218" y="3476132"/>
            <a:ext cx="326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22345" y="3307148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09842" y="3460338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6625" y="3398782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8404" y="3350010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36685" y="3337225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25552" y="3337226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21018" y="3337227"/>
            <a:ext cx="424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70557" y="3430259"/>
            <a:ext cx="446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5" y="403860"/>
            <a:ext cx="2329137" cy="23291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3920654" y="509042"/>
            <a:ext cx="4207707" cy="1686639"/>
          </a:xfrm>
          <a:prstGeom prst="cloud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করো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18" name="Flowchart: Terminator 17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Flowchart: Terminator 18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Flowchart: Terminator 19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" name="Flowchart: Terminator 20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99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5C97AF7-A5F2-4EB3-AF0B-2297BAE99547}"/>
              </a:ext>
            </a:extLst>
          </p:cNvPr>
          <p:cNvSpPr txBox="1"/>
          <p:nvPr/>
        </p:nvSpPr>
        <p:spPr>
          <a:xfrm>
            <a:off x="3325415" y="1219808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641E6E-43E6-4BD2-BD16-4DCEFCDD699F}"/>
              </a:ext>
            </a:extLst>
          </p:cNvPr>
          <p:cNvSpPr txBox="1"/>
          <p:nvPr/>
        </p:nvSpPr>
        <p:spPr>
          <a:xfrm>
            <a:off x="4918279" y="1239310"/>
            <a:ext cx="42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BF9D16-85E4-4A1A-AB6A-4668B12E79AC}"/>
              </a:ext>
            </a:extLst>
          </p:cNvPr>
          <p:cNvSpPr txBox="1"/>
          <p:nvPr/>
        </p:nvSpPr>
        <p:spPr>
          <a:xfrm>
            <a:off x="5805076" y="1243844"/>
            <a:ext cx="739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6609" y="1158106"/>
            <a:ext cx="418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×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9641E6E-43E6-4BD2-BD16-4DCEFCDD699F}"/>
              </a:ext>
            </a:extLst>
          </p:cNvPr>
          <p:cNvSpPr txBox="1"/>
          <p:nvPr/>
        </p:nvSpPr>
        <p:spPr>
          <a:xfrm>
            <a:off x="4067864" y="2096971"/>
            <a:ext cx="551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CBF9D16-85E4-4A1A-AB6A-4668B12E79AC}"/>
              </a:ext>
            </a:extLst>
          </p:cNvPr>
          <p:cNvSpPr txBox="1"/>
          <p:nvPr/>
        </p:nvSpPr>
        <p:spPr>
          <a:xfrm>
            <a:off x="5765708" y="2112491"/>
            <a:ext cx="625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3651" y="2050805"/>
            <a:ext cx="418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×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9641E6E-43E6-4BD2-BD16-4DCEFCDD699F}"/>
              </a:ext>
            </a:extLst>
          </p:cNvPr>
          <p:cNvSpPr txBox="1"/>
          <p:nvPr/>
        </p:nvSpPr>
        <p:spPr>
          <a:xfrm>
            <a:off x="4913608" y="2132009"/>
            <a:ext cx="42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9641E6E-43E6-4BD2-BD16-4DCEFCDD699F}"/>
              </a:ext>
            </a:extLst>
          </p:cNvPr>
          <p:cNvSpPr txBox="1"/>
          <p:nvPr/>
        </p:nvSpPr>
        <p:spPr>
          <a:xfrm>
            <a:off x="4119870" y="2902649"/>
            <a:ext cx="551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282" y="2856483"/>
            <a:ext cx="418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×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9641E6E-43E6-4BD2-BD16-4DCEFCDD699F}"/>
              </a:ext>
            </a:extLst>
          </p:cNvPr>
          <p:cNvSpPr txBox="1"/>
          <p:nvPr/>
        </p:nvSpPr>
        <p:spPr>
          <a:xfrm>
            <a:off x="4980239" y="2937687"/>
            <a:ext cx="42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CBF9D16-85E4-4A1A-AB6A-4668B12E79AC}"/>
              </a:ext>
            </a:extLst>
          </p:cNvPr>
          <p:cNvSpPr txBox="1"/>
          <p:nvPr/>
        </p:nvSpPr>
        <p:spPr>
          <a:xfrm>
            <a:off x="5805076" y="2948816"/>
            <a:ext cx="605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19289" y="150342"/>
            <a:ext cx="2375501" cy="4236604"/>
            <a:chOff x="7181883" y="336107"/>
            <a:chExt cx="2630640" cy="4422800"/>
          </a:xfrm>
        </p:grpSpPr>
        <p:sp>
          <p:nvSpPr>
            <p:cNvPr id="6" name="Circular Arrow 5"/>
            <p:cNvSpPr/>
            <p:nvPr/>
          </p:nvSpPr>
          <p:spPr>
            <a:xfrm rot="11042969">
              <a:off x="7185792" y="336107"/>
              <a:ext cx="2626731" cy="4422800"/>
            </a:xfrm>
            <a:prstGeom prst="circularArrow">
              <a:avLst>
                <a:gd name="adj1" fmla="val 12500"/>
                <a:gd name="adj2" fmla="val 3805692"/>
                <a:gd name="adj3" fmla="val 20457681"/>
                <a:gd name="adj4" fmla="val 7796938"/>
                <a:gd name="adj5" fmla="val 336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 rot="5809773">
              <a:off x="7334225" y="790124"/>
              <a:ext cx="431279" cy="735964"/>
            </a:xfrm>
            <a:prstGeom prst="rightArrow">
              <a:avLst>
                <a:gd name="adj1" fmla="val 26156"/>
                <a:gd name="adj2" fmla="val 3683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856136" y="5005207"/>
            <a:ext cx="6444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১২ এর গুণনীয়কগুলো- </a:t>
            </a:r>
            <a:r>
              <a:rPr lang="en-US" sz="4800" dirty="0" smtClean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১,২,৩,৪,৬</a:t>
            </a:r>
            <a:r>
              <a:rPr lang="en-US" sz="480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800" dirty="0" smtClean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800" dirty="0"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19" name="Flowchart: Terminator 18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Flowchart: Terminator 28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Flowchart: Terminator 29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Flowchart: Terminator 30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531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75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70717E9-88B5-4063-9968-858332DC298B}"/>
              </a:ext>
            </a:extLst>
          </p:cNvPr>
          <p:cNvSpPr txBox="1"/>
          <p:nvPr/>
        </p:nvSpPr>
        <p:spPr>
          <a:xfrm>
            <a:off x="-4249797" y="7753218"/>
            <a:ext cx="7340005" cy="12003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৪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এর গুণনীয়ক,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এবং ৪ এর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70717E9-88B5-4063-9968-858332DC298B}"/>
              </a:ext>
            </a:extLst>
          </p:cNvPr>
          <p:cNvSpPr txBox="1"/>
          <p:nvPr/>
        </p:nvSpPr>
        <p:spPr>
          <a:xfrm>
            <a:off x="685723" y="4541060"/>
            <a:ext cx="7614215" cy="13234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১২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এর গুণনীয়ক,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এবং ১২ এর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AA9291-BE02-4B12-A058-A040BA2CEEAB}"/>
              </a:ext>
            </a:extLst>
          </p:cNvPr>
          <p:cNvSpPr txBox="1"/>
          <p:nvPr/>
        </p:nvSpPr>
        <p:spPr>
          <a:xfrm>
            <a:off x="1447800" y="2444110"/>
            <a:ext cx="838200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FCC928-171C-45E3-809D-DC3687D3CF9D}"/>
              </a:ext>
            </a:extLst>
          </p:cNvPr>
          <p:cNvSpPr txBox="1"/>
          <p:nvPr/>
        </p:nvSpPr>
        <p:spPr>
          <a:xfrm>
            <a:off x="2667000" y="2444110"/>
            <a:ext cx="838200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7D64009-35A6-43E9-A7FD-7130704FC172}"/>
              </a:ext>
            </a:extLst>
          </p:cNvPr>
          <p:cNvSpPr txBox="1"/>
          <p:nvPr/>
        </p:nvSpPr>
        <p:spPr>
          <a:xfrm>
            <a:off x="3863926" y="2444110"/>
            <a:ext cx="838200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768399-56CE-4171-91E0-DE60EC652888}"/>
              </a:ext>
            </a:extLst>
          </p:cNvPr>
          <p:cNvSpPr txBox="1"/>
          <p:nvPr/>
        </p:nvSpPr>
        <p:spPr>
          <a:xfrm>
            <a:off x="5060852" y="2444110"/>
            <a:ext cx="838200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EEECDC7-5B8A-4474-AAE9-17F27EF8235D}"/>
              </a:ext>
            </a:extLst>
          </p:cNvPr>
          <p:cNvSpPr txBox="1"/>
          <p:nvPr/>
        </p:nvSpPr>
        <p:spPr>
          <a:xfrm>
            <a:off x="7461738" y="2444110"/>
            <a:ext cx="838200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C48C87-DEEC-46D5-B940-3FD3C7F58A58}"/>
              </a:ext>
            </a:extLst>
          </p:cNvPr>
          <p:cNvSpPr txBox="1"/>
          <p:nvPr/>
        </p:nvSpPr>
        <p:spPr>
          <a:xfrm>
            <a:off x="6249572" y="2444110"/>
            <a:ext cx="838200" cy="9233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5F0FC33-FB17-40D5-B152-304A78B52B3F}"/>
              </a:ext>
            </a:extLst>
          </p:cNvPr>
          <p:cNvSpPr txBox="1"/>
          <p:nvPr/>
        </p:nvSpPr>
        <p:spPr>
          <a:xfrm>
            <a:off x="1063466" y="413968"/>
            <a:ext cx="8560654" cy="70788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পেয়েছি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xmlns="" id="{F1547640-4111-4F6E-B6FB-6CBC75F282CA}"/>
              </a:ext>
            </a:extLst>
          </p:cNvPr>
          <p:cNvSpPr/>
          <p:nvPr/>
        </p:nvSpPr>
        <p:spPr>
          <a:xfrm rot="263879">
            <a:off x="4540934" y="1962126"/>
            <a:ext cx="914400" cy="914400"/>
          </a:xfrm>
          <a:prstGeom prst="blockArc">
            <a:avLst>
              <a:gd name="adj1" fmla="val 10305224"/>
              <a:gd name="adj2" fmla="val 21599992"/>
              <a:gd name="adj3" fmla="val 34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xmlns="" id="{EB2DF10F-B225-4B87-8A49-74274EF9ADB7}"/>
              </a:ext>
            </a:extLst>
          </p:cNvPr>
          <p:cNvSpPr/>
          <p:nvPr/>
        </p:nvSpPr>
        <p:spPr>
          <a:xfrm rot="11065719">
            <a:off x="3344830" y="2950113"/>
            <a:ext cx="3428999" cy="1110154"/>
          </a:xfrm>
          <a:prstGeom prst="blockArc">
            <a:avLst>
              <a:gd name="adj1" fmla="val 10236492"/>
              <a:gd name="adj2" fmla="val 21599992"/>
              <a:gd name="adj3" fmla="val 34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xmlns="" id="{1EFF92C3-250B-4F93-8DB9-683758AC5FDE}"/>
              </a:ext>
            </a:extLst>
          </p:cNvPr>
          <p:cNvSpPr/>
          <p:nvPr/>
        </p:nvSpPr>
        <p:spPr>
          <a:xfrm rot="191622">
            <a:off x="2007037" y="1538316"/>
            <a:ext cx="5619646" cy="1601696"/>
          </a:xfrm>
          <a:prstGeom prst="blockArc">
            <a:avLst>
              <a:gd name="adj1" fmla="val 10550601"/>
              <a:gd name="adj2" fmla="val 21478080"/>
              <a:gd name="adj3" fmla="val 7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0717E9-88B5-4063-9968-858332DC298B}"/>
              </a:ext>
            </a:extLst>
          </p:cNvPr>
          <p:cNvSpPr txBox="1"/>
          <p:nvPr/>
        </p:nvSpPr>
        <p:spPr>
          <a:xfrm>
            <a:off x="1020348" y="7753217"/>
            <a:ext cx="7340005" cy="12003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এবং ৬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এর গুণনীয়ক,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এবং ৬ এর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65FCE403-0866-43C1-86E3-466F506E5C01}"/>
              </a:ext>
            </a:extLst>
          </p:cNvPr>
          <p:cNvCxnSpPr>
            <a:cxnSpLocks/>
          </p:cNvCxnSpPr>
          <p:nvPr/>
        </p:nvCxnSpPr>
        <p:spPr>
          <a:xfrm>
            <a:off x="8547100" y="1740933"/>
            <a:ext cx="0" cy="3233067"/>
          </a:xfrm>
          <a:prstGeom prst="line">
            <a:avLst/>
          </a:prstGeom>
          <a:ln w="28575">
            <a:solidFill>
              <a:schemeClr val="accent1"/>
            </a:solidFill>
            <a:prstDash val="lg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BE72AEA-404C-46AD-B413-B1CE77AA6798}"/>
              </a:ext>
            </a:extLst>
          </p:cNvPr>
          <p:cNvSpPr txBox="1"/>
          <p:nvPr/>
        </p:nvSpPr>
        <p:spPr>
          <a:xfrm>
            <a:off x="8534400" y="2007078"/>
            <a:ext cx="695294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1119F6-052F-42BA-ACA1-606DF3A9D2CB}"/>
              </a:ext>
            </a:extLst>
          </p:cNvPr>
          <p:cNvSpPr txBox="1"/>
          <p:nvPr/>
        </p:nvSpPr>
        <p:spPr>
          <a:xfrm>
            <a:off x="8523453" y="2929401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D6D0F7A-CEBF-433A-B893-EA36EEC76696}"/>
              </a:ext>
            </a:extLst>
          </p:cNvPr>
          <p:cNvSpPr txBox="1"/>
          <p:nvPr/>
        </p:nvSpPr>
        <p:spPr>
          <a:xfrm>
            <a:off x="8487834" y="3810763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4887A69-8D23-4303-9CA5-E7FD85ECFAA3}"/>
              </a:ext>
            </a:extLst>
          </p:cNvPr>
          <p:cNvSpPr txBox="1"/>
          <p:nvPr/>
        </p:nvSpPr>
        <p:spPr>
          <a:xfrm>
            <a:off x="9333851" y="2021759"/>
            <a:ext cx="1020371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7417272-5FA2-4DB5-8132-1EC3D191497F}"/>
              </a:ext>
            </a:extLst>
          </p:cNvPr>
          <p:cNvSpPr txBox="1"/>
          <p:nvPr/>
        </p:nvSpPr>
        <p:spPr>
          <a:xfrm>
            <a:off x="9453956" y="3807033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0E6D361-430B-4D04-9082-0AA1E62196C4}"/>
              </a:ext>
            </a:extLst>
          </p:cNvPr>
          <p:cNvSpPr txBox="1"/>
          <p:nvPr/>
        </p:nvSpPr>
        <p:spPr>
          <a:xfrm>
            <a:off x="9430541" y="2935882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0D575C5-3CBD-40E8-808F-70C6FDB49DB3}"/>
              </a:ext>
            </a:extLst>
          </p:cNvPr>
          <p:cNvSpPr txBox="1"/>
          <p:nvPr/>
        </p:nvSpPr>
        <p:spPr>
          <a:xfrm>
            <a:off x="10458379" y="2037229"/>
            <a:ext cx="1020371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29316B-187F-49AF-9028-C12E9B4C05FC}"/>
              </a:ext>
            </a:extLst>
          </p:cNvPr>
          <p:cNvSpPr txBox="1"/>
          <p:nvPr/>
        </p:nvSpPr>
        <p:spPr>
          <a:xfrm>
            <a:off x="10470158" y="3838001"/>
            <a:ext cx="1020371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179B69B-6597-4DD3-A1A8-4E8554DE2712}"/>
              </a:ext>
            </a:extLst>
          </p:cNvPr>
          <p:cNvSpPr txBox="1"/>
          <p:nvPr/>
        </p:nvSpPr>
        <p:spPr>
          <a:xfrm>
            <a:off x="10470158" y="2960559"/>
            <a:ext cx="1020371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CDEB90E-7564-4EA0-8668-AB0CC05BF93F}"/>
              </a:ext>
            </a:extLst>
          </p:cNvPr>
          <p:cNvSpPr txBox="1"/>
          <p:nvPr/>
        </p:nvSpPr>
        <p:spPr>
          <a:xfrm>
            <a:off x="9992224" y="2935803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54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1C4D2DC-7FE4-4577-8C2E-2A57E5F66FAF}"/>
              </a:ext>
            </a:extLst>
          </p:cNvPr>
          <p:cNvSpPr txBox="1"/>
          <p:nvPr/>
        </p:nvSpPr>
        <p:spPr>
          <a:xfrm>
            <a:off x="9966728" y="3798959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54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CB8CC61-DB58-49AA-A334-ACFFF799CD6E}"/>
              </a:ext>
            </a:extLst>
          </p:cNvPr>
          <p:cNvSpPr txBox="1"/>
          <p:nvPr/>
        </p:nvSpPr>
        <p:spPr>
          <a:xfrm>
            <a:off x="10076646" y="1999583"/>
            <a:ext cx="695292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54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9745" y="1882274"/>
            <a:ext cx="642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C000"/>
                </a:solidFill>
              </a:rPr>
              <a:t>×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000307" y="2784296"/>
            <a:ext cx="642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C000"/>
                </a:solidFill>
              </a:rPr>
              <a:t>×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13796" y="3686154"/>
            <a:ext cx="642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C000"/>
                </a:solidFill>
              </a:rPr>
              <a:t>×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70717E9-88B5-4063-9968-858332DC298B}"/>
              </a:ext>
            </a:extLst>
          </p:cNvPr>
          <p:cNvSpPr txBox="1"/>
          <p:nvPr/>
        </p:nvSpPr>
        <p:spPr>
          <a:xfrm>
            <a:off x="779671" y="4522307"/>
            <a:ext cx="7614215" cy="13234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এবং ৬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এর গুণনীয়ক,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এবং ৬ এর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70717E9-88B5-4063-9968-858332DC298B}"/>
              </a:ext>
            </a:extLst>
          </p:cNvPr>
          <p:cNvSpPr txBox="1"/>
          <p:nvPr/>
        </p:nvSpPr>
        <p:spPr>
          <a:xfrm>
            <a:off x="744989" y="4483016"/>
            <a:ext cx="7614215" cy="13234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এবং ৪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এর গুণনীয়ক,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এবং ৪ এর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42" name="Flowchart: Terminator 41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3" name="Flowchart: Terminator 42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4" name="Flowchart: Terminator 43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5" name="Flowchart: Terminator 44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771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25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25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75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8" grpId="1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/>
      <p:bldP spid="20" grpId="0"/>
      <p:bldP spid="21" grpId="0"/>
      <p:bldP spid="22" grpId="0"/>
      <p:bldP spid="23" grpId="0"/>
      <p:bldP spid="24" grpId="0"/>
      <p:bldP spid="29" grpId="0"/>
      <p:bldP spid="30" grpId="0"/>
      <p:bldP spid="31" grpId="0"/>
      <p:bldP spid="32" grpId="0"/>
      <p:bldP spid="33" grpId="0"/>
      <p:bldP spid="34" grpId="0"/>
      <p:bldP spid="9" grpId="0"/>
      <p:bldP spid="36" grpId="0"/>
      <p:bldP spid="37" grpId="0"/>
      <p:bldP spid="35" grpId="0" animBg="1"/>
      <p:bldP spid="35" grpId="1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7348" y="514350"/>
            <a:ext cx="4675140" cy="1686639"/>
          </a:xfrm>
          <a:prstGeom prst="cloud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5924" y="4586287"/>
            <a:ext cx="7588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 এর গুণনীয়কগুলো লিখ।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755924" y="2740789"/>
            <a:ext cx="6316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6" name="Flowchart: Terminator 5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Flowchart: Terminator 7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Flowchart: Terminator 8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343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1"/>
            <a:ext cx="6248400" cy="1039951"/>
          </a:xfrm>
          <a:prstGeom prst="flowChartMultidocumen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4800" b="1" cap="all" dirty="0">
                <a:ln w="0"/>
                <a:gradFill flip="none">
                  <a:gsLst>
                    <a:gs pos="0">
                      <a:srgbClr val="D3481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D3481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D34817">
                        <a:shade val="65000"/>
                        <a:satMod val="130000"/>
                      </a:srgbClr>
                    </a:gs>
                    <a:gs pos="92000">
                      <a:srgbClr val="D34817">
                        <a:shade val="50000"/>
                        <a:satMod val="120000"/>
                      </a:srgbClr>
                    </a:gs>
                    <a:gs pos="100000">
                      <a:srgbClr val="D3481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   পাঠ্যবইয়ের সংযোগঃ</a:t>
            </a:r>
            <a:endParaRPr lang="en-US" sz="4800" b="1" cap="all" dirty="0">
              <a:ln w="0"/>
              <a:gradFill flip="none">
                <a:gsLst>
                  <a:gs pos="0">
                    <a:srgbClr val="D34817">
                      <a:tint val="75000"/>
                      <a:shade val="75000"/>
                      <a:satMod val="170000"/>
                    </a:srgbClr>
                  </a:gs>
                  <a:gs pos="49000">
                    <a:srgbClr val="D34817">
                      <a:tint val="88000"/>
                      <a:shade val="65000"/>
                      <a:satMod val="172000"/>
                    </a:srgbClr>
                  </a:gs>
                  <a:gs pos="50000">
                    <a:srgbClr val="D34817">
                      <a:shade val="65000"/>
                      <a:satMod val="130000"/>
                    </a:srgbClr>
                  </a:gs>
                  <a:gs pos="92000">
                    <a:srgbClr val="D34817">
                      <a:shade val="50000"/>
                      <a:satMod val="120000"/>
                    </a:srgbClr>
                  </a:gs>
                  <a:gs pos="100000">
                    <a:srgbClr val="D34817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9987" y="5728920"/>
            <a:ext cx="5334000" cy="5847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পাঠ্যবইয়ের 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৭৭-৭৮ </a:t>
            </a:r>
            <a:r>
              <a:rPr lang="bn-BD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পৃষ্টা </a:t>
            </a:r>
            <a:r>
              <a:rPr lang="bn-BD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বের কর----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72186" y="1996847"/>
            <a:ext cx="2847628" cy="3460978"/>
            <a:chOff x="7947306" y="371731"/>
            <a:chExt cx="2263360" cy="294466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7306" y="371731"/>
              <a:ext cx="2263360" cy="294466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755" y="414595"/>
              <a:ext cx="450061" cy="291419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135731" y="142876"/>
            <a:ext cx="11944345" cy="6581775"/>
            <a:chOff x="135731" y="142876"/>
            <a:chExt cx="11944345" cy="6581775"/>
          </a:xfrm>
        </p:grpSpPr>
        <p:sp>
          <p:nvSpPr>
            <p:cNvPr id="9" name="Flowchart: Terminator 8"/>
            <p:cNvSpPr/>
            <p:nvPr/>
          </p:nvSpPr>
          <p:spPr>
            <a:xfrm>
              <a:off x="185738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Flowchart: Terminator 9"/>
            <p:cNvSpPr/>
            <p:nvPr/>
          </p:nvSpPr>
          <p:spPr>
            <a:xfrm>
              <a:off x="185737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Flowchart: Terminator 10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" name="Flowchart: Terminator 11"/>
            <p:cNvSpPr/>
            <p:nvPr/>
          </p:nvSpPr>
          <p:spPr>
            <a:xfrm rot="5400000">
              <a:off x="8739659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2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5985" y="528637"/>
            <a:ext cx="3360689" cy="1686639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7277" y="2591789"/>
            <a:ext cx="6002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এর গুণনীয়কগুলো লিখ।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7277" y="3799299"/>
            <a:ext cx="8317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সর্বনিম্ম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গুণনীয়ক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7277" y="4933207"/>
            <a:ext cx="1040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সর্বনিম্ম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সর্বোচ্চ গুণনীয়ক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5731" y="142876"/>
            <a:ext cx="11987209" cy="6581775"/>
            <a:chOff x="135731" y="142876"/>
            <a:chExt cx="11987209" cy="6581775"/>
          </a:xfrm>
        </p:grpSpPr>
        <p:sp>
          <p:nvSpPr>
            <p:cNvPr id="8" name="Flowchart: Terminator 7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Flowchart: Terminator 8"/>
            <p:cNvSpPr/>
            <p:nvPr/>
          </p:nvSpPr>
          <p:spPr>
            <a:xfrm>
              <a:off x="228601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Flowchart: Terminator 9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Flowchart: Terminator 10"/>
            <p:cNvSpPr/>
            <p:nvPr/>
          </p:nvSpPr>
          <p:spPr>
            <a:xfrm rot="5400000">
              <a:off x="8782523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70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1900239" y="1211316"/>
            <a:ext cx="6400800" cy="4331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</a:p>
          <a:p>
            <a:pPr algn="ctr"/>
            <a:r>
              <a:rPr lang="bn-IN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 </a:t>
            </a:r>
            <a:endParaRPr lang="en-US" sz="13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5731" y="142876"/>
            <a:ext cx="11944345" cy="6581775"/>
            <a:chOff x="135731" y="142876"/>
            <a:chExt cx="11944345" cy="6581775"/>
          </a:xfrm>
        </p:grpSpPr>
        <p:sp>
          <p:nvSpPr>
            <p:cNvPr id="5" name="Flowchart: Terminator 4"/>
            <p:cNvSpPr/>
            <p:nvPr/>
          </p:nvSpPr>
          <p:spPr>
            <a:xfrm>
              <a:off x="185738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85737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Flowchart: Terminator 7"/>
            <p:cNvSpPr/>
            <p:nvPr/>
          </p:nvSpPr>
          <p:spPr>
            <a:xfrm rot="5400000">
              <a:off x="8739659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173" y="2428875"/>
            <a:ext cx="3862160" cy="369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6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AA284EC4-0C94-4550-ABA6-78FB1BD1C31B}"/>
              </a:ext>
            </a:extLst>
          </p:cNvPr>
          <p:cNvSpPr/>
          <p:nvPr/>
        </p:nvSpPr>
        <p:spPr>
          <a:xfrm>
            <a:off x="109647" y="116537"/>
            <a:ext cx="11852786" cy="6445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4237" y="539751"/>
            <a:ext cx="5254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252" y="3178956"/>
            <a:ext cx="10061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গুণনীয়কের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75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iterate type="wd">
                                    <p:tmPct val="37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AA284EC4-0C94-4550-ABA6-78FB1BD1C31B}"/>
              </a:ext>
            </a:extLst>
          </p:cNvPr>
          <p:cNvSpPr/>
          <p:nvPr/>
        </p:nvSpPr>
        <p:spPr>
          <a:xfrm>
            <a:off x="109647" y="116537"/>
            <a:ext cx="11852786" cy="6445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981200" y="2231063"/>
            <a:ext cx="8458200" cy="2215991"/>
            <a:chOff x="1981200" y="2231063"/>
            <a:chExt cx="8458200" cy="2215991"/>
          </a:xfrm>
        </p:grpSpPr>
        <p:sp>
          <p:nvSpPr>
            <p:cNvPr id="2" name="TextBox 1"/>
            <p:cNvSpPr txBox="1"/>
            <p:nvPr/>
          </p:nvSpPr>
          <p:spPr>
            <a:xfrm>
              <a:off x="1981200" y="2231063"/>
              <a:ext cx="8458200" cy="2215991"/>
            </a:xfrm>
            <a:prstGeom prst="flowChartPredefinedProcess">
              <a:avLst/>
            </a:prstGeom>
            <a:noFill/>
            <a:ln w="571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3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আবেগ সৃষ্টি</a:t>
              </a:r>
              <a:endParaRPr lang="en-US" sz="13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981200" y="2231063"/>
              <a:ext cx="1047750" cy="221599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391650" y="2231063"/>
              <a:ext cx="1047750" cy="221599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861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lc="http://schemas.openxmlformats.org/drawingml/2006/lockedCanvas" xmlns:a16="http://schemas.microsoft.com/office/drawing/2014/main" xmlns="" id="{AA284EC4-0C94-4550-ABA6-78FB1BD1C31B}"/>
              </a:ext>
            </a:extLst>
          </p:cNvPr>
          <p:cNvSpPr/>
          <p:nvPr/>
        </p:nvSpPr>
        <p:spPr>
          <a:xfrm>
            <a:off x="169607" y="206478"/>
            <a:ext cx="11852786" cy="6445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407265" y="2705098"/>
            <a:ext cx="2612660" cy="2597943"/>
            <a:chOff x="4364402" y="2747960"/>
            <a:chExt cx="2612660" cy="2597943"/>
          </a:xfrm>
        </p:grpSpPr>
        <p:sp>
          <p:nvSpPr>
            <p:cNvPr id="4" name="Oval 3"/>
            <p:cNvSpPr/>
            <p:nvPr/>
          </p:nvSpPr>
          <p:spPr>
            <a:xfrm>
              <a:off x="6691312" y="5017290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617797" y="4968464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64402" y="3836194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38651" y="5017290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557837" y="3857625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424362" y="2747962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61332" y="3814763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91312" y="2747960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486400" y="2747961"/>
              <a:ext cx="285750" cy="3286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H="1">
            <a:off x="3348038" y="2843214"/>
            <a:ext cx="3514725" cy="26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313023" y="2878926"/>
            <a:ext cx="3564730" cy="3136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6848474" y="3243263"/>
            <a:ext cx="28577" cy="27717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394775" y="2833692"/>
            <a:ext cx="2467988" cy="2552196"/>
            <a:chOff x="634706" y="981576"/>
            <a:chExt cx="2467988" cy="2552196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727575" y="981576"/>
              <a:ext cx="2375119" cy="242599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634706" y="3324220"/>
              <a:ext cx="151804" cy="20955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19331" y="462532"/>
            <a:ext cx="10610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এঁকে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নয়টি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হবে,কিন্তু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ওঠানো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 smtClean="0">
                <a:solidFill>
                  <a:srgbClr val="0070C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70C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0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4" presetClass="entr" presetSubtype="5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lc="http://schemas.openxmlformats.org/drawingml/2006/lockedCanvas" xmlns:a16="http://schemas.microsoft.com/office/drawing/2014/main" xmlns="" id="{AA284EC4-0C94-4550-ABA6-78FB1BD1C31B}"/>
              </a:ext>
            </a:extLst>
          </p:cNvPr>
          <p:cNvSpPr/>
          <p:nvPr/>
        </p:nvSpPr>
        <p:spPr>
          <a:xfrm>
            <a:off x="0" y="0"/>
            <a:ext cx="118527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57323" y="2573963"/>
            <a:ext cx="9139238" cy="1200329"/>
            <a:chOff x="1300161" y="2231063"/>
            <a:chExt cx="9139238" cy="1200329"/>
          </a:xfrm>
        </p:grpSpPr>
        <p:grpSp>
          <p:nvGrpSpPr>
            <p:cNvPr id="3" name="Group 2"/>
            <p:cNvGrpSpPr/>
            <p:nvPr/>
          </p:nvGrpSpPr>
          <p:grpSpPr>
            <a:xfrm>
              <a:off x="1300161" y="2231063"/>
              <a:ext cx="9139238" cy="1200329"/>
              <a:chOff x="1300161" y="2231063"/>
              <a:chExt cx="9139238" cy="120032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00162" y="2231063"/>
                <a:ext cx="9139237" cy="1200329"/>
              </a:xfrm>
              <a:prstGeom prst="flowChartPredefinedProcess">
                <a:avLst/>
              </a:prstGeom>
              <a:noFill/>
              <a:ln w="5715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শিখন</a:t>
                </a:r>
                <a:r>
                  <a:rPr lang="en-US" sz="7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72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শেখানো</a:t>
                </a:r>
                <a:r>
                  <a:rPr lang="en-US" sz="7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72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কার্যাবলী</a:t>
                </a:r>
                <a:endParaRPr lang="en-US" sz="7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300161" y="2231063"/>
                <a:ext cx="1128714" cy="120032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9301163" y="2231063"/>
              <a:ext cx="1138236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5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A3D85A-1BEF-4FDC-87A7-7E029E644C3A}"/>
              </a:ext>
            </a:extLst>
          </p:cNvPr>
          <p:cNvSpPr txBox="1"/>
          <p:nvPr/>
        </p:nvSpPr>
        <p:spPr>
          <a:xfrm>
            <a:off x="813280" y="510796"/>
            <a:ext cx="10261120" cy="1446550"/>
          </a:xfrm>
          <a:prstGeom prst="rect">
            <a:avLst/>
          </a:prstGeom>
          <a:noFill/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চকলেট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প্লেটে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সমানভাবে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চকলেট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রাখলে কতটি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প্লেট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en-US" sz="4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561075" y="4008543"/>
            <a:ext cx="1954891" cy="8849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824549" y="4011124"/>
            <a:ext cx="1954891" cy="8849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305485" y="4008542"/>
            <a:ext cx="1954891" cy="8849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69236" y="4022487"/>
            <a:ext cx="1954891" cy="88498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073999" y="3998631"/>
            <a:ext cx="1954891" cy="88498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389285" y="3971728"/>
            <a:ext cx="1954891" cy="88498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680911" y="3998630"/>
            <a:ext cx="1954891" cy="8849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6092663" y="3944826"/>
            <a:ext cx="1954891" cy="8849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6928932" y="3944826"/>
            <a:ext cx="1954891" cy="88498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221326" y="4008541"/>
            <a:ext cx="1954891" cy="88498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8492684" y="3995004"/>
            <a:ext cx="1954891" cy="88498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7754838" y="3967354"/>
            <a:ext cx="1954891" cy="884984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35731" y="142876"/>
            <a:ext cx="11944345" cy="6581775"/>
            <a:chOff x="135731" y="142876"/>
            <a:chExt cx="11944345" cy="6581775"/>
          </a:xfrm>
        </p:grpSpPr>
        <p:sp>
          <p:nvSpPr>
            <p:cNvPr id="17" name="Flowchart: Terminator 16"/>
            <p:cNvSpPr/>
            <p:nvPr/>
          </p:nvSpPr>
          <p:spPr>
            <a:xfrm>
              <a:off x="185738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Flowchart: Terminator 17"/>
            <p:cNvSpPr/>
            <p:nvPr/>
          </p:nvSpPr>
          <p:spPr>
            <a:xfrm>
              <a:off x="185737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Flowchart: Terminator 18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Flowchart: Terminator 19"/>
            <p:cNvSpPr/>
            <p:nvPr/>
          </p:nvSpPr>
          <p:spPr>
            <a:xfrm rot="5400000">
              <a:off x="8739659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10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" y="4296330"/>
            <a:ext cx="11257742" cy="21431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6610792" y="2154175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927740" y="2397305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35731" y="142876"/>
            <a:ext cx="12015785" cy="6581775"/>
            <a:chOff x="135731" y="142876"/>
            <a:chExt cx="12015785" cy="6581775"/>
          </a:xfrm>
        </p:grpSpPr>
        <p:sp>
          <p:nvSpPr>
            <p:cNvPr id="20" name="Flowchart: Terminator 19"/>
            <p:cNvSpPr/>
            <p:nvPr/>
          </p:nvSpPr>
          <p:spPr>
            <a:xfrm>
              <a:off x="242890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" name="Flowchart: Terminator 20"/>
            <p:cNvSpPr/>
            <p:nvPr/>
          </p:nvSpPr>
          <p:spPr>
            <a:xfrm>
              <a:off x="257177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" name="Flowchart: Terminator 21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" name="Flowchart: Terminator 22"/>
            <p:cNvSpPr/>
            <p:nvPr/>
          </p:nvSpPr>
          <p:spPr>
            <a:xfrm rot="5400000">
              <a:off x="8811099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3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10768 0.5493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2745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35638 0.5363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12" y="2680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11485 0.549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2" y="2747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0.32695 0.5393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41" y="2696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-0.00886 0.537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" y="2687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0.2875 0.5393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2696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0.0043 0.5546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73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26342 0.5437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2717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03619 0.5546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2773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0.21758 0.546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72" y="27315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07578 0.5416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2708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0.17864 0.5386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32" y="2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5" presetClass="entr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394" y="3979420"/>
            <a:ext cx="5338797" cy="21431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3961385"/>
            <a:ext cx="5271306" cy="21431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17E98CE-7F16-4938-B545-C503DAB7FD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981654" y="819745"/>
            <a:ext cx="1103307" cy="569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EF90D-8CB8-47CF-9204-3B9B2D7BBD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917701">
            <a:off x="507873" y="821202"/>
            <a:ext cx="1103307" cy="5692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BDE5D7-F56D-42E5-A9C4-D51C086334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460507" y="819745"/>
            <a:ext cx="1103307" cy="5692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358340-C20C-4CED-BF4C-CF0C9CDB5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466414" y="827615"/>
            <a:ext cx="1103307" cy="5692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587669D-8F25-472E-8445-1EE12801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1954865" y="814151"/>
            <a:ext cx="1103307" cy="569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03DCF4-20A6-41DF-B06C-2A8F105C5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444208" y="798967"/>
            <a:ext cx="1103307" cy="5692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1079044-D54F-44F4-9AAC-D15EB741C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2988536" y="814150"/>
            <a:ext cx="1103307" cy="569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7A5ACF7-7C71-4626-8B6E-4596D3432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3896667" y="783784"/>
            <a:ext cx="1103307" cy="569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D7DE0C2-26D9-473E-9C2F-33B2191B5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434609" y="783784"/>
            <a:ext cx="1103307" cy="569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3AF656-D297-40A2-A52C-89A072B4D5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909226" y="819744"/>
            <a:ext cx="1103307" cy="569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1D33CA-048E-4EF3-908F-14E040BA67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5440516" y="812104"/>
            <a:ext cx="1103307" cy="569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E3A2282-610B-47E4-B36C-ECB47AA3CE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31311" r="5693" b="28539"/>
          <a:stretch/>
        </p:blipFill>
        <p:spPr>
          <a:xfrm rot="5887673">
            <a:off x="4965886" y="796499"/>
            <a:ext cx="1103307" cy="569279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625856"/>
              </p:ext>
            </p:extLst>
          </p:nvPr>
        </p:nvGraphicFramePr>
        <p:xfrm>
          <a:off x="6565821" y="1994230"/>
          <a:ext cx="5371345" cy="873839"/>
        </p:xfrm>
        <a:graphic>
          <a:graphicData uri="http://schemas.openxmlformats.org/drawingml/2006/table">
            <a:tbl>
              <a:tblPr firstRow="1" firstCol="1" bandRow="1"/>
              <a:tblGrid>
                <a:gridCol w="1356336"/>
                <a:gridCol w="311640"/>
                <a:gridCol w="311640"/>
                <a:gridCol w="324917"/>
                <a:gridCol w="311640"/>
                <a:gridCol w="311640"/>
                <a:gridCol w="320493"/>
                <a:gridCol w="311640"/>
                <a:gridCol w="318721"/>
                <a:gridCol w="311640"/>
                <a:gridCol w="403714"/>
                <a:gridCol w="388662"/>
                <a:gridCol w="388662"/>
              </a:tblGrid>
              <a:tr h="2872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প্লেটের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সংখ্যা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৫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৬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৭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৮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১২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না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হাতে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রেখে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8201854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84293" y="2256329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5731" y="142876"/>
            <a:ext cx="11944345" cy="6581775"/>
            <a:chOff x="135731" y="142876"/>
            <a:chExt cx="11944345" cy="6581775"/>
          </a:xfrm>
        </p:grpSpPr>
        <p:sp>
          <p:nvSpPr>
            <p:cNvPr id="23" name="Flowchart: Terminator 22"/>
            <p:cNvSpPr/>
            <p:nvPr/>
          </p:nvSpPr>
          <p:spPr>
            <a:xfrm>
              <a:off x="185738" y="142876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Flowchart: Terminator 23"/>
            <p:cNvSpPr/>
            <p:nvPr/>
          </p:nvSpPr>
          <p:spPr>
            <a:xfrm>
              <a:off x="185737" y="6610351"/>
              <a:ext cx="11787187" cy="114300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7" name="Flowchart: Terminator 26"/>
            <p:cNvSpPr/>
            <p:nvPr/>
          </p:nvSpPr>
          <p:spPr>
            <a:xfrm rot="5400000">
              <a:off x="-3104675" y="3384234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 rot="5400000">
              <a:off x="8739659" y="3383282"/>
              <a:ext cx="6580823" cy="100011"/>
            </a:xfrm>
            <a:prstGeom prst="flowChartTerminator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24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02513 0.5055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7 L 0.46263 0.503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7037E-7 L -0.00403 0.5057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4.81481E-6 L 0.42617 0.5085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2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2.96296E-6 L -0.05065 0.4942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" y="2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58333E-6 4.81481E-6 L 0.37761 0.5127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0" y="2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7037E-7 L -0.08906 0.4900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3" y="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000"/>
                            </p:stCondLst>
                            <p:childTnLst>
                              <p:par>
                                <p:cTn id="7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2.96296E-6 L 0.34297 0.5192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48" y="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9500"/>
                            </p:stCondLst>
                            <p:childTnLst>
                              <p:par>
                                <p:cTn id="7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2.96296E-6 L -0.12968 0.4900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1.11111E-6 L 0.29401 0.5173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1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500"/>
                            </p:stCondLst>
                            <p:childTnLst>
                              <p:par>
                                <p:cTn id="8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3.7037E-6 L -0.17149 0.483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81" y="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7000"/>
                            </p:stCondLst>
                            <p:childTnLst>
                              <p:par>
                                <p:cTn id="88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9167E-6 3.7037E-7 L 0.25416 0.5071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2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45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698</Words>
  <Application>Microsoft Office PowerPoint</Application>
  <PresentationFormat>Widescreen</PresentationFormat>
  <Paragraphs>728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utpal</dc:creator>
  <cp:lastModifiedBy>utpal</cp:lastModifiedBy>
  <cp:revision>59</cp:revision>
  <dcterms:created xsi:type="dcterms:W3CDTF">2022-03-30T03:34:55Z</dcterms:created>
  <dcterms:modified xsi:type="dcterms:W3CDTF">2022-04-05T07:30:34Z</dcterms:modified>
</cp:coreProperties>
</file>