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787" r:id="rId2"/>
  </p:sldMasterIdLst>
  <p:notesMasterIdLst>
    <p:notesMasterId r:id="rId23"/>
  </p:notesMasterIdLst>
  <p:handoutMasterIdLst>
    <p:handoutMasterId r:id="rId24"/>
  </p:handoutMasterIdLst>
  <p:sldIdLst>
    <p:sldId id="445" r:id="rId3"/>
    <p:sldId id="447" r:id="rId4"/>
    <p:sldId id="448" r:id="rId5"/>
    <p:sldId id="446" r:id="rId6"/>
    <p:sldId id="429" r:id="rId7"/>
    <p:sldId id="441" r:id="rId8"/>
    <p:sldId id="427" r:id="rId9"/>
    <p:sldId id="428" r:id="rId10"/>
    <p:sldId id="438" r:id="rId11"/>
    <p:sldId id="432" r:id="rId12"/>
    <p:sldId id="435" r:id="rId13"/>
    <p:sldId id="433" r:id="rId14"/>
    <p:sldId id="434" r:id="rId15"/>
    <p:sldId id="442" r:id="rId16"/>
    <p:sldId id="437" r:id="rId17"/>
    <p:sldId id="439" r:id="rId18"/>
    <p:sldId id="430" r:id="rId19"/>
    <p:sldId id="416" r:id="rId20"/>
    <p:sldId id="440" r:id="rId21"/>
    <p:sldId id="444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45"/>
            <p14:sldId id="447"/>
            <p14:sldId id="448"/>
            <p14:sldId id="446"/>
            <p14:sldId id="429"/>
            <p14:sldId id="441"/>
            <p14:sldId id="427"/>
            <p14:sldId id="428"/>
            <p14:sldId id="438"/>
            <p14:sldId id="432"/>
            <p14:sldId id="435"/>
            <p14:sldId id="433"/>
            <p14:sldId id="434"/>
            <p14:sldId id="442"/>
            <p14:sldId id="437"/>
            <p14:sldId id="439"/>
            <p14:sldId id="430"/>
            <p14:sldId id="416"/>
            <p14:sldId id="440"/>
            <p14:sldId id="4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89EAEF"/>
    <a:srgbClr val="00CC00"/>
    <a:srgbClr val="000099"/>
    <a:srgbClr val="731365"/>
    <a:srgbClr val="811D59"/>
    <a:srgbClr val="3EFCD3"/>
    <a:srgbClr val="993366"/>
    <a:srgbClr val="66FF3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3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viewProps" Target="viewProps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presProps" Target="presProps.xml" /><Relationship Id="rId2" Type="http://schemas.openxmlformats.org/officeDocument/2006/relationships/slideMaster" Target="slideMasters/slideMaster1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1" Type="http://schemas.openxmlformats.org/officeDocument/2006/relationships/customXml" Target="../customXml/item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handoutMaster" Target="handoutMasters/handoutMaster1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notesMaster" Target="notesMasters/notesMaster1.xml" /><Relationship Id="rId28" Type="http://schemas.openxmlformats.org/officeDocument/2006/relationships/tableStyles" Target="tableStyle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4/7/2022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4/7/2022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9B06-893F-430B-82A1-81BF1E5184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3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4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6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4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7422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42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31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34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95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1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279258" y="259392"/>
            <a:ext cx="11727212" cy="624458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25000">
                <a:schemeClr val="bg1"/>
              </a:gs>
              <a:gs pos="68000">
                <a:schemeClr val="accent4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>
              <a:rot lat="0" lon="0" rev="2400000"/>
            </a:lightRig>
          </a:scene3d>
          <a:sp3d contourW="31750">
            <a:bevelT w="25400" h="127000"/>
            <a:bevelB w="317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185530" y="185530"/>
            <a:ext cx="11820940" cy="6520070"/>
          </a:xfrm>
          <a:prstGeom prst="frame">
            <a:avLst>
              <a:gd name="adj1" fmla="val 2541"/>
            </a:avLst>
          </a:prstGeom>
          <a:solidFill>
            <a:srgbClr val="E848E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28" y="304799"/>
            <a:ext cx="2324781" cy="2279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11625" y="4247303"/>
            <a:ext cx="2324781" cy="2279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556" y="282096"/>
            <a:ext cx="2324781" cy="2279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3853" y="4336773"/>
            <a:ext cx="2324781" cy="2279375"/>
          </a:xfrm>
          <a:prstGeom prst="rect">
            <a:avLst/>
          </a:prstGeom>
        </p:spPr>
      </p:pic>
      <p:pic>
        <p:nvPicPr>
          <p:cNvPr id="1026" name="Picture 2" descr="Coil Rings for Digital Planners - Createful Journal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2" y="304799"/>
            <a:ext cx="1007166" cy="619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6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5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9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2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3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0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13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8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14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  <p:sldLayoutId id="2147484799" r:id="rId12"/>
    <p:sldLayoutId id="2147484800" r:id="rId13"/>
    <p:sldLayoutId id="2147484801" r:id="rId14"/>
    <p:sldLayoutId id="2147484802" r:id="rId15"/>
    <p:sldLayoutId id="2147484803" r:id="rId16"/>
    <p:sldLayoutId id="2147484804" r:id="rId17"/>
    <p:sldLayoutId id="214748480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gif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2.vml" /><Relationship Id="rId4" Type="http://schemas.openxmlformats.org/officeDocument/2006/relationships/image" Target="../media/image22.wmf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1.png" /><Relationship Id="rId5" Type="http://schemas.openxmlformats.org/officeDocument/2006/relationships/image" Target="../media/image19.jpg" /><Relationship Id="rId4" Type="http://schemas.openxmlformats.org/officeDocument/2006/relationships/image" Target="../media/image20.gif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 /><Relationship Id="rId3" Type="http://schemas.openxmlformats.org/officeDocument/2006/relationships/image" Target="../media/image7.gif" /><Relationship Id="rId7" Type="http://schemas.openxmlformats.org/officeDocument/2006/relationships/image" Target="../media/image13.gif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microsoft.com/office/2007/relationships/hdphoto" Target="../media/hdphoto1.wdp" /><Relationship Id="rId5" Type="http://schemas.openxmlformats.org/officeDocument/2006/relationships/image" Target="../media/image12.png" /><Relationship Id="rId4" Type="http://schemas.openxmlformats.org/officeDocument/2006/relationships/image" Target="../media/image11.gif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17.wm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png" /><Relationship Id="rId4" Type="http://schemas.openxmlformats.org/officeDocument/2006/relationships/image" Target="../media/image20.gif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5748" y="1149714"/>
            <a:ext cx="6724357" cy="14366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Welcome To My Class</a:t>
            </a:r>
          </a:p>
        </p:txBody>
      </p:sp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5" y="798918"/>
            <a:ext cx="5492120" cy="30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943963" y="3030501"/>
            <a:ext cx="3234183" cy="3785856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663" y="0"/>
            <a:ext cx="3965795" cy="22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182" y="163316"/>
            <a:ext cx="1021583" cy="1000466"/>
          </a:xfrm>
          <a:prstGeom prst="rect">
            <a:avLst/>
          </a:prstGeom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841" y="3030500"/>
            <a:ext cx="3275255" cy="203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19" y="148986"/>
            <a:ext cx="5446547" cy="303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85" y="0"/>
            <a:ext cx="6338977" cy="6982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42"/>
            <a:ext cx="6234837" cy="69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3563" y="1188326"/>
            <a:ext cx="1468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7809" y="4008454"/>
            <a:ext cx="29510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0126" y="680494"/>
            <a:ext cx="469768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23" y="2362857"/>
            <a:ext cx="2944521" cy="26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6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244" y="359192"/>
            <a:ext cx="134022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4648" y="4216746"/>
            <a:ext cx="37115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1974" y="650612"/>
            <a:ext cx="290945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05702" y="1296943"/>
            <a:ext cx="5056598" cy="4362458"/>
            <a:chOff x="2805702" y="1296943"/>
            <a:chExt cx="5056598" cy="43624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586" y="3478172"/>
              <a:ext cx="2466884" cy="218122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532" y="3453678"/>
              <a:ext cx="2466884" cy="21812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416" y="1296943"/>
              <a:ext cx="2466884" cy="21812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702" y="1296943"/>
              <a:ext cx="2466884" cy="218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5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333" y="573206"/>
            <a:ext cx="128016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69868" y="4324688"/>
            <a:ext cx="31262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3946" y="931024"/>
            <a:ext cx="5829888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44152" y="2255950"/>
            <a:ext cx="6230683" cy="2603558"/>
            <a:chOff x="2544152" y="2255950"/>
            <a:chExt cx="6230683" cy="26035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0314" y="2255950"/>
              <a:ext cx="2944521" cy="26035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4152" y="2255950"/>
              <a:ext cx="2944521" cy="2603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20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977" y="257210"/>
            <a:ext cx="124690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76861" y="4273521"/>
            <a:ext cx="4261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6215" y="681970"/>
            <a:ext cx="584462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60080" y="2255950"/>
            <a:ext cx="8687781" cy="2603558"/>
            <a:chOff x="2360080" y="2255950"/>
            <a:chExt cx="8687781" cy="26035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080" y="2255950"/>
              <a:ext cx="2944521" cy="260355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601" y="2255950"/>
              <a:ext cx="2944521" cy="26035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3340" y="2255950"/>
              <a:ext cx="2944521" cy="2603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90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54910" y="3037684"/>
            <a:ext cx="8127252" cy="3167388"/>
            <a:chOff x="1657926" y="3273211"/>
            <a:chExt cx="8127252" cy="3167388"/>
          </a:xfrm>
        </p:grpSpPr>
        <p:sp>
          <p:nvSpPr>
            <p:cNvPr id="7" name="TextBox 6"/>
            <p:cNvSpPr txBox="1"/>
            <p:nvPr/>
          </p:nvSpPr>
          <p:spPr>
            <a:xfrm>
              <a:off x="1657926" y="3282351"/>
              <a:ext cx="1468582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99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ld English Text MT" panose="03040902040508030806" pitchFamily="66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02181" y="3273211"/>
              <a:ext cx="1302327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99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ld English Text MT" panose="03040902040508030806" pitchFamily="66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71307" y="3273211"/>
              <a:ext cx="1246909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99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ld English Text MT" panose="03040902040508030806" pitchFamily="66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98874" y="3285889"/>
              <a:ext cx="1486304" cy="31547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99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ld English Text MT" panose="03040902040508030806" pitchFamily="66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13153" y="320800"/>
            <a:ext cx="618185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29424"/>
              </p:ext>
            </p:extLst>
          </p:nvPr>
        </p:nvGraphicFramePr>
        <p:xfrm>
          <a:off x="4769671" y="1789937"/>
          <a:ext cx="2313709" cy="1952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9671" y="1789937"/>
                        <a:ext cx="2313709" cy="1952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1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695081" y="1652825"/>
            <a:ext cx="147089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55825" y="4074831"/>
            <a:ext cx="147089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38137" y="4137961"/>
            <a:ext cx="147089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38137" y="1439975"/>
            <a:ext cx="147089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64551" y="755370"/>
            <a:ext cx="4441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, trace and write.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4532" y="1657398"/>
            <a:ext cx="147089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52097" y="1302529"/>
            <a:ext cx="14685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n w="28575">
                  <a:solidFill>
                    <a:schemeClr val="tx1"/>
                  </a:solidFill>
                  <a:prstDash val="sysDash"/>
                </a:ln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4391" y="3724534"/>
            <a:ext cx="13023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buFont typeface="+mj-lt"/>
              <a:buAutoNum type="arabicPeriod"/>
            </a:pPr>
            <a:r>
              <a:rPr lang="en-US" sz="13800" dirty="0">
                <a:ln w="28575">
                  <a:solidFill>
                    <a:schemeClr val="tx1"/>
                  </a:solidFill>
                  <a:prstDash val="sysDash"/>
                </a:ln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8283" y="1089677"/>
            <a:ext cx="12469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n w="28575">
                  <a:solidFill>
                    <a:schemeClr val="tx1"/>
                  </a:solidFill>
                  <a:prstDash val="sysDash"/>
                </a:ln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8819" y="3787663"/>
            <a:ext cx="10695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ln w="28575">
                  <a:solidFill>
                    <a:schemeClr val="tx1"/>
                  </a:solidFill>
                  <a:prstDash val="sysDash"/>
                </a:ln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56808" y="1439975"/>
            <a:ext cx="147089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20677" y="4074830"/>
            <a:ext cx="147089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7541" y="4137961"/>
            <a:ext cx="147089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17808" y="1302527"/>
            <a:ext cx="8358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5673" y="3656050"/>
            <a:ext cx="10324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6613" y="1089677"/>
            <a:ext cx="8312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68225" y="3765924"/>
            <a:ext cx="10695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82392" y="320236"/>
            <a:ext cx="176440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WCW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4" grpId="0" animBg="1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4770" y="992348"/>
            <a:ext cx="474156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, trace and write.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59475" y="4481950"/>
            <a:ext cx="11560952" cy="900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57201" y="4779818"/>
            <a:ext cx="11563227" cy="969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47391" y="5292436"/>
            <a:ext cx="11573039" cy="11776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47391" y="5527964"/>
            <a:ext cx="11573039" cy="1108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71561" y="2344887"/>
            <a:ext cx="11560952" cy="900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69288" y="2642755"/>
            <a:ext cx="11563227" cy="969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9476" y="3155373"/>
            <a:ext cx="11573039" cy="11776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59476" y="3390901"/>
            <a:ext cx="11573039" cy="1108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3344" y="2106595"/>
            <a:ext cx="1995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07689" y="2106595"/>
            <a:ext cx="2157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22205" y="2065320"/>
            <a:ext cx="2804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62122" y="2016464"/>
            <a:ext cx="23691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5741" y="4230596"/>
            <a:ext cx="1995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0088" y="4221190"/>
            <a:ext cx="2157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74603" y="4179915"/>
            <a:ext cx="2804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14522" y="4131059"/>
            <a:ext cx="23691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16882" y="309095"/>
            <a:ext cx="176440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WCW</a:t>
            </a:r>
            <a:endParaRPr lang="en-US" sz="4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68" y="1833997"/>
            <a:ext cx="992573" cy="7346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527" y="1833998"/>
            <a:ext cx="992573" cy="7346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48" y="2888215"/>
            <a:ext cx="992573" cy="73465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156" y="2838883"/>
            <a:ext cx="992573" cy="7346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94" y="2891697"/>
            <a:ext cx="992573" cy="7346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96" y="1833998"/>
            <a:ext cx="992573" cy="73465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071" y="5475309"/>
            <a:ext cx="992573" cy="73465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24" y="5475309"/>
            <a:ext cx="992573" cy="73465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89" y="4380565"/>
            <a:ext cx="1778705" cy="67724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2604930" y="2402407"/>
            <a:ext cx="5201913" cy="23298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50820" y="2993334"/>
            <a:ext cx="5400992" cy="277446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604931" y="3461565"/>
            <a:ext cx="5384559" cy="23810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49881" y="1833998"/>
            <a:ext cx="5601935" cy="28500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965166" y="166343"/>
            <a:ext cx="140993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P.W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78172" y="805518"/>
            <a:ext cx="835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72475" y="2053210"/>
            <a:ext cx="1032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58621" y="3867271"/>
            <a:ext cx="831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14235" y="5057807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98912" y="3989255"/>
            <a:ext cx="1995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311445" y="5119362"/>
            <a:ext cx="21427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67515" y="1651903"/>
            <a:ext cx="2804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198249" y="2738290"/>
            <a:ext cx="3591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91431" y="154533"/>
            <a:ext cx="424527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Match correctly: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184" y="2920770"/>
            <a:ext cx="992573" cy="7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8006" y="2759042"/>
            <a:ext cx="209865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cap="all" dirty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8BBEF1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Group-A</a:t>
            </a:r>
            <a:endParaRPr lang="en-US" sz="3600" b="1" cap="all" dirty="0">
              <a:ln w="9000" cmpd="sng">
                <a:solidFill>
                  <a:srgbClr val="9A5315">
                    <a:shade val="50000"/>
                    <a:satMod val="120000"/>
                  </a:srgbClr>
                </a:solidFill>
                <a:prstDash val="solid"/>
              </a:ln>
              <a:solidFill>
                <a:srgbClr val="8BBEF1">
                  <a:lumMod val="50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444" y="4466608"/>
            <a:ext cx="207620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A6FDF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Group-B</a:t>
            </a:r>
            <a:endParaRPr lang="en-US" sz="3600" b="1" cap="all" dirty="0">
              <a:ln w="9000" cmpd="sng">
                <a:solidFill>
                  <a:srgbClr val="9A5315">
                    <a:shade val="50000"/>
                    <a:satMod val="120000"/>
                  </a:srgbClr>
                </a:solidFill>
                <a:prstDash val="solid"/>
              </a:ln>
              <a:solidFill>
                <a:srgbClr val="DA6FDF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004" y="5990589"/>
            <a:ext cx="209865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1471F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Group-C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698925" y="4565608"/>
            <a:ext cx="580019" cy="485775"/>
          </a:xfrm>
          <a:prstGeom prst="rightArrow">
            <a:avLst/>
          </a:prstGeom>
          <a:solidFill>
            <a:srgbClr val="99336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Segoe Prin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626655" y="6091177"/>
            <a:ext cx="610605" cy="484187"/>
          </a:xfrm>
          <a:prstGeom prst="rightArrow">
            <a:avLst/>
          </a:prstGeom>
          <a:solidFill>
            <a:srgbClr val="99336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Segoe Prin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57241" y="2839319"/>
            <a:ext cx="580019" cy="485775"/>
          </a:xfrm>
          <a:prstGeom prst="rightArrow">
            <a:avLst/>
          </a:prstGeom>
          <a:solidFill>
            <a:srgbClr val="99336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Segoe Prin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3092" y="26790"/>
            <a:ext cx="3846245" cy="92333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0256" y="1417279"/>
            <a:ext cx="921385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 the number of the balls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91373" y="5537175"/>
            <a:ext cx="1555467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62950" y="2528204"/>
            <a:ext cx="2149647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196403" y="3989057"/>
            <a:ext cx="1816192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81" y="2378953"/>
            <a:ext cx="1421898" cy="12572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87" y="2378953"/>
            <a:ext cx="1421897" cy="12572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77" y="2378954"/>
            <a:ext cx="1421897" cy="12572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81" y="3989057"/>
            <a:ext cx="1421898" cy="12572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79" y="5462549"/>
            <a:ext cx="1421898" cy="12572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81" y="5479595"/>
            <a:ext cx="1421898" cy="12572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86" y="3989057"/>
            <a:ext cx="1421898" cy="125724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419" y="3989057"/>
            <a:ext cx="1421898" cy="12572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37" y="3989057"/>
            <a:ext cx="1421898" cy="12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1784" y="1169491"/>
            <a:ext cx="11487723" cy="3327511"/>
          </a:xfrm>
          <a:prstGeom prst="rect">
            <a:avLst/>
          </a:prstGeom>
          <a:gradFill>
            <a:gsLst>
              <a:gs pos="13000">
                <a:schemeClr val="bg1"/>
              </a:gs>
              <a:gs pos="55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76" name="Picture 12" descr="http://www.parknpool.com/administration/products/1009-files/18be-042cd-benches-and-glider-benches-i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00" y="987311"/>
            <a:ext cx="2869336" cy="286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65272" y="4844722"/>
            <a:ext cx="125383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FOUR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35705" y="4892426"/>
            <a:ext cx="125383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17365" y="4896507"/>
            <a:ext cx="125383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06984" y="4872307"/>
            <a:ext cx="125383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159" y="327740"/>
            <a:ext cx="6951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 the numbers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282427" y="183072"/>
            <a:ext cx="341632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400" b="1" dirty="0">
              <a:ln w="1143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93948" y="5539528"/>
            <a:ext cx="9373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17366" y="5568896"/>
            <a:ext cx="882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1999" y="5478703"/>
            <a:ext cx="1298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4" y="3366624"/>
            <a:ext cx="11459037" cy="12554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5" y="1169491"/>
            <a:ext cx="1163488" cy="15903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43" y="1199458"/>
            <a:ext cx="1060810" cy="15329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5" y="2851744"/>
            <a:ext cx="1885715" cy="11752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12" y="2851744"/>
            <a:ext cx="2158254" cy="11426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09" y="1209608"/>
            <a:ext cx="1060810" cy="153295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435" y="2678895"/>
            <a:ext cx="1566161" cy="115919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72" y="2787025"/>
            <a:ext cx="1566161" cy="115919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05" y="1482287"/>
            <a:ext cx="1566161" cy="115919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82" y="1385081"/>
            <a:ext cx="1566161" cy="11591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8" y="5350916"/>
            <a:ext cx="1566161" cy="115919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52" y="5354863"/>
            <a:ext cx="1524601" cy="1175252"/>
          </a:xfrm>
          <a:prstGeom prst="rect">
            <a:avLst/>
          </a:prstGeom>
        </p:spPr>
      </p:pic>
      <p:pic>
        <p:nvPicPr>
          <p:cNvPr id="51" name="Picture 12" descr="http://www.parknpool.com/administration/products/1009-files/18be-042cd-benches-and-glider-benches-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43" y="5021670"/>
            <a:ext cx="1864433" cy="186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75" y="5056973"/>
            <a:ext cx="1210460" cy="15329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37390" y="5568896"/>
            <a:ext cx="10410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85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22" grpId="0" animBg="1"/>
      <p:bldP spid="24" grpId="0" animBg="1"/>
      <p:bldP spid="26" grpId="0" animBg="1"/>
      <p:bldP spid="10" grpId="0"/>
      <p:bldP spid="31" grpId="0"/>
      <p:bldP spid="32" grpId="0"/>
      <p:bldP spid="34" grpId="0"/>
      <p:bldP spid="3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D46EE9-7F30-4232-AE85-1AA1F3A833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13" y="422671"/>
            <a:ext cx="12357439" cy="67984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68499D-FAB9-41BC-926B-B8D9EF52C9FD}"/>
              </a:ext>
            </a:extLst>
          </p:cNvPr>
          <p:cNvSpPr/>
          <p:nvPr/>
        </p:nvSpPr>
        <p:spPr>
          <a:xfrm>
            <a:off x="1740210" y="155656"/>
            <a:ext cx="3626314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133350">
              <a:bevelT w="165100" h="368300" prst="cross"/>
              <a:extrusionClr>
                <a:srgbClr val="CC0066"/>
              </a:extrusionClr>
            </a:sp3d>
          </a:bodyPr>
          <a:lstStyle/>
          <a:p>
            <a:r>
              <a:rPr lang="en-US" sz="6000" b="1" dirty="0">
                <a:latin typeface="Wide Latin" panose="020A0A07050505020404" pitchFamily="18" charset="0"/>
              </a:rPr>
              <a:t>Good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BD4571-E9F9-41F5-AB04-C48A6AD9D892}"/>
              </a:ext>
            </a:extLst>
          </p:cNvPr>
          <p:cNvSpPr/>
          <p:nvPr/>
        </p:nvSpPr>
        <p:spPr>
          <a:xfrm>
            <a:off x="5524219" y="202281"/>
            <a:ext cx="6296335" cy="1015663"/>
          </a:xfrm>
          <a:prstGeom prst="rect">
            <a:avLst/>
          </a:prstGeom>
          <a:noFill/>
          <a:ln>
            <a:solidFill>
              <a:srgbClr val="00B0F0"/>
            </a:solidFill>
          </a:ln>
          <a:scene3d>
            <a:camera prst="perspectiveFront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>
              <a:bevelT w="171450" h="368300" prst="convex"/>
            </a:sp3d>
          </a:bodyPr>
          <a:lstStyle/>
          <a:p>
            <a:r>
              <a:rPr lang="en-US" sz="6000" b="1" dirty="0">
                <a:latin typeface="Wide Latin" panose="020A0A07050505020404" pitchFamily="18" charset="0"/>
              </a:rPr>
              <a:t>morning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DABA50-FFDC-417E-97DB-20F612E84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24" y="663488"/>
            <a:ext cx="823090" cy="635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B426C2-4D05-4B11-B52B-888D8341A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862" y="5008094"/>
            <a:ext cx="2013692" cy="1118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A67DCC-8869-4511-B992-46C06D0BBE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" b="90000" l="5781" r="9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751" y="4823687"/>
            <a:ext cx="1840300" cy="184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85" y="1545770"/>
            <a:ext cx="4466652" cy="24368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35" y="5558755"/>
            <a:ext cx="1857375" cy="1143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" y="5593709"/>
            <a:ext cx="1857375" cy="1143000"/>
          </a:xfrm>
          <a:prstGeom prst="rect">
            <a:avLst/>
          </a:prstGeom>
        </p:spPr>
      </p:pic>
      <p:sp>
        <p:nvSpPr>
          <p:cNvPr id="9" name="Sun 8">
            <a:extLst>
              <a:ext uri="{FF2B5EF4-FFF2-40B4-BE49-F238E27FC236}">
                <a16:creationId xmlns:a16="http://schemas.microsoft.com/office/drawing/2014/main" id="{563F3E35-4CAB-D742-9344-1A201E2149D6}"/>
              </a:ext>
            </a:extLst>
          </p:cNvPr>
          <p:cNvSpPr/>
          <p:nvPr/>
        </p:nvSpPr>
        <p:spPr>
          <a:xfrm>
            <a:off x="161469" y="94845"/>
            <a:ext cx="1828800" cy="1828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79795"/>
      </p:ext>
    </p:extLst>
  </p:cSld>
  <p:clrMapOvr>
    <a:masterClrMapping/>
  </p:clrMapOvr>
  <p:transition spd="slow" advTm="2365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C:\Users\Dilruba Khanom\Downloads\Grass_with_Flowers_and_Ladybugs_PNG_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92551"/>
            <a:ext cx="12192001" cy="19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C1A5FB6-B17F-7E46-AE8B-B9040D953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96" y="445822"/>
            <a:ext cx="9727406" cy="5418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F339D7-ADF7-2D4F-AD8C-40BEA00AA294}"/>
              </a:ext>
            </a:extLst>
          </p:cNvPr>
          <p:cNvSpPr txBox="1"/>
          <p:nvPr/>
        </p:nvSpPr>
        <p:spPr>
          <a:xfrm>
            <a:off x="2763439" y="2618652"/>
            <a:ext cx="7428312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8000" b="1">
                <a:solidFill>
                  <a:schemeClr val="bg1"/>
                </a:solidFill>
              </a:rPr>
              <a:t>Thank you all</a:t>
            </a:r>
          </a:p>
        </p:txBody>
      </p:sp>
    </p:spTree>
    <p:extLst>
      <p:ext uri="{BB962C8B-B14F-4D97-AF65-F5344CB8AC3E}">
        <p14:creationId xmlns:p14="http://schemas.microsoft.com/office/powerpoint/2010/main" val="326410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396C098-2B03-834A-9C85-472CC798F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8" y="2400831"/>
            <a:ext cx="3491924" cy="41857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5C39C9-D523-8143-8601-1CDC46562FF5}"/>
              </a:ext>
            </a:extLst>
          </p:cNvPr>
          <p:cNvSpPr txBox="1"/>
          <p:nvPr/>
        </p:nvSpPr>
        <p:spPr>
          <a:xfrm>
            <a:off x="4128081" y="2114721"/>
            <a:ext cx="75604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/>
              <a:t>Muhammad Abdul Wahid </a:t>
            </a:r>
          </a:p>
          <a:p>
            <a:pPr algn="ctr"/>
            <a:r>
              <a:rPr lang="en-US" sz="4800" b="1"/>
              <a:t>Assistant Teacher</a:t>
            </a:r>
          </a:p>
          <a:p>
            <a:pPr algn="ctr"/>
            <a:r>
              <a:rPr lang="en-US" sz="4800" b="1"/>
              <a:t>Moyshashi Govt. Primary School </a:t>
            </a:r>
          </a:p>
          <a:p>
            <a:pPr algn="ctr"/>
            <a:r>
              <a:rPr lang="en-US" sz="4800" b="1"/>
              <a:t>Balaganj, Sylhet.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C23331-3325-504A-B2EE-8D680F34E1EE}"/>
              </a:ext>
            </a:extLst>
          </p:cNvPr>
          <p:cNvSpPr/>
          <p:nvPr/>
        </p:nvSpPr>
        <p:spPr>
          <a:xfrm>
            <a:off x="477332" y="375369"/>
            <a:ext cx="11300771" cy="16857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bg1"/>
                </a:solidFill>
              </a:rPr>
              <a:t>Teacher Identity </a:t>
            </a:r>
          </a:p>
        </p:txBody>
      </p:sp>
    </p:spTree>
    <p:extLst>
      <p:ext uri="{BB962C8B-B14F-4D97-AF65-F5344CB8AC3E}">
        <p14:creationId xmlns:p14="http://schemas.microsoft.com/office/powerpoint/2010/main" val="26828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1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E3E32F-6EF1-B54A-90E4-DA2CB68C4868}"/>
              </a:ext>
            </a:extLst>
          </p:cNvPr>
          <p:cNvSpPr/>
          <p:nvPr/>
        </p:nvSpPr>
        <p:spPr>
          <a:xfrm>
            <a:off x="96456" y="229078"/>
            <a:ext cx="11702638" cy="634317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BC005-2477-264B-8C3E-67108FAC4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95" y="875109"/>
            <a:ext cx="4083367" cy="51077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A4B4F8-89B0-F64E-8D86-4369AC666112}"/>
              </a:ext>
            </a:extLst>
          </p:cNvPr>
          <p:cNvSpPr txBox="1"/>
          <p:nvPr/>
        </p:nvSpPr>
        <p:spPr>
          <a:xfrm>
            <a:off x="5285007" y="2429293"/>
            <a:ext cx="5759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onotype Corsiva" panose="03010101010201010101" pitchFamily="66" charset="0"/>
              </a:rPr>
              <a:t>English for today</a:t>
            </a:r>
          </a:p>
          <a:p>
            <a:pPr algn="ctr"/>
            <a:r>
              <a:rPr lang="en-US" sz="5400" b="1" dirty="0">
                <a:latin typeface="Monotype Corsiva" panose="03010101010201010101" pitchFamily="66" charset="0"/>
              </a:rPr>
              <a:t>Class- Two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90F4AB-E5CD-6B47-B903-ED2EDA418DFE}"/>
              </a:ext>
            </a:extLst>
          </p:cNvPr>
          <p:cNvSpPr/>
          <p:nvPr/>
        </p:nvSpPr>
        <p:spPr>
          <a:xfrm>
            <a:off x="4540183" y="4230872"/>
            <a:ext cx="72495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1430"/>
                <a:latin typeface="Times New Roman" pitchFamily="18" charset="0"/>
                <a:cs typeface="Times New Roman" pitchFamily="18" charset="0"/>
              </a:rPr>
              <a:t>Numbers </a:t>
            </a:r>
            <a:r>
              <a:rPr lang="en-US" sz="4800" b="1" dirty="0">
                <a:latin typeface="Monotype Corsiva" panose="03010101010201010101" pitchFamily="66" charset="0"/>
              </a:rPr>
              <a:t>Unit- 2</a:t>
            </a:r>
          </a:p>
          <a:p>
            <a:pPr algn="ctr"/>
            <a:r>
              <a:rPr lang="en-US" sz="4800" b="1" dirty="0">
                <a:latin typeface="Monotype Corsiva" panose="03010101010201010101" pitchFamily="66" charset="0"/>
              </a:rPr>
              <a:t>Lesson- 1-3</a:t>
            </a:r>
          </a:p>
          <a:p>
            <a:pPr algn="ctr"/>
            <a:r>
              <a:rPr lang="en-US" sz="4800" b="1" dirty="0">
                <a:latin typeface="Monotype Corsiva" panose="03010101010201010101" pitchFamily="66" charset="0"/>
              </a:rPr>
              <a:t>Page- 4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FA1916-2AFA-2347-9C2F-19D8864F2168}"/>
              </a:ext>
            </a:extLst>
          </p:cNvPr>
          <p:cNvSpPr/>
          <p:nvPr/>
        </p:nvSpPr>
        <p:spPr>
          <a:xfrm>
            <a:off x="4938202" y="806862"/>
            <a:ext cx="6727380" cy="1584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Lesson Introduction </a:t>
            </a:r>
          </a:p>
        </p:txBody>
      </p:sp>
    </p:spTree>
    <p:extLst>
      <p:ext uri="{BB962C8B-B14F-4D97-AF65-F5344CB8AC3E}">
        <p14:creationId xmlns:p14="http://schemas.microsoft.com/office/powerpoint/2010/main" val="244355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83070" y="385002"/>
            <a:ext cx="7189999" cy="116205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502" y="1959925"/>
            <a:ext cx="54890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6169" y="2907633"/>
            <a:ext cx="10640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2.1.1   recognize and read cardinal numbers up to 4.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6169" y="3671496"/>
            <a:ext cx="1109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4.1.1   copy numbers up to 4 in figures and in words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0450" y="4413077"/>
            <a:ext cx="1097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4.1.2</a:t>
            </a:r>
            <a:r>
              <a:rPr lang="bn-BD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write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up to 4 in figures and in words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 b="1" dirty="0">
                <a:latin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3153" y="320800"/>
            <a:ext cx="618185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16122"/>
              </p:ext>
            </p:extLst>
          </p:nvPr>
        </p:nvGraphicFramePr>
        <p:xfrm>
          <a:off x="4828608" y="2912091"/>
          <a:ext cx="2084231" cy="1758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8608" y="2912091"/>
                        <a:ext cx="2084231" cy="1758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83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0875" y="886732"/>
            <a:ext cx="474792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5" y="1331205"/>
            <a:ext cx="899387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what we are going to learn today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55" y="2370143"/>
            <a:ext cx="1531036" cy="1524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35" y="5172075"/>
            <a:ext cx="2705100" cy="16859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93" y="5172075"/>
            <a:ext cx="27051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25" y="2370143"/>
            <a:ext cx="2121620" cy="29000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37" y="2295940"/>
            <a:ext cx="1531036" cy="15242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60" y="3436102"/>
            <a:ext cx="1531036" cy="1524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269" y="1573210"/>
            <a:ext cx="1566161" cy="11591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87" y="5698802"/>
            <a:ext cx="1566161" cy="11591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800" y="4380734"/>
            <a:ext cx="1566161" cy="11591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269" y="3097441"/>
            <a:ext cx="1566161" cy="11591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6243" y="212103"/>
            <a:ext cx="8106770" cy="700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Lets see some pictures</a:t>
            </a:r>
          </a:p>
        </p:txBody>
      </p:sp>
    </p:spTree>
    <p:extLst>
      <p:ext uri="{BB962C8B-B14F-4D97-AF65-F5344CB8AC3E}">
        <p14:creationId xmlns:p14="http://schemas.microsoft.com/office/powerpoint/2010/main" val="314498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8204" y="2046239"/>
            <a:ext cx="5041765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9600" b="1" dirty="0">
                <a:ln/>
                <a:solidFill>
                  <a:schemeClr val="accent4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Numbers</a:t>
            </a:r>
            <a:endParaRPr lang="en-US" sz="9600" b="1" dirty="0">
              <a:ln/>
              <a:solidFill>
                <a:schemeClr val="accent4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8790" y="4022561"/>
            <a:ext cx="3460593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/>
              </a:rPr>
              <a:t>Unite : 2</a:t>
            </a:r>
          </a:p>
          <a:p>
            <a:pPr algn="ctr"/>
            <a:r>
              <a:rPr lang="en-US" sz="6600" b="1" dirty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/>
              </a:rPr>
              <a:t>1,2,3,4</a:t>
            </a:r>
            <a:endParaRPr lang="en-US" sz="6600" b="1" dirty="0">
              <a:ln/>
              <a:solidFill>
                <a:schemeClr val="bg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4457" y="484910"/>
            <a:ext cx="711101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</a:p>
        </p:txBody>
      </p:sp>
      <p:sp>
        <p:nvSpPr>
          <p:cNvPr id="5" name="Oval 4"/>
          <p:cNvSpPr/>
          <p:nvPr/>
        </p:nvSpPr>
        <p:spPr>
          <a:xfrm>
            <a:off x="472467" y="5231819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166556" y="4774619"/>
            <a:ext cx="914400" cy="914400"/>
          </a:xfrm>
          <a:prstGeom prst="ellipse">
            <a:avLst/>
          </a:prstGeom>
          <a:solidFill>
            <a:srgbClr val="73136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970522" y="917620"/>
            <a:ext cx="914400" cy="914400"/>
          </a:xfrm>
          <a:prstGeom prst="ellipse">
            <a:avLst/>
          </a:prstGeom>
          <a:solidFill>
            <a:srgbClr val="73136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530914" y="170674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437" y="1705584"/>
            <a:ext cx="1468583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2" y="1745672"/>
            <a:ext cx="1302327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83927" y="1695856"/>
            <a:ext cx="1246909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40983" y="1745672"/>
            <a:ext cx="1460656" cy="31547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7819" y="1280357"/>
            <a:ext cx="383770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</a:p>
        </p:txBody>
      </p:sp>
    </p:spTree>
    <p:extLst>
      <p:ext uri="{BB962C8B-B14F-4D97-AF65-F5344CB8AC3E}">
        <p14:creationId xmlns:p14="http://schemas.microsoft.com/office/powerpoint/2010/main" val="227803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TS103431377(1)</Template>
  <TotalTime>0</TotalTime>
  <Words>233</Words>
  <Application>Microsoft Office PowerPoint</Application>
  <PresentationFormat>Widescreen</PresentationFormat>
  <Paragraphs>99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Muhammad Abdul Wahid</cp:lastModifiedBy>
  <cp:revision>13</cp:revision>
  <dcterms:created xsi:type="dcterms:W3CDTF">2014-04-16T04:04:54Z</dcterms:created>
  <dcterms:modified xsi:type="dcterms:W3CDTF">2022-04-07T02:50:29Z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