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61" r:id="rId6"/>
    <p:sldId id="259" r:id="rId7"/>
    <p:sldId id="260" r:id="rId8"/>
    <p:sldId id="262" r:id="rId9"/>
    <p:sldId id="266" r:id="rId10"/>
    <p:sldId id="267" r:id="rId11"/>
    <p:sldId id="263" r:id="rId12"/>
    <p:sldId id="264" r:id="rId13"/>
    <p:sldId id="265" r:id="rId14"/>
    <p:sldId id="268" r:id="rId15"/>
    <p:sldId id="271" r:id="rId16"/>
    <p:sldId id="269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13FB65-3F49-40D2-81FA-6037095CC4BE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AC8BF65-CA54-489E-B633-E1BDF9EEA92E}">
      <dgm:prSet phldrT="[Text]" custT="1"/>
      <dgm:spPr/>
      <dgm:t>
        <a:bodyPr/>
        <a:lstStyle/>
        <a:p>
          <a:r>
            <a:rPr lang="bn-BD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তথ্য সংগ্রহ</a:t>
          </a:r>
          <a:endParaRPr lang="en-US" sz="3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7F770CC-FAA4-423C-A73F-20B6FC9E24CA}" type="parTrans" cxnId="{88140D75-5E60-4822-A047-9EE0489FB7AF}">
      <dgm:prSet/>
      <dgm:spPr/>
      <dgm:t>
        <a:bodyPr/>
        <a:lstStyle/>
        <a:p>
          <a:endParaRPr lang="en-US"/>
        </a:p>
      </dgm:t>
    </dgm:pt>
    <dgm:pt modelId="{FF13A327-8B61-4F89-9484-67FD55853CC8}" type="sibTrans" cxnId="{88140D75-5E60-4822-A047-9EE0489FB7AF}">
      <dgm:prSet/>
      <dgm:spPr/>
      <dgm:t>
        <a:bodyPr/>
        <a:lstStyle/>
        <a:p>
          <a:endParaRPr lang="en-US"/>
        </a:p>
      </dgm:t>
    </dgm:pt>
    <dgm:pt modelId="{6DCE7B03-7F5D-42D7-8571-CC9961EAC2D3}">
      <dgm:prSet phldrT="[Text]" custT="1"/>
      <dgm:spPr/>
      <dgm:t>
        <a:bodyPr/>
        <a:lstStyle/>
        <a:p>
          <a:r>
            <a:rPr lang="bn-BD" sz="3200" dirty="0">
              <a:latin typeface="NikoshBAN" pitchFamily="2" charset="0"/>
              <a:cs typeface="NikoshBAN" pitchFamily="2" charset="0"/>
            </a:rPr>
            <a:t>রেডিও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9F92C8EB-B292-40F8-8CBC-903D4CF6A9D7}" type="parTrans" cxnId="{34D8347C-DD11-4B99-8A9F-0346B351B0C1}">
      <dgm:prSet/>
      <dgm:spPr/>
      <dgm:t>
        <a:bodyPr/>
        <a:lstStyle/>
        <a:p>
          <a:endParaRPr lang="en-US"/>
        </a:p>
      </dgm:t>
    </dgm:pt>
    <dgm:pt modelId="{1EFD2841-A3AB-4E9D-A450-3DF45A10AD00}" type="sibTrans" cxnId="{34D8347C-DD11-4B99-8A9F-0346B351B0C1}">
      <dgm:prSet/>
      <dgm:spPr/>
      <dgm:t>
        <a:bodyPr/>
        <a:lstStyle/>
        <a:p>
          <a:endParaRPr lang="en-US"/>
        </a:p>
      </dgm:t>
    </dgm:pt>
    <dgm:pt modelId="{5C185A41-2128-48F1-B829-6D5EFC41D758}">
      <dgm:prSet phldrT="[Text]"/>
      <dgm:spPr/>
      <dgm:t>
        <a:bodyPr/>
        <a:lstStyle/>
        <a:p>
          <a:r>
            <a:rPr lang="bn-BD" dirty="0">
              <a:latin typeface="NikoshBAN" pitchFamily="2" charset="0"/>
              <a:cs typeface="NikoshBAN" pitchFamily="2" charset="0"/>
            </a:rPr>
            <a:t>চিঠি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182716FB-0AF0-40C8-9E04-396853FB1469}" type="parTrans" cxnId="{1C0408AE-0C0A-43ED-B112-5682CBC0EC59}">
      <dgm:prSet/>
      <dgm:spPr/>
      <dgm:t>
        <a:bodyPr/>
        <a:lstStyle/>
        <a:p>
          <a:endParaRPr lang="en-US"/>
        </a:p>
      </dgm:t>
    </dgm:pt>
    <dgm:pt modelId="{B92E69F5-4B07-439E-896D-D4799B96ED9D}" type="sibTrans" cxnId="{1C0408AE-0C0A-43ED-B112-5682CBC0EC59}">
      <dgm:prSet/>
      <dgm:spPr/>
      <dgm:t>
        <a:bodyPr/>
        <a:lstStyle/>
        <a:p>
          <a:endParaRPr lang="en-US"/>
        </a:p>
      </dgm:t>
    </dgm:pt>
    <dgm:pt modelId="{A46A5B74-F422-4282-999A-5F2FF2AEB196}">
      <dgm:prSet phldrT="[Text]"/>
      <dgm:spPr/>
      <dgm:t>
        <a:bodyPr/>
        <a:lstStyle/>
        <a:p>
          <a:r>
            <a:rPr lang="bn-BD" dirty="0">
              <a:latin typeface="NikoshBAN" pitchFamily="2" charset="0"/>
              <a:cs typeface="NikoshBAN" pitchFamily="2" charset="0"/>
            </a:rPr>
            <a:t>খবরের কাগজ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FF30C3D2-DA79-4C13-981D-54A82ABEFA4A}" type="parTrans" cxnId="{15D779D1-CC97-4370-9596-2145D503A366}">
      <dgm:prSet/>
      <dgm:spPr/>
      <dgm:t>
        <a:bodyPr/>
        <a:lstStyle/>
        <a:p>
          <a:endParaRPr lang="en-US"/>
        </a:p>
      </dgm:t>
    </dgm:pt>
    <dgm:pt modelId="{306CEBD9-4C21-4FEE-8CEC-79C0288BA455}" type="sibTrans" cxnId="{15D779D1-CC97-4370-9596-2145D503A366}">
      <dgm:prSet/>
      <dgm:spPr/>
      <dgm:t>
        <a:bodyPr/>
        <a:lstStyle/>
        <a:p>
          <a:endParaRPr lang="en-US"/>
        </a:p>
      </dgm:t>
    </dgm:pt>
    <dgm:pt modelId="{235EC3DA-7416-401E-87AA-52754A8E5BB9}">
      <dgm:prSet phldrT="[Text]"/>
      <dgm:spPr/>
      <dgm:t>
        <a:bodyPr/>
        <a:lstStyle/>
        <a:p>
          <a:r>
            <a:rPr lang="bn-BD">
              <a:latin typeface="NikoshBAN" pitchFamily="2" charset="0"/>
              <a:cs typeface="NikoshBAN" pitchFamily="2" charset="0"/>
            </a:rPr>
            <a:t>টেলিভিশন</a:t>
          </a:r>
          <a:endParaRPr lang="bn-BD" dirty="0">
            <a:latin typeface="NikoshBAN" pitchFamily="2" charset="0"/>
            <a:cs typeface="NikoshBAN" pitchFamily="2" charset="0"/>
          </a:endParaRPr>
        </a:p>
      </dgm:t>
    </dgm:pt>
    <dgm:pt modelId="{352F41FD-EF70-493B-9549-6DAC6FC64185}" type="parTrans" cxnId="{BD341744-10F8-4011-B11D-F69DFB72095D}">
      <dgm:prSet/>
      <dgm:spPr/>
      <dgm:t>
        <a:bodyPr/>
        <a:lstStyle/>
        <a:p>
          <a:endParaRPr lang="en-US"/>
        </a:p>
      </dgm:t>
    </dgm:pt>
    <dgm:pt modelId="{9285B287-62CB-4394-816C-AE3EC19A4EF3}" type="sibTrans" cxnId="{BD341744-10F8-4011-B11D-F69DFB72095D}">
      <dgm:prSet/>
      <dgm:spPr/>
      <dgm:t>
        <a:bodyPr/>
        <a:lstStyle/>
        <a:p>
          <a:endParaRPr lang="en-US"/>
        </a:p>
      </dgm:t>
    </dgm:pt>
    <dgm:pt modelId="{B3992823-88C1-4679-A3C1-5E52E7BA612A}">
      <dgm:prSet/>
      <dgm:spPr/>
      <dgm:t>
        <a:bodyPr/>
        <a:lstStyle/>
        <a:p>
          <a:r>
            <a:rPr lang="bn-BD">
              <a:latin typeface="NikoshBAN" pitchFamily="2" charset="0"/>
              <a:cs typeface="NikoshBAN" pitchFamily="2" charset="0"/>
            </a:rPr>
            <a:t>ইন্টারনেট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AF21CFD-3839-423E-8057-C06861FA7154}" type="parTrans" cxnId="{75C4AF82-033C-4C09-8B39-DB98E0D9E309}">
      <dgm:prSet/>
      <dgm:spPr/>
      <dgm:t>
        <a:bodyPr/>
        <a:lstStyle/>
        <a:p>
          <a:endParaRPr lang="en-US"/>
        </a:p>
      </dgm:t>
    </dgm:pt>
    <dgm:pt modelId="{8C7D0436-BFE4-46D8-B384-ABCF6797D628}" type="sibTrans" cxnId="{75C4AF82-033C-4C09-8B39-DB98E0D9E309}">
      <dgm:prSet/>
      <dgm:spPr/>
      <dgm:t>
        <a:bodyPr/>
        <a:lstStyle/>
        <a:p>
          <a:endParaRPr lang="en-US"/>
        </a:p>
      </dgm:t>
    </dgm:pt>
    <dgm:pt modelId="{76E4EDA6-0672-4AF2-9BD0-D13D5A304491}" type="pres">
      <dgm:prSet presAssocID="{B913FB65-3F49-40D2-81FA-6037095CC4B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7D580D9-5D0B-47A6-AE32-E210D89834AC}" type="pres">
      <dgm:prSet presAssocID="{4AC8BF65-CA54-489E-B633-E1BDF9EEA92E}" presName="centerShape" presStyleLbl="node0" presStyleIdx="0" presStyleCnt="1"/>
      <dgm:spPr/>
    </dgm:pt>
    <dgm:pt modelId="{3503F91E-F816-4899-8E9A-A05A39C0B644}" type="pres">
      <dgm:prSet presAssocID="{9F92C8EB-B292-40F8-8CBC-903D4CF6A9D7}" presName="parTrans" presStyleLbl="sibTrans2D1" presStyleIdx="0" presStyleCnt="5"/>
      <dgm:spPr/>
    </dgm:pt>
    <dgm:pt modelId="{DA6D18B3-2B34-4291-BEB8-584419DDF5AE}" type="pres">
      <dgm:prSet presAssocID="{9F92C8EB-B292-40F8-8CBC-903D4CF6A9D7}" presName="connectorText" presStyleLbl="sibTrans2D1" presStyleIdx="0" presStyleCnt="5"/>
      <dgm:spPr/>
    </dgm:pt>
    <dgm:pt modelId="{B3505262-2BF3-434C-BDC3-223155C94F54}" type="pres">
      <dgm:prSet presAssocID="{6DCE7B03-7F5D-42D7-8571-CC9961EAC2D3}" presName="node" presStyleLbl="node1" presStyleIdx="0" presStyleCnt="5">
        <dgm:presLayoutVars>
          <dgm:bulletEnabled val="1"/>
        </dgm:presLayoutVars>
      </dgm:prSet>
      <dgm:spPr/>
    </dgm:pt>
    <dgm:pt modelId="{66713ADE-FBC9-4C2A-BD44-8E9DC77671C4}" type="pres">
      <dgm:prSet presAssocID="{CAF21CFD-3839-423E-8057-C06861FA7154}" presName="parTrans" presStyleLbl="sibTrans2D1" presStyleIdx="1" presStyleCnt="5"/>
      <dgm:spPr/>
    </dgm:pt>
    <dgm:pt modelId="{12E493E0-0750-4A75-91E8-C0C6EF85C921}" type="pres">
      <dgm:prSet presAssocID="{CAF21CFD-3839-423E-8057-C06861FA7154}" presName="connectorText" presStyleLbl="sibTrans2D1" presStyleIdx="1" presStyleCnt="5"/>
      <dgm:spPr/>
    </dgm:pt>
    <dgm:pt modelId="{8B538E1F-B739-465B-90C0-9579E43DD8A1}" type="pres">
      <dgm:prSet presAssocID="{B3992823-88C1-4679-A3C1-5E52E7BA612A}" presName="node" presStyleLbl="node1" presStyleIdx="1" presStyleCnt="5">
        <dgm:presLayoutVars>
          <dgm:bulletEnabled val="1"/>
        </dgm:presLayoutVars>
      </dgm:prSet>
      <dgm:spPr/>
    </dgm:pt>
    <dgm:pt modelId="{C7006D96-8E88-45A2-AA83-A6A6A8210B40}" type="pres">
      <dgm:prSet presAssocID="{182716FB-0AF0-40C8-9E04-396853FB1469}" presName="parTrans" presStyleLbl="sibTrans2D1" presStyleIdx="2" presStyleCnt="5"/>
      <dgm:spPr/>
    </dgm:pt>
    <dgm:pt modelId="{4D78F260-54CA-47A2-8D27-2E0E37B9BE5D}" type="pres">
      <dgm:prSet presAssocID="{182716FB-0AF0-40C8-9E04-396853FB1469}" presName="connectorText" presStyleLbl="sibTrans2D1" presStyleIdx="2" presStyleCnt="5"/>
      <dgm:spPr/>
    </dgm:pt>
    <dgm:pt modelId="{8EDC4C15-6E5C-4B65-AF4A-7BEF1574FA92}" type="pres">
      <dgm:prSet presAssocID="{5C185A41-2128-48F1-B829-6D5EFC41D758}" presName="node" presStyleLbl="node1" presStyleIdx="2" presStyleCnt="5">
        <dgm:presLayoutVars>
          <dgm:bulletEnabled val="1"/>
        </dgm:presLayoutVars>
      </dgm:prSet>
      <dgm:spPr/>
    </dgm:pt>
    <dgm:pt modelId="{285AA4C1-0667-4620-87C7-DB0D9854E196}" type="pres">
      <dgm:prSet presAssocID="{FF30C3D2-DA79-4C13-981D-54A82ABEFA4A}" presName="parTrans" presStyleLbl="sibTrans2D1" presStyleIdx="3" presStyleCnt="5"/>
      <dgm:spPr/>
    </dgm:pt>
    <dgm:pt modelId="{02B75FEE-3DE6-4A06-B621-18483089D6A4}" type="pres">
      <dgm:prSet presAssocID="{FF30C3D2-DA79-4C13-981D-54A82ABEFA4A}" presName="connectorText" presStyleLbl="sibTrans2D1" presStyleIdx="3" presStyleCnt="5"/>
      <dgm:spPr/>
    </dgm:pt>
    <dgm:pt modelId="{88B5E80E-A2BD-4C3A-9D7C-F8AED4C91F94}" type="pres">
      <dgm:prSet presAssocID="{A46A5B74-F422-4282-999A-5F2FF2AEB196}" presName="node" presStyleLbl="node1" presStyleIdx="3" presStyleCnt="5">
        <dgm:presLayoutVars>
          <dgm:bulletEnabled val="1"/>
        </dgm:presLayoutVars>
      </dgm:prSet>
      <dgm:spPr/>
    </dgm:pt>
    <dgm:pt modelId="{65AE1C93-AEE9-4DD7-B946-7A865AFDE71C}" type="pres">
      <dgm:prSet presAssocID="{352F41FD-EF70-493B-9549-6DAC6FC64185}" presName="parTrans" presStyleLbl="sibTrans2D1" presStyleIdx="4" presStyleCnt="5"/>
      <dgm:spPr/>
    </dgm:pt>
    <dgm:pt modelId="{2EA53D1F-B257-42AC-9D12-054425065079}" type="pres">
      <dgm:prSet presAssocID="{352F41FD-EF70-493B-9549-6DAC6FC64185}" presName="connectorText" presStyleLbl="sibTrans2D1" presStyleIdx="4" presStyleCnt="5"/>
      <dgm:spPr/>
    </dgm:pt>
    <dgm:pt modelId="{66FE226D-A84E-49DA-91E2-66037744F520}" type="pres">
      <dgm:prSet presAssocID="{235EC3DA-7416-401E-87AA-52754A8E5BB9}" presName="node" presStyleLbl="node1" presStyleIdx="4" presStyleCnt="5">
        <dgm:presLayoutVars>
          <dgm:bulletEnabled val="1"/>
        </dgm:presLayoutVars>
      </dgm:prSet>
      <dgm:spPr/>
    </dgm:pt>
  </dgm:ptLst>
  <dgm:cxnLst>
    <dgm:cxn modelId="{86459A01-0848-467C-A157-C01B488A2907}" type="presOf" srcId="{9F92C8EB-B292-40F8-8CBC-903D4CF6A9D7}" destId="{DA6D18B3-2B34-4291-BEB8-584419DDF5AE}" srcOrd="1" destOrd="0" presId="urn:microsoft.com/office/officeart/2005/8/layout/radial5"/>
    <dgm:cxn modelId="{D0985B04-0B78-45E5-8B58-A5B7EC427CD7}" type="presOf" srcId="{235EC3DA-7416-401E-87AA-52754A8E5BB9}" destId="{66FE226D-A84E-49DA-91E2-66037744F520}" srcOrd="0" destOrd="0" presId="urn:microsoft.com/office/officeart/2005/8/layout/radial5"/>
    <dgm:cxn modelId="{DDF2910F-693A-48C7-9F55-CF87D5677816}" type="presOf" srcId="{FF30C3D2-DA79-4C13-981D-54A82ABEFA4A}" destId="{02B75FEE-3DE6-4A06-B621-18483089D6A4}" srcOrd="1" destOrd="0" presId="urn:microsoft.com/office/officeart/2005/8/layout/radial5"/>
    <dgm:cxn modelId="{194BB52B-D9DE-4A49-955A-39E6A35D62EA}" type="presOf" srcId="{352F41FD-EF70-493B-9549-6DAC6FC64185}" destId="{2EA53D1F-B257-42AC-9D12-054425065079}" srcOrd="1" destOrd="0" presId="urn:microsoft.com/office/officeart/2005/8/layout/radial5"/>
    <dgm:cxn modelId="{0CFDD22D-69BD-4113-94E4-EC6072649426}" type="presOf" srcId="{B3992823-88C1-4679-A3C1-5E52E7BA612A}" destId="{8B538E1F-B739-465B-90C0-9579E43DD8A1}" srcOrd="0" destOrd="0" presId="urn:microsoft.com/office/officeart/2005/8/layout/radial5"/>
    <dgm:cxn modelId="{C28FB636-3754-4DC4-8E5B-C1C411C32FB3}" type="presOf" srcId="{FF30C3D2-DA79-4C13-981D-54A82ABEFA4A}" destId="{285AA4C1-0667-4620-87C7-DB0D9854E196}" srcOrd="0" destOrd="0" presId="urn:microsoft.com/office/officeart/2005/8/layout/radial5"/>
    <dgm:cxn modelId="{BD341744-10F8-4011-B11D-F69DFB72095D}" srcId="{4AC8BF65-CA54-489E-B633-E1BDF9EEA92E}" destId="{235EC3DA-7416-401E-87AA-52754A8E5BB9}" srcOrd="4" destOrd="0" parTransId="{352F41FD-EF70-493B-9549-6DAC6FC64185}" sibTransId="{9285B287-62CB-4394-816C-AE3EC19A4EF3}"/>
    <dgm:cxn modelId="{00DD6264-299D-4836-B065-5E90B89FBA90}" type="presOf" srcId="{352F41FD-EF70-493B-9549-6DAC6FC64185}" destId="{65AE1C93-AEE9-4DD7-B946-7A865AFDE71C}" srcOrd="0" destOrd="0" presId="urn:microsoft.com/office/officeart/2005/8/layout/radial5"/>
    <dgm:cxn modelId="{3A649671-EB18-4D3D-AD90-B4E7008B0BBE}" type="presOf" srcId="{B913FB65-3F49-40D2-81FA-6037095CC4BE}" destId="{76E4EDA6-0672-4AF2-9BD0-D13D5A304491}" srcOrd="0" destOrd="0" presId="urn:microsoft.com/office/officeart/2005/8/layout/radial5"/>
    <dgm:cxn modelId="{88140D75-5E60-4822-A047-9EE0489FB7AF}" srcId="{B913FB65-3F49-40D2-81FA-6037095CC4BE}" destId="{4AC8BF65-CA54-489E-B633-E1BDF9EEA92E}" srcOrd="0" destOrd="0" parTransId="{07F770CC-FAA4-423C-A73F-20B6FC9E24CA}" sibTransId="{FF13A327-8B61-4F89-9484-67FD55853CC8}"/>
    <dgm:cxn modelId="{3C4D1C77-E3D2-4550-A752-24118F473141}" type="presOf" srcId="{182716FB-0AF0-40C8-9E04-396853FB1469}" destId="{4D78F260-54CA-47A2-8D27-2E0E37B9BE5D}" srcOrd="1" destOrd="0" presId="urn:microsoft.com/office/officeart/2005/8/layout/radial5"/>
    <dgm:cxn modelId="{E629117B-BF42-4A18-81CD-D2A44AA0B920}" type="presOf" srcId="{CAF21CFD-3839-423E-8057-C06861FA7154}" destId="{12E493E0-0750-4A75-91E8-C0C6EF85C921}" srcOrd="1" destOrd="0" presId="urn:microsoft.com/office/officeart/2005/8/layout/radial5"/>
    <dgm:cxn modelId="{34D8347C-DD11-4B99-8A9F-0346B351B0C1}" srcId="{4AC8BF65-CA54-489E-B633-E1BDF9EEA92E}" destId="{6DCE7B03-7F5D-42D7-8571-CC9961EAC2D3}" srcOrd="0" destOrd="0" parTransId="{9F92C8EB-B292-40F8-8CBC-903D4CF6A9D7}" sibTransId="{1EFD2841-A3AB-4E9D-A450-3DF45A10AD00}"/>
    <dgm:cxn modelId="{75C4AF82-033C-4C09-8B39-DB98E0D9E309}" srcId="{4AC8BF65-CA54-489E-B633-E1BDF9EEA92E}" destId="{B3992823-88C1-4679-A3C1-5E52E7BA612A}" srcOrd="1" destOrd="0" parTransId="{CAF21CFD-3839-423E-8057-C06861FA7154}" sibTransId="{8C7D0436-BFE4-46D8-B384-ABCF6797D628}"/>
    <dgm:cxn modelId="{8944279F-74CF-4F88-A102-3D0B91AA2B1D}" type="presOf" srcId="{9F92C8EB-B292-40F8-8CBC-903D4CF6A9D7}" destId="{3503F91E-F816-4899-8E9A-A05A39C0B644}" srcOrd="0" destOrd="0" presId="urn:microsoft.com/office/officeart/2005/8/layout/radial5"/>
    <dgm:cxn modelId="{1C0408AE-0C0A-43ED-B112-5682CBC0EC59}" srcId="{4AC8BF65-CA54-489E-B633-E1BDF9EEA92E}" destId="{5C185A41-2128-48F1-B829-6D5EFC41D758}" srcOrd="2" destOrd="0" parTransId="{182716FB-0AF0-40C8-9E04-396853FB1469}" sibTransId="{B92E69F5-4B07-439E-896D-D4799B96ED9D}"/>
    <dgm:cxn modelId="{5F888BB0-8E63-467B-B6A9-646ACFC30FE9}" type="presOf" srcId="{CAF21CFD-3839-423E-8057-C06861FA7154}" destId="{66713ADE-FBC9-4C2A-BD44-8E9DC77671C4}" srcOrd="0" destOrd="0" presId="urn:microsoft.com/office/officeart/2005/8/layout/radial5"/>
    <dgm:cxn modelId="{F17301BC-6503-42EA-B876-97FCF39AC91C}" type="presOf" srcId="{6DCE7B03-7F5D-42D7-8571-CC9961EAC2D3}" destId="{B3505262-2BF3-434C-BDC3-223155C94F54}" srcOrd="0" destOrd="0" presId="urn:microsoft.com/office/officeart/2005/8/layout/radial5"/>
    <dgm:cxn modelId="{07887BC9-C985-47D9-82DD-A1ECA683BE69}" type="presOf" srcId="{4AC8BF65-CA54-489E-B633-E1BDF9EEA92E}" destId="{87D580D9-5D0B-47A6-AE32-E210D89834AC}" srcOrd="0" destOrd="0" presId="urn:microsoft.com/office/officeart/2005/8/layout/radial5"/>
    <dgm:cxn modelId="{15D779D1-CC97-4370-9596-2145D503A366}" srcId="{4AC8BF65-CA54-489E-B633-E1BDF9EEA92E}" destId="{A46A5B74-F422-4282-999A-5F2FF2AEB196}" srcOrd="3" destOrd="0" parTransId="{FF30C3D2-DA79-4C13-981D-54A82ABEFA4A}" sibTransId="{306CEBD9-4C21-4FEE-8CEC-79C0288BA455}"/>
    <dgm:cxn modelId="{67495CE7-1E93-4C02-B30D-6E8C9A1B2CF3}" type="presOf" srcId="{A46A5B74-F422-4282-999A-5F2FF2AEB196}" destId="{88B5E80E-A2BD-4C3A-9D7C-F8AED4C91F94}" srcOrd="0" destOrd="0" presId="urn:microsoft.com/office/officeart/2005/8/layout/radial5"/>
    <dgm:cxn modelId="{976E01F2-484C-4743-A915-5E5A82383AD6}" type="presOf" srcId="{5C185A41-2128-48F1-B829-6D5EFC41D758}" destId="{8EDC4C15-6E5C-4B65-AF4A-7BEF1574FA92}" srcOrd="0" destOrd="0" presId="urn:microsoft.com/office/officeart/2005/8/layout/radial5"/>
    <dgm:cxn modelId="{4E2038F5-5795-4C43-B4E0-5C5983157404}" type="presOf" srcId="{182716FB-0AF0-40C8-9E04-396853FB1469}" destId="{C7006D96-8E88-45A2-AA83-A6A6A8210B40}" srcOrd="0" destOrd="0" presId="urn:microsoft.com/office/officeart/2005/8/layout/radial5"/>
    <dgm:cxn modelId="{9A00DFCE-A0C5-4562-9AED-2AB18284AF60}" type="presParOf" srcId="{76E4EDA6-0672-4AF2-9BD0-D13D5A304491}" destId="{87D580D9-5D0B-47A6-AE32-E210D89834AC}" srcOrd="0" destOrd="0" presId="urn:microsoft.com/office/officeart/2005/8/layout/radial5"/>
    <dgm:cxn modelId="{CBFB67EA-CBEF-4EC2-8B7B-A119FB6C9540}" type="presParOf" srcId="{76E4EDA6-0672-4AF2-9BD0-D13D5A304491}" destId="{3503F91E-F816-4899-8E9A-A05A39C0B644}" srcOrd="1" destOrd="0" presId="urn:microsoft.com/office/officeart/2005/8/layout/radial5"/>
    <dgm:cxn modelId="{48CDD7AF-D390-4B16-B4D7-E05EABEEFDCD}" type="presParOf" srcId="{3503F91E-F816-4899-8E9A-A05A39C0B644}" destId="{DA6D18B3-2B34-4291-BEB8-584419DDF5AE}" srcOrd="0" destOrd="0" presId="urn:microsoft.com/office/officeart/2005/8/layout/radial5"/>
    <dgm:cxn modelId="{C1738179-BA9E-459B-A2AE-DED938B42BE4}" type="presParOf" srcId="{76E4EDA6-0672-4AF2-9BD0-D13D5A304491}" destId="{B3505262-2BF3-434C-BDC3-223155C94F54}" srcOrd="2" destOrd="0" presId="urn:microsoft.com/office/officeart/2005/8/layout/radial5"/>
    <dgm:cxn modelId="{E6BE0736-4E1D-4AEE-AF43-47942727029C}" type="presParOf" srcId="{76E4EDA6-0672-4AF2-9BD0-D13D5A304491}" destId="{66713ADE-FBC9-4C2A-BD44-8E9DC77671C4}" srcOrd="3" destOrd="0" presId="urn:microsoft.com/office/officeart/2005/8/layout/radial5"/>
    <dgm:cxn modelId="{BC608A80-7283-4C85-98F0-A0BC83EDCE76}" type="presParOf" srcId="{66713ADE-FBC9-4C2A-BD44-8E9DC77671C4}" destId="{12E493E0-0750-4A75-91E8-C0C6EF85C921}" srcOrd="0" destOrd="0" presId="urn:microsoft.com/office/officeart/2005/8/layout/radial5"/>
    <dgm:cxn modelId="{B59EF2BE-0F53-437C-9A4D-30F1FC86C6EF}" type="presParOf" srcId="{76E4EDA6-0672-4AF2-9BD0-D13D5A304491}" destId="{8B538E1F-B739-465B-90C0-9579E43DD8A1}" srcOrd="4" destOrd="0" presId="urn:microsoft.com/office/officeart/2005/8/layout/radial5"/>
    <dgm:cxn modelId="{00220CF3-A245-4362-AF16-05828525E872}" type="presParOf" srcId="{76E4EDA6-0672-4AF2-9BD0-D13D5A304491}" destId="{C7006D96-8E88-45A2-AA83-A6A6A8210B40}" srcOrd="5" destOrd="0" presId="urn:microsoft.com/office/officeart/2005/8/layout/radial5"/>
    <dgm:cxn modelId="{8E2AEC99-BCD0-4614-882A-2B029F7AD21D}" type="presParOf" srcId="{C7006D96-8E88-45A2-AA83-A6A6A8210B40}" destId="{4D78F260-54CA-47A2-8D27-2E0E37B9BE5D}" srcOrd="0" destOrd="0" presId="urn:microsoft.com/office/officeart/2005/8/layout/radial5"/>
    <dgm:cxn modelId="{6A2BBF2A-DE7C-4F64-98EE-357F22E2349C}" type="presParOf" srcId="{76E4EDA6-0672-4AF2-9BD0-D13D5A304491}" destId="{8EDC4C15-6E5C-4B65-AF4A-7BEF1574FA92}" srcOrd="6" destOrd="0" presId="urn:microsoft.com/office/officeart/2005/8/layout/radial5"/>
    <dgm:cxn modelId="{E4E1D341-212E-45C1-A86E-CB50D9CE806C}" type="presParOf" srcId="{76E4EDA6-0672-4AF2-9BD0-D13D5A304491}" destId="{285AA4C1-0667-4620-87C7-DB0D9854E196}" srcOrd="7" destOrd="0" presId="urn:microsoft.com/office/officeart/2005/8/layout/radial5"/>
    <dgm:cxn modelId="{B74F20E0-FDB2-42AC-B5F4-1ACF991ABEE6}" type="presParOf" srcId="{285AA4C1-0667-4620-87C7-DB0D9854E196}" destId="{02B75FEE-3DE6-4A06-B621-18483089D6A4}" srcOrd="0" destOrd="0" presId="urn:microsoft.com/office/officeart/2005/8/layout/radial5"/>
    <dgm:cxn modelId="{194701D5-3E40-4D35-973F-A2368D5934D5}" type="presParOf" srcId="{76E4EDA6-0672-4AF2-9BD0-D13D5A304491}" destId="{88B5E80E-A2BD-4C3A-9D7C-F8AED4C91F94}" srcOrd="8" destOrd="0" presId="urn:microsoft.com/office/officeart/2005/8/layout/radial5"/>
    <dgm:cxn modelId="{C30BB2C9-C03B-44AC-89FA-3B575A138D63}" type="presParOf" srcId="{76E4EDA6-0672-4AF2-9BD0-D13D5A304491}" destId="{65AE1C93-AEE9-4DD7-B946-7A865AFDE71C}" srcOrd="9" destOrd="0" presId="urn:microsoft.com/office/officeart/2005/8/layout/radial5"/>
    <dgm:cxn modelId="{A893E946-A8CF-4757-9965-0BA36108835D}" type="presParOf" srcId="{65AE1C93-AEE9-4DD7-B946-7A865AFDE71C}" destId="{2EA53D1F-B257-42AC-9D12-054425065079}" srcOrd="0" destOrd="0" presId="urn:microsoft.com/office/officeart/2005/8/layout/radial5"/>
    <dgm:cxn modelId="{800BDEAF-B4BC-4DD2-9D7D-EF334285086D}" type="presParOf" srcId="{76E4EDA6-0672-4AF2-9BD0-D13D5A304491}" destId="{66FE226D-A84E-49DA-91E2-66037744F520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63C970-4BF0-43A1-A822-EDC56346F232}" type="doc">
      <dgm:prSet loTypeId="urn:microsoft.com/office/officeart/2005/8/layout/arrow2" loCatId="process" qsTypeId="urn:microsoft.com/office/officeart/2005/8/quickstyle/simple1" qsCatId="simple" csTypeId="urn:microsoft.com/office/officeart/2005/8/colors/accent3_2" csCatId="accent3" phldr="1"/>
      <dgm:spPr/>
    </dgm:pt>
    <dgm:pt modelId="{8C761461-EB31-4D87-9069-2076059CE8A5}">
      <dgm:prSet phldrT="[Text]" custT="1"/>
      <dgm:spPr/>
      <dgm:t>
        <a:bodyPr/>
        <a:lstStyle/>
        <a:p>
          <a:r>
            <a:rPr lang="bn-BD" sz="2800" dirty="0">
              <a:solidFill>
                <a:schemeClr val="bg1">
                  <a:lumMod val="95000"/>
                </a:schemeClr>
              </a:solidFill>
              <a:latin typeface="NikoshBAN" pitchFamily="2" charset="0"/>
              <a:cs typeface="NikoshBAN" pitchFamily="2" charset="0"/>
            </a:rPr>
            <a:t>সি ডি</a:t>
          </a:r>
          <a:endParaRPr lang="en-US" sz="2800" dirty="0">
            <a:solidFill>
              <a:schemeClr val="bg1">
                <a:lumMod val="95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CDCAC777-6394-4223-86B8-59B6197F4E21}" type="parTrans" cxnId="{8187DA8F-219D-4254-A9AC-9BC42F20C278}">
      <dgm:prSet/>
      <dgm:spPr/>
      <dgm:t>
        <a:bodyPr/>
        <a:lstStyle/>
        <a:p>
          <a:endParaRPr lang="en-US"/>
        </a:p>
      </dgm:t>
    </dgm:pt>
    <dgm:pt modelId="{52C53A5B-E585-41E1-9235-79F38A3E9F88}" type="sibTrans" cxnId="{8187DA8F-219D-4254-A9AC-9BC42F20C278}">
      <dgm:prSet/>
      <dgm:spPr/>
      <dgm:t>
        <a:bodyPr/>
        <a:lstStyle/>
        <a:p>
          <a:endParaRPr lang="en-US"/>
        </a:p>
      </dgm:t>
    </dgm:pt>
    <dgm:pt modelId="{5AA38921-54EA-4260-8040-2CA02512BE01}">
      <dgm:prSet phldrT="[Text]" custT="1"/>
      <dgm:spPr/>
      <dgm:t>
        <a:bodyPr/>
        <a:lstStyle/>
        <a:p>
          <a:r>
            <a:rPr lang="bn-BD" sz="2800" dirty="0">
              <a:latin typeface="NikoshBAN" pitchFamily="2" charset="0"/>
              <a:cs typeface="NikoshBAN" pitchFamily="2" charset="0"/>
            </a:rPr>
            <a:t>ডি ভি ডি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654CDABF-DE2A-469A-9E5F-5EC132A422D5}" type="parTrans" cxnId="{91B092E9-7EBE-4408-9FE9-F1310B879497}">
      <dgm:prSet/>
      <dgm:spPr/>
      <dgm:t>
        <a:bodyPr/>
        <a:lstStyle/>
        <a:p>
          <a:endParaRPr lang="en-US"/>
        </a:p>
      </dgm:t>
    </dgm:pt>
    <dgm:pt modelId="{D195CFB4-43C6-49E2-99A8-69FBBA9F7E42}" type="sibTrans" cxnId="{91B092E9-7EBE-4408-9FE9-F1310B879497}">
      <dgm:prSet/>
      <dgm:spPr/>
      <dgm:t>
        <a:bodyPr/>
        <a:lstStyle/>
        <a:p>
          <a:endParaRPr lang="en-US"/>
        </a:p>
      </dgm:t>
    </dgm:pt>
    <dgm:pt modelId="{A02D2695-9701-480D-9D76-B511F7E494C7}">
      <dgm:prSet phldrT="[Text]" custT="1"/>
      <dgm:spPr/>
      <dgm:t>
        <a:bodyPr/>
        <a:lstStyle/>
        <a:p>
          <a:r>
            <a:rPr lang="bn-BD" sz="2800" dirty="0">
              <a:latin typeface="NikoshBAN" pitchFamily="2" charset="0"/>
              <a:cs typeface="NikoshBAN" pitchFamily="2" charset="0"/>
            </a:rPr>
            <a:t>পেন ড্রাইভ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B0D8259E-7F2D-4B4B-812B-6BD30A02453C}" type="parTrans" cxnId="{6F493274-693F-4B0A-A5A4-6A73CE60BE6D}">
      <dgm:prSet/>
      <dgm:spPr/>
      <dgm:t>
        <a:bodyPr/>
        <a:lstStyle/>
        <a:p>
          <a:endParaRPr lang="en-US"/>
        </a:p>
      </dgm:t>
    </dgm:pt>
    <dgm:pt modelId="{FFD003AE-F2A8-4C54-84F6-CE67E0BB9087}" type="sibTrans" cxnId="{6F493274-693F-4B0A-A5A4-6A73CE60BE6D}">
      <dgm:prSet/>
      <dgm:spPr/>
      <dgm:t>
        <a:bodyPr/>
        <a:lstStyle/>
        <a:p>
          <a:endParaRPr lang="en-US"/>
        </a:p>
      </dgm:t>
    </dgm:pt>
    <dgm:pt modelId="{552B593F-60A5-4231-97F0-15AFD422F5B5}">
      <dgm:prSet custT="1"/>
      <dgm:spPr/>
      <dgm:t>
        <a:bodyPr/>
        <a:lstStyle/>
        <a:p>
          <a:r>
            <a:rPr lang="bn-BD" sz="2800" dirty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rPr>
            <a:t>মেমরি</a:t>
          </a:r>
          <a:endParaRPr lang="en-US" sz="2800" dirty="0">
            <a:solidFill>
              <a:schemeClr val="accent6">
                <a:lumMod val="20000"/>
                <a:lumOff val="80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2A3C5B1D-117A-4AA2-8964-C591E13130CB}" type="parTrans" cxnId="{8115802E-79B2-4F00-82BB-D7271535703D}">
      <dgm:prSet/>
      <dgm:spPr/>
      <dgm:t>
        <a:bodyPr/>
        <a:lstStyle/>
        <a:p>
          <a:endParaRPr lang="en-US"/>
        </a:p>
      </dgm:t>
    </dgm:pt>
    <dgm:pt modelId="{FAA6BFF1-A5FE-4DEA-BF1B-77FB7D46D908}" type="sibTrans" cxnId="{8115802E-79B2-4F00-82BB-D7271535703D}">
      <dgm:prSet/>
      <dgm:spPr/>
      <dgm:t>
        <a:bodyPr/>
        <a:lstStyle/>
        <a:p>
          <a:endParaRPr lang="en-US"/>
        </a:p>
      </dgm:t>
    </dgm:pt>
    <dgm:pt modelId="{5A3A2E05-1E9D-4734-9C44-33433144A4B8}">
      <dgm:prSet custT="1"/>
      <dgm:spPr/>
      <dgm:t>
        <a:bodyPr/>
        <a:lstStyle/>
        <a:p>
          <a:r>
            <a:rPr lang="bn-BD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হার্ড ডিস্ক</a:t>
          </a:r>
          <a:endParaRPr lang="en-US" sz="28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BD6A66F9-FFC9-47EE-A29A-63D94706121B}" type="parTrans" cxnId="{8E52C93F-E573-4E46-90E1-964EC5357BED}">
      <dgm:prSet/>
      <dgm:spPr/>
      <dgm:t>
        <a:bodyPr/>
        <a:lstStyle/>
        <a:p>
          <a:endParaRPr lang="en-US"/>
        </a:p>
      </dgm:t>
    </dgm:pt>
    <dgm:pt modelId="{CF50FF2B-85DB-4E6F-A27C-1B16A273B9A4}" type="sibTrans" cxnId="{8E52C93F-E573-4E46-90E1-964EC5357BED}">
      <dgm:prSet/>
      <dgm:spPr/>
      <dgm:t>
        <a:bodyPr/>
        <a:lstStyle/>
        <a:p>
          <a:endParaRPr lang="en-US"/>
        </a:p>
      </dgm:t>
    </dgm:pt>
    <dgm:pt modelId="{744C5517-BBDB-40EC-9C04-7E383A6195D8}" type="pres">
      <dgm:prSet presAssocID="{2563C970-4BF0-43A1-A822-EDC56346F232}" presName="arrowDiagram" presStyleCnt="0">
        <dgm:presLayoutVars>
          <dgm:chMax val="5"/>
          <dgm:dir/>
          <dgm:resizeHandles val="exact"/>
        </dgm:presLayoutVars>
      </dgm:prSet>
      <dgm:spPr/>
    </dgm:pt>
    <dgm:pt modelId="{9B84711C-E82A-45FD-80DC-796622E5817B}" type="pres">
      <dgm:prSet presAssocID="{2563C970-4BF0-43A1-A822-EDC56346F232}" presName="arrow" presStyleLbl="bgShp" presStyleIdx="0" presStyleCnt="1"/>
      <dgm:spPr/>
    </dgm:pt>
    <dgm:pt modelId="{9AA08EC1-6585-4DBA-8EE9-B28E708E0603}" type="pres">
      <dgm:prSet presAssocID="{2563C970-4BF0-43A1-A822-EDC56346F232}" presName="arrowDiagram5" presStyleCnt="0"/>
      <dgm:spPr/>
    </dgm:pt>
    <dgm:pt modelId="{1FE6002D-84FE-44B3-88AC-290F23B6206E}" type="pres">
      <dgm:prSet presAssocID="{8C761461-EB31-4D87-9069-2076059CE8A5}" presName="bullet5a" presStyleLbl="node1" presStyleIdx="0" presStyleCnt="5" custScaleX="736437" custScaleY="615909" custLinFactNeighborX="-76953" custLinFactNeighborY="76953"/>
      <dgm:spPr>
        <a:solidFill>
          <a:schemeClr val="accent2"/>
        </a:solidFill>
      </dgm:spPr>
    </dgm:pt>
    <dgm:pt modelId="{B00A0AD8-13A7-4D0F-8F5E-DC844773586E}" type="pres">
      <dgm:prSet presAssocID="{8C761461-EB31-4D87-9069-2076059CE8A5}" presName="textBox5a" presStyleLbl="revTx" presStyleIdx="0" presStyleCnt="5" custLinFactNeighborX="-50192">
        <dgm:presLayoutVars>
          <dgm:bulletEnabled val="1"/>
        </dgm:presLayoutVars>
      </dgm:prSet>
      <dgm:spPr/>
    </dgm:pt>
    <dgm:pt modelId="{F21DD68B-D67B-4F0B-B0B3-4C4BC59A1AC9}" type="pres">
      <dgm:prSet presAssocID="{5AA38921-54EA-4260-8040-2CA02512BE01}" presName="bullet5b" presStyleLbl="node1" presStyleIdx="1" presStyleCnt="5" custScaleX="529351" custScaleY="480796" custLinFactNeighborX="-24582" custLinFactNeighborY="38318"/>
      <dgm:spPr>
        <a:solidFill>
          <a:srgbClr val="FFFF00"/>
        </a:solidFill>
      </dgm:spPr>
    </dgm:pt>
    <dgm:pt modelId="{29A5B435-6C93-4E5C-9CC4-2E6CB78C64C7}" type="pres">
      <dgm:prSet presAssocID="{5AA38921-54EA-4260-8040-2CA02512BE01}" presName="textBox5b" presStyleLbl="revTx" presStyleIdx="1" presStyleCnt="5" custLinFactNeighborX="-43891">
        <dgm:presLayoutVars>
          <dgm:bulletEnabled val="1"/>
        </dgm:presLayoutVars>
      </dgm:prSet>
      <dgm:spPr/>
    </dgm:pt>
    <dgm:pt modelId="{0B44A0F9-E769-4DC5-97F9-01708D4C4693}" type="pres">
      <dgm:prSet presAssocID="{A02D2695-9701-480D-9D76-B511F7E494C7}" presName="bullet5c" presStyleLbl="node1" presStyleIdx="2" presStyleCnt="5" custScaleX="405273" custScaleY="410075" custLinFactNeighborX="332" custLinFactNeighborY="32403"/>
      <dgm:spPr>
        <a:solidFill>
          <a:srgbClr val="00B0F0"/>
        </a:solidFill>
      </dgm:spPr>
    </dgm:pt>
    <dgm:pt modelId="{579A96C5-6DE5-4F12-84B4-47963CE5BDA9}" type="pres">
      <dgm:prSet presAssocID="{A02D2695-9701-480D-9D76-B511F7E494C7}" presName="textBox5c" presStyleLbl="revTx" presStyleIdx="2" presStyleCnt="5" custLinFactNeighborX="-41226">
        <dgm:presLayoutVars>
          <dgm:bulletEnabled val="1"/>
        </dgm:presLayoutVars>
      </dgm:prSet>
      <dgm:spPr/>
    </dgm:pt>
    <dgm:pt modelId="{A1274B24-D4B5-4A40-B492-B1732A867008}" type="pres">
      <dgm:prSet presAssocID="{552B593F-60A5-4231-97F0-15AFD422F5B5}" presName="bullet5d" presStyleLbl="node1" presStyleIdx="3" presStyleCnt="5" custScaleX="336854" custScaleY="357016" custLinFactNeighborX="-14273" custLinFactNeighborY="28547"/>
      <dgm:spPr>
        <a:solidFill>
          <a:srgbClr val="7030A0"/>
        </a:solidFill>
      </dgm:spPr>
    </dgm:pt>
    <dgm:pt modelId="{0E3B01D0-4A39-462B-9720-5265C9061E90}" type="pres">
      <dgm:prSet presAssocID="{552B593F-60A5-4231-97F0-15AFD422F5B5}" presName="textBox5d" presStyleLbl="revTx" presStyleIdx="3" presStyleCnt="5" custLinFactNeighborX="-34513">
        <dgm:presLayoutVars>
          <dgm:bulletEnabled val="1"/>
        </dgm:presLayoutVars>
      </dgm:prSet>
      <dgm:spPr/>
    </dgm:pt>
    <dgm:pt modelId="{45F759EB-11E5-4294-867B-C2EAB8D03122}" type="pres">
      <dgm:prSet presAssocID="{5A3A2E05-1E9D-4734-9C44-33433144A4B8}" presName="bullet5e" presStyleLbl="node1" presStyleIdx="4" presStyleCnt="5" custScaleX="322617" custScaleY="332306" custLinFactNeighborX="22404" custLinFactNeighborY="22404"/>
      <dgm:spPr/>
    </dgm:pt>
    <dgm:pt modelId="{11CC8EC9-AED2-42B0-85C7-2FEF26D658EB}" type="pres">
      <dgm:prSet presAssocID="{5A3A2E05-1E9D-4734-9C44-33433144A4B8}" presName="textBox5e" presStyleLbl="revTx" presStyleIdx="4" presStyleCnt="5" custLinFactNeighborX="-41593">
        <dgm:presLayoutVars>
          <dgm:bulletEnabled val="1"/>
        </dgm:presLayoutVars>
      </dgm:prSet>
      <dgm:spPr/>
    </dgm:pt>
  </dgm:ptLst>
  <dgm:cxnLst>
    <dgm:cxn modelId="{5B6A322B-F77B-4208-AA4F-56ED3B07F65B}" type="presOf" srcId="{A02D2695-9701-480D-9D76-B511F7E494C7}" destId="{579A96C5-6DE5-4F12-84B4-47963CE5BDA9}" srcOrd="0" destOrd="0" presId="urn:microsoft.com/office/officeart/2005/8/layout/arrow2"/>
    <dgm:cxn modelId="{8115802E-79B2-4F00-82BB-D7271535703D}" srcId="{2563C970-4BF0-43A1-A822-EDC56346F232}" destId="{552B593F-60A5-4231-97F0-15AFD422F5B5}" srcOrd="3" destOrd="0" parTransId="{2A3C5B1D-117A-4AA2-8964-C591E13130CB}" sibTransId="{FAA6BFF1-A5FE-4DEA-BF1B-77FB7D46D908}"/>
    <dgm:cxn modelId="{45C1C22F-B678-4016-9C5E-31DA50BE2BFB}" type="presOf" srcId="{5A3A2E05-1E9D-4734-9C44-33433144A4B8}" destId="{11CC8EC9-AED2-42B0-85C7-2FEF26D658EB}" srcOrd="0" destOrd="0" presId="urn:microsoft.com/office/officeart/2005/8/layout/arrow2"/>
    <dgm:cxn modelId="{8E52C93F-E573-4E46-90E1-964EC5357BED}" srcId="{2563C970-4BF0-43A1-A822-EDC56346F232}" destId="{5A3A2E05-1E9D-4734-9C44-33433144A4B8}" srcOrd="4" destOrd="0" parTransId="{BD6A66F9-FFC9-47EE-A29A-63D94706121B}" sibTransId="{CF50FF2B-85DB-4E6F-A27C-1B16A273B9A4}"/>
    <dgm:cxn modelId="{B0A3DD53-8F7C-49F2-9D24-A32F57460A33}" type="presOf" srcId="{5AA38921-54EA-4260-8040-2CA02512BE01}" destId="{29A5B435-6C93-4E5C-9CC4-2E6CB78C64C7}" srcOrd="0" destOrd="0" presId="urn:microsoft.com/office/officeart/2005/8/layout/arrow2"/>
    <dgm:cxn modelId="{6F493274-693F-4B0A-A5A4-6A73CE60BE6D}" srcId="{2563C970-4BF0-43A1-A822-EDC56346F232}" destId="{A02D2695-9701-480D-9D76-B511F7E494C7}" srcOrd="2" destOrd="0" parTransId="{B0D8259E-7F2D-4B4B-812B-6BD30A02453C}" sibTransId="{FFD003AE-F2A8-4C54-84F6-CE67E0BB9087}"/>
    <dgm:cxn modelId="{8187DA8F-219D-4254-A9AC-9BC42F20C278}" srcId="{2563C970-4BF0-43A1-A822-EDC56346F232}" destId="{8C761461-EB31-4D87-9069-2076059CE8A5}" srcOrd="0" destOrd="0" parTransId="{CDCAC777-6394-4223-86B8-59B6197F4E21}" sibTransId="{52C53A5B-E585-41E1-9235-79F38A3E9F88}"/>
    <dgm:cxn modelId="{4F101CA5-5F80-47EC-B64C-B2B3E8FE6EC8}" type="presOf" srcId="{552B593F-60A5-4231-97F0-15AFD422F5B5}" destId="{0E3B01D0-4A39-462B-9720-5265C9061E90}" srcOrd="0" destOrd="0" presId="urn:microsoft.com/office/officeart/2005/8/layout/arrow2"/>
    <dgm:cxn modelId="{976954AF-5F41-4110-B9DD-D3D3BE2887CC}" type="presOf" srcId="{2563C970-4BF0-43A1-A822-EDC56346F232}" destId="{744C5517-BBDB-40EC-9C04-7E383A6195D8}" srcOrd="0" destOrd="0" presId="urn:microsoft.com/office/officeart/2005/8/layout/arrow2"/>
    <dgm:cxn modelId="{5B5277B2-59B3-4359-8DBA-AC2EFDF7F917}" type="presOf" srcId="{8C761461-EB31-4D87-9069-2076059CE8A5}" destId="{B00A0AD8-13A7-4D0F-8F5E-DC844773586E}" srcOrd="0" destOrd="0" presId="urn:microsoft.com/office/officeart/2005/8/layout/arrow2"/>
    <dgm:cxn modelId="{91B092E9-7EBE-4408-9FE9-F1310B879497}" srcId="{2563C970-4BF0-43A1-A822-EDC56346F232}" destId="{5AA38921-54EA-4260-8040-2CA02512BE01}" srcOrd="1" destOrd="0" parTransId="{654CDABF-DE2A-469A-9E5F-5EC132A422D5}" sibTransId="{D195CFB4-43C6-49E2-99A8-69FBBA9F7E42}"/>
    <dgm:cxn modelId="{801E7E97-8E79-41E7-94E5-C0C108ADCE1C}" type="presParOf" srcId="{744C5517-BBDB-40EC-9C04-7E383A6195D8}" destId="{9B84711C-E82A-45FD-80DC-796622E5817B}" srcOrd="0" destOrd="0" presId="urn:microsoft.com/office/officeart/2005/8/layout/arrow2"/>
    <dgm:cxn modelId="{B453958D-1EF0-4004-B1EF-6479AC2AB220}" type="presParOf" srcId="{744C5517-BBDB-40EC-9C04-7E383A6195D8}" destId="{9AA08EC1-6585-4DBA-8EE9-B28E708E0603}" srcOrd="1" destOrd="0" presId="urn:microsoft.com/office/officeart/2005/8/layout/arrow2"/>
    <dgm:cxn modelId="{C848B639-4674-409A-8158-37227831EA37}" type="presParOf" srcId="{9AA08EC1-6585-4DBA-8EE9-B28E708E0603}" destId="{1FE6002D-84FE-44B3-88AC-290F23B6206E}" srcOrd="0" destOrd="0" presId="urn:microsoft.com/office/officeart/2005/8/layout/arrow2"/>
    <dgm:cxn modelId="{B4947C90-E898-4C7E-A1FC-21510F4732DA}" type="presParOf" srcId="{9AA08EC1-6585-4DBA-8EE9-B28E708E0603}" destId="{B00A0AD8-13A7-4D0F-8F5E-DC844773586E}" srcOrd="1" destOrd="0" presId="urn:microsoft.com/office/officeart/2005/8/layout/arrow2"/>
    <dgm:cxn modelId="{ADCECF43-EDCA-49E6-9462-3E66D66D4942}" type="presParOf" srcId="{9AA08EC1-6585-4DBA-8EE9-B28E708E0603}" destId="{F21DD68B-D67B-4F0B-B0B3-4C4BC59A1AC9}" srcOrd="2" destOrd="0" presId="urn:microsoft.com/office/officeart/2005/8/layout/arrow2"/>
    <dgm:cxn modelId="{831842A8-C8ED-403A-9744-E4C372192E2C}" type="presParOf" srcId="{9AA08EC1-6585-4DBA-8EE9-B28E708E0603}" destId="{29A5B435-6C93-4E5C-9CC4-2E6CB78C64C7}" srcOrd="3" destOrd="0" presId="urn:microsoft.com/office/officeart/2005/8/layout/arrow2"/>
    <dgm:cxn modelId="{C39AE645-07BA-460C-A700-B1AB6A2CD0E8}" type="presParOf" srcId="{9AA08EC1-6585-4DBA-8EE9-B28E708E0603}" destId="{0B44A0F9-E769-4DC5-97F9-01708D4C4693}" srcOrd="4" destOrd="0" presId="urn:microsoft.com/office/officeart/2005/8/layout/arrow2"/>
    <dgm:cxn modelId="{3A65E4BF-B284-42A1-808F-BCBE42120E9E}" type="presParOf" srcId="{9AA08EC1-6585-4DBA-8EE9-B28E708E0603}" destId="{579A96C5-6DE5-4F12-84B4-47963CE5BDA9}" srcOrd="5" destOrd="0" presId="urn:microsoft.com/office/officeart/2005/8/layout/arrow2"/>
    <dgm:cxn modelId="{B4BCD8B0-55DD-4468-8BB4-32F27539DA50}" type="presParOf" srcId="{9AA08EC1-6585-4DBA-8EE9-B28E708E0603}" destId="{A1274B24-D4B5-4A40-B492-B1732A867008}" srcOrd="6" destOrd="0" presId="urn:microsoft.com/office/officeart/2005/8/layout/arrow2"/>
    <dgm:cxn modelId="{53E34ED3-4319-4882-A9A8-7E975F2E9AD1}" type="presParOf" srcId="{9AA08EC1-6585-4DBA-8EE9-B28E708E0603}" destId="{0E3B01D0-4A39-462B-9720-5265C9061E90}" srcOrd="7" destOrd="0" presId="urn:microsoft.com/office/officeart/2005/8/layout/arrow2"/>
    <dgm:cxn modelId="{56024F19-3C93-40EB-BE92-709D9962BE1C}" type="presParOf" srcId="{9AA08EC1-6585-4DBA-8EE9-B28E708E0603}" destId="{45F759EB-11E5-4294-867B-C2EAB8D03122}" srcOrd="8" destOrd="0" presId="urn:microsoft.com/office/officeart/2005/8/layout/arrow2"/>
    <dgm:cxn modelId="{D7166C33-8F2B-4F6C-A1D6-4E2D3A879DE0}" type="presParOf" srcId="{9AA08EC1-6585-4DBA-8EE9-B28E708E0603}" destId="{11CC8EC9-AED2-42B0-85C7-2FEF26D658EB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A34B70-A9AD-4BAA-9146-DCDE78775C4C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25855A1-D319-4BE0-8E7D-96196C7913B5}">
      <dgm:prSet phldrT="[Text]" custT="1"/>
      <dgm:spPr/>
      <dgm:t>
        <a:bodyPr/>
        <a:lstStyle/>
        <a:p>
          <a:r>
            <a:rPr lang="bn-BD" sz="2400" dirty="0">
              <a:latin typeface="NikoshBAN" pitchFamily="2" charset="0"/>
              <a:cs typeface="NikoshBAN" pitchFamily="2" charset="0"/>
            </a:rPr>
            <a:t>তথ্য বিনিময়ের উপায়</a:t>
          </a:r>
          <a:endParaRPr lang="en-US" sz="2400" dirty="0"/>
        </a:p>
      </dgm:t>
    </dgm:pt>
    <dgm:pt modelId="{E6D2F582-5624-473B-B272-69877D29DE13}" type="parTrans" cxnId="{E48D6964-8228-4F28-8868-35490C3C2FAC}">
      <dgm:prSet/>
      <dgm:spPr/>
      <dgm:t>
        <a:bodyPr/>
        <a:lstStyle/>
        <a:p>
          <a:endParaRPr lang="en-US"/>
        </a:p>
      </dgm:t>
    </dgm:pt>
    <dgm:pt modelId="{50567D78-7A3C-4C61-AA4E-C46E243498C9}" type="sibTrans" cxnId="{E48D6964-8228-4F28-8868-35490C3C2FAC}">
      <dgm:prSet/>
      <dgm:spPr/>
      <dgm:t>
        <a:bodyPr/>
        <a:lstStyle/>
        <a:p>
          <a:endParaRPr lang="en-US"/>
        </a:p>
      </dgm:t>
    </dgm:pt>
    <dgm:pt modelId="{56E9FE1B-815F-4F69-8436-F7414E71BA12}">
      <dgm:prSet phldrT="[Text]" custT="1"/>
      <dgm:spPr/>
      <dgm:t>
        <a:bodyPr/>
        <a:lstStyle/>
        <a:p>
          <a:r>
            <a: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অন্যের সাথে কথা বলে</a:t>
          </a:r>
          <a:endParaRPr lang="en-US" sz="2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E74535B-6B61-46EE-9C3E-C9C6ED52103B}" type="parTrans" cxnId="{F5F49CF2-DEC2-4828-B3BA-F3FF5BBFEA78}">
      <dgm:prSet/>
      <dgm:spPr/>
      <dgm:t>
        <a:bodyPr/>
        <a:lstStyle/>
        <a:p>
          <a:endParaRPr lang="en-US"/>
        </a:p>
      </dgm:t>
    </dgm:pt>
    <dgm:pt modelId="{0D68B298-7126-4D8D-BACF-41DD6E3BB2AD}" type="sibTrans" cxnId="{F5F49CF2-DEC2-4828-B3BA-F3FF5BBFEA78}">
      <dgm:prSet/>
      <dgm:spPr/>
      <dgm:t>
        <a:bodyPr/>
        <a:lstStyle/>
        <a:p>
          <a:endParaRPr lang="en-US"/>
        </a:p>
      </dgm:t>
    </dgm:pt>
    <dgm:pt modelId="{3C3481CC-A01A-46B0-9DBD-601582F61E68}">
      <dgm:prSet phldrT="[Text]" custT="1"/>
      <dgm:spPr/>
      <dgm:t>
        <a:bodyPr/>
        <a:lstStyle/>
        <a:p>
          <a:r>
            <a:rPr lang="bn-BD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চিঠি লিখে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59570EA1-4204-470B-ADF6-25BBDF21B6F4}" type="parTrans" cxnId="{9CB95B6E-9437-4357-8D2A-E1580068B947}">
      <dgm:prSet/>
      <dgm:spPr/>
      <dgm:t>
        <a:bodyPr/>
        <a:lstStyle/>
        <a:p>
          <a:endParaRPr lang="en-US"/>
        </a:p>
      </dgm:t>
    </dgm:pt>
    <dgm:pt modelId="{9427EF07-DDF3-4EB3-8073-5896B4CE9605}" type="sibTrans" cxnId="{9CB95B6E-9437-4357-8D2A-E1580068B947}">
      <dgm:prSet/>
      <dgm:spPr/>
      <dgm:t>
        <a:bodyPr/>
        <a:lstStyle/>
        <a:p>
          <a:endParaRPr lang="en-US"/>
        </a:p>
      </dgm:t>
    </dgm:pt>
    <dgm:pt modelId="{BF0BDE79-3947-4E65-BB92-60BC73BC5A1A}">
      <dgm:prSet phldrT="[Text]" custT="1"/>
      <dgm:spPr/>
      <dgm:t>
        <a:bodyPr/>
        <a:lstStyle/>
        <a:p>
          <a:pPr algn="l"/>
          <a:r>
            <a: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তথ্য ও যোগাযোগ প্রযুক্তি ব্যবহার করে</a:t>
          </a:r>
          <a:endParaRPr lang="en-US" sz="2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E3D4514-CB8A-4D29-A699-4FF468FB4D17}" type="parTrans" cxnId="{260E0252-8FD2-4BA4-9C90-BC2A1971C915}">
      <dgm:prSet/>
      <dgm:spPr/>
      <dgm:t>
        <a:bodyPr/>
        <a:lstStyle/>
        <a:p>
          <a:endParaRPr lang="en-US"/>
        </a:p>
      </dgm:t>
    </dgm:pt>
    <dgm:pt modelId="{005B3D96-2398-452C-9CC4-761CD7BAE708}" type="sibTrans" cxnId="{260E0252-8FD2-4BA4-9C90-BC2A1971C915}">
      <dgm:prSet/>
      <dgm:spPr/>
      <dgm:t>
        <a:bodyPr/>
        <a:lstStyle/>
        <a:p>
          <a:endParaRPr lang="en-US"/>
        </a:p>
      </dgm:t>
    </dgm:pt>
    <dgm:pt modelId="{2740AFCA-53FD-458F-86DF-507DFD286127}">
      <dgm:prSet custT="1"/>
      <dgm:spPr/>
      <dgm:t>
        <a:bodyPr/>
        <a:lstStyle/>
        <a:p>
          <a:r>
            <a:rPr lang="bn-BD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মোবাইল ও টেলিফোনের  মাধ্যমে</a:t>
          </a:r>
          <a:endParaRPr lang="en-US" sz="24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D43B75CF-DE78-4140-AB60-C5F490531B6A}" type="parTrans" cxnId="{B03F3B14-06C5-4DC0-9C40-886AFA04D722}">
      <dgm:prSet/>
      <dgm:spPr/>
      <dgm:t>
        <a:bodyPr/>
        <a:lstStyle/>
        <a:p>
          <a:endParaRPr lang="en-US"/>
        </a:p>
      </dgm:t>
    </dgm:pt>
    <dgm:pt modelId="{916487FA-22DC-4473-AA4A-83405324FB29}" type="sibTrans" cxnId="{B03F3B14-06C5-4DC0-9C40-886AFA04D722}">
      <dgm:prSet/>
      <dgm:spPr/>
      <dgm:t>
        <a:bodyPr/>
        <a:lstStyle/>
        <a:p>
          <a:endParaRPr lang="en-US"/>
        </a:p>
      </dgm:t>
    </dgm:pt>
    <dgm:pt modelId="{FFB6302A-EDF2-4C74-B89C-D727ADCCB75C}" type="pres">
      <dgm:prSet presAssocID="{F7A34B70-A9AD-4BAA-9146-DCDE78775C4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B69EF95-F596-4510-8CE8-FC5E3D273F84}" type="pres">
      <dgm:prSet presAssocID="{F25855A1-D319-4BE0-8E7D-96196C7913B5}" presName="centerShape" presStyleLbl="node0" presStyleIdx="0" presStyleCnt="1" custScaleX="145186" custScaleY="123249" custLinFactNeighborX="60" custLinFactNeighborY="93"/>
      <dgm:spPr/>
    </dgm:pt>
    <dgm:pt modelId="{D73C6A07-F6F6-4757-AD36-A0DA8261E60F}" type="pres">
      <dgm:prSet presAssocID="{FE74535B-6B61-46EE-9C3E-C9C6ED52103B}" presName="parTrans" presStyleLbl="sibTrans2D1" presStyleIdx="0" presStyleCnt="4"/>
      <dgm:spPr/>
    </dgm:pt>
    <dgm:pt modelId="{D2750F25-9CF5-4032-A029-679EC608CBE4}" type="pres">
      <dgm:prSet presAssocID="{FE74535B-6B61-46EE-9C3E-C9C6ED52103B}" presName="connectorText" presStyleLbl="sibTrans2D1" presStyleIdx="0" presStyleCnt="4"/>
      <dgm:spPr/>
    </dgm:pt>
    <dgm:pt modelId="{FEC3E48C-1FD5-4368-BFE7-B0BDF2541AAE}" type="pres">
      <dgm:prSet presAssocID="{56E9FE1B-815F-4F69-8436-F7414E71BA12}" presName="node" presStyleLbl="node1" presStyleIdx="0" presStyleCnt="4" custScaleX="138009" custScaleY="107707">
        <dgm:presLayoutVars>
          <dgm:bulletEnabled val="1"/>
        </dgm:presLayoutVars>
      </dgm:prSet>
      <dgm:spPr/>
    </dgm:pt>
    <dgm:pt modelId="{2B587628-330E-43F1-B349-2C4E77D2F5C8}" type="pres">
      <dgm:prSet presAssocID="{59570EA1-4204-470B-ADF6-25BBDF21B6F4}" presName="parTrans" presStyleLbl="sibTrans2D1" presStyleIdx="1" presStyleCnt="4"/>
      <dgm:spPr/>
    </dgm:pt>
    <dgm:pt modelId="{44E14E9C-5FF6-4C5E-90FC-5A237A5973C3}" type="pres">
      <dgm:prSet presAssocID="{59570EA1-4204-470B-ADF6-25BBDF21B6F4}" presName="connectorText" presStyleLbl="sibTrans2D1" presStyleIdx="1" presStyleCnt="4"/>
      <dgm:spPr/>
    </dgm:pt>
    <dgm:pt modelId="{7AC6A311-210E-46F1-9559-D9DE4B1BF66B}" type="pres">
      <dgm:prSet presAssocID="{3C3481CC-A01A-46B0-9DBD-601582F61E68}" presName="node" presStyleLbl="node1" presStyleIdx="1" presStyleCnt="4" custScaleX="129825" custScaleY="140413">
        <dgm:presLayoutVars>
          <dgm:bulletEnabled val="1"/>
        </dgm:presLayoutVars>
      </dgm:prSet>
      <dgm:spPr/>
    </dgm:pt>
    <dgm:pt modelId="{AE086551-06A4-4569-8CFC-75AAF2A71E4B}" type="pres">
      <dgm:prSet presAssocID="{D43B75CF-DE78-4140-AB60-C5F490531B6A}" presName="parTrans" presStyleLbl="sibTrans2D1" presStyleIdx="2" presStyleCnt="4"/>
      <dgm:spPr/>
    </dgm:pt>
    <dgm:pt modelId="{C20AA999-5D88-44D5-9B12-C8AA7EC33DE2}" type="pres">
      <dgm:prSet presAssocID="{D43B75CF-DE78-4140-AB60-C5F490531B6A}" presName="connectorText" presStyleLbl="sibTrans2D1" presStyleIdx="2" presStyleCnt="4"/>
      <dgm:spPr/>
    </dgm:pt>
    <dgm:pt modelId="{870A2C4C-30AF-42D6-964F-460685A5DEB1}" type="pres">
      <dgm:prSet presAssocID="{2740AFCA-53FD-458F-86DF-507DFD286127}" presName="node" presStyleLbl="node1" presStyleIdx="2" presStyleCnt="4" custScaleX="136428" custScaleY="126650" custRadScaleRad="97106" custRadScaleInc="1970">
        <dgm:presLayoutVars>
          <dgm:bulletEnabled val="1"/>
        </dgm:presLayoutVars>
      </dgm:prSet>
      <dgm:spPr/>
    </dgm:pt>
    <dgm:pt modelId="{41BDC33B-9F5F-43BF-8CFA-A5AE889EB9D4}" type="pres">
      <dgm:prSet presAssocID="{CE3D4514-CB8A-4D29-A699-4FF468FB4D17}" presName="parTrans" presStyleLbl="sibTrans2D1" presStyleIdx="3" presStyleCnt="4"/>
      <dgm:spPr/>
    </dgm:pt>
    <dgm:pt modelId="{A7601CA3-D2A9-45A3-9148-7996B9841C7D}" type="pres">
      <dgm:prSet presAssocID="{CE3D4514-CB8A-4D29-A699-4FF468FB4D17}" presName="connectorText" presStyleLbl="sibTrans2D1" presStyleIdx="3" presStyleCnt="4"/>
      <dgm:spPr/>
    </dgm:pt>
    <dgm:pt modelId="{81C9B7FE-6E8E-436E-8DB3-26BE9961FC94}" type="pres">
      <dgm:prSet presAssocID="{BF0BDE79-3947-4E65-BB92-60BC73BC5A1A}" presName="node" presStyleLbl="node1" presStyleIdx="3" presStyleCnt="4" custScaleX="127102" custScaleY="156257" custRadScaleRad="98484" custRadScaleInc="-147">
        <dgm:presLayoutVars>
          <dgm:bulletEnabled val="1"/>
        </dgm:presLayoutVars>
      </dgm:prSet>
      <dgm:spPr/>
    </dgm:pt>
  </dgm:ptLst>
  <dgm:cxnLst>
    <dgm:cxn modelId="{EFEC4B13-DBC5-496D-B85B-50F72AB90722}" type="presOf" srcId="{F25855A1-D319-4BE0-8E7D-96196C7913B5}" destId="{0B69EF95-F596-4510-8CE8-FC5E3D273F84}" srcOrd="0" destOrd="0" presId="urn:microsoft.com/office/officeart/2005/8/layout/radial5"/>
    <dgm:cxn modelId="{B03F3B14-06C5-4DC0-9C40-886AFA04D722}" srcId="{F25855A1-D319-4BE0-8E7D-96196C7913B5}" destId="{2740AFCA-53FD-458F-86DF-507DFD286127}" srcOrd="2" destOrd="0" parTransId="{D43B75CF-DE78-4140-AB60-C5F490531B6A}" sibTransId="{916487FA-22DC-4473-AA4A-83405324FB29}"/>
    <dgm:cxn modelId="{4D991D21-0CE2-45B6-87E7-60B60D40E4D5}" type="presOf" srcId="{FE74535B-6B61-46EE-9C3E-C9C6ED52103B}" destId="{D73C6A07-F6F6-4757-AD36-A0DA8261E60F}" srcOrd="0" destOrd="0" presId="urn:microsoft.com/office/officeart/2005/8/layout/radial5"/>
    <dgm:cxn modelId="{F45E7F2A-EA1C-426F-9C45-FA6569099A15}" type="presOf" srcId="{D43B75CF-DE78-4140-AB60-C5F490531B6A}" destId="{AE086551-06A4-4569-8CFC-75AAF2A71E4B}" srcOrd="0" destOrd="0" presId="urn:microsoft.com/office/officeart/2005/8/layout/radial5"/>
    <dgm:cxn modelId="{E0EC6B35-D457-4486-8548-53C4670B2BB9}" type="presOf" srcId="{FE74535B-6B61-46EE-9C3E-C9C6ED52103B}" destId="{D2750F25-9CF5-4032-A029-679EC608CBE4}" srcOrd="1" destOrd="0" presId="urn:microsoft.com/office/officeart/2005/8/layout/radial5"/>
    <dgm:cxn modelId="{87F7BA61-2FD6-44D9-AB5C-DDA28BD8766F}" type="presOf" srcId="{BF0BDE79-3947-4E65-BB92-60BC73BC5A1A}" destId="{81C9B7FE-6E8E-436E-8DB3-26BE9961FC94}" srcOrd="0" destOrd="0" presId="urn:microsoft.com/office/officeart/2005/8/layout/radial5"/>
    <dgm:cxn modelId="{E48D6964-8228-4F28-8868-35490C3C2FAC}" srcId="{F7A34B70-A9AD-4BAA-9146-DCDE78775C4C}" destId="{F25855A1-D319-4BE0-8E7D-96196C7913B5}" srcOrd="0" destOrd="0" parTransId="{E6D2F582-5624-473B-B272-69877D29DE13}" sibTransId="{50567D78-7A3C-4C61-AA4E-C46E243498C9}"/>
    <dgm:cxn modelId="{E4D4464D-1E56-43C0-B90A-E407D5AE450F}" type="presOf" srcId="{59570EA1-4204-470B-ADF6-25BBDF21B6F4}" destId="{2B587628-330E-43F1-B349-2C4E77D2F5C8}" srcOrd="0" destOrd="0" presId="urn:microsoft.com/office/officeart/2005/8/layout/radial5"/>
    <dgm:cxn modelId="{9CB95B6E-9437-4357-8D2A-E1580068B947}" srcId="{F25855A1-D319-4BE0-8E7D-96196C7913B5}" destId="{3C3481CC-A01A-46B0-9DBD-601582F61E68}" srcOrd="1" destOrd="0" parTransId="{59570EA1-4204-470B-ADF6-25BBDF21B6F4}" sibTransId="{9427EF07-DDF3-4EB3-8073-5896B4CE9605}"/>
    <dgm:cxn modelId="{260E0252-8FD2-4BA4-9C90-BC2A1971C915}" srcId="{F25855A1-D319-4BE0-8E7D-96196C7913B5}" destId="{BF0BDE79-3947-4E65-BB92-60BC73BC5A1A}" srcOrd="3" destOrd="0" parTransId="{CE3D4514-CB8A-4D29-A699-4FF468FB4D17}" sibTransId="{005B3D96-2398-452C-9CC4-761CD7BAE708}"/>
    <dgm:cxn modelId="{02C3E177-B02B-4F28-BA6B-A109361F064A}" type="presOf" srcId="{56E9FE1B-815F-4F69-8436-F7414E71BA12}" destId="{FEC3E48C-1FD5-4368-BFE7-B0BDF2541AAE}" srcOrd="0" destOrd="0" presId="urn:microsoft.com/office/officeart/2005/8/layout/radial5"/>
    <dgm:cxn modelId="{6BFB957B-4088-45AE-9C62-2D3A376D37E9}" type="presOf" srcId="{CE3D4514-CB8A-4D29-A699-4FF468FB4D17}" destId="{41BDC33B-9F5F-43BF-8CFA-A5AE889EB9D4}" srcOrd="0" destOrd="0" presId="urn:microsoft.com/office/officeart/2005/8/layout/radial5"/>
    <dgm:cxn modelId="{4C0C0E87-E03B-4E01-AA44-399C86B00F01}" type="presOf" srcId="{59570EA1-4204-470B-ADF6-25BBDF21B6F4}" destId="{44E14E9C-5FF6-4C5E-90FC-5A237A5973C3}" srcOrd="1" destOrd="0" presId="urn:microsoft.com/office/officeart/2005/8/layout/radial5"/>
    <dgm:cxn modelId="{81557E89-D3EA-40C4-BC53-6062916735AE}" type="presOf" srcId="{F7A34B70-A9AD-4BAA-9146-DCDE78775C4C}" destId="{FFB6302A-EDF2-4C74-B89C-D727ADCCB75C}" srcOrd="0" destOrd="0" presId="urn:microsoft.com/office/officeart/2005/8/layout/radial5"/>
    <dgm:cxn modelId="{914F76BC-C51B-48CF-8EC0-8FBC05E5A686}" type="presOf" srcId="{D43B75CF-DE78-4140-AB60-C5F490531B6A}" destId="{C20AA999-5D88-44D5-9B12-C8AA7EC33DE2}" srcOrd="1" destOrd="0" presId="urn:microsoft.com/office/officeart/2005/8/layout/radial5"/>
    <dgm:cxn modelId="{49E446BD-42F5-4A81-B295-6BA25158DD91}" type="presOf" srcId="{CE3D4514-CB8A-4D29-A699-4FF468FB4D17}" destId="{A7601CA3-D2A9-45A3-9148-7996B9841C7D}" srcOrd="1" destOrd="0" presId="urn:microsoft.com/office/officeart/2005/8/layout/radial5"/>
    <dgm:cxn modelId="{12B989C9-A7D0-4D42-873C-CAC6458AFD78}" type="presOf" srcId="{3C3481CC-A01A-46B0-9DBD-601582F61E68}" destId="{7AC6A311-210E-46F1-9559-D9DE4B1BF66B}" srcOrd="0" destOrd="0" presId="urn:microsoft.com/office/officeart/2005/8/layout/radial5"/>
    <dgm:cxn modelId="{F5F49CF2-DEC2-4828-B3BA-F3FF5BBFEA78}" srcId="{F25855A1-D319-4BE0-8E7D-96196C7913B5}" destId="{56E9FE1B-815F-4F69-8436-F7414E71BA12}" srcOrd="0" destOrd="0" parTransId="{FE74535B-6B61-46EE-9C3E-C9C6ED52103B}" sibTransId="{0D68B298-7126-4D8D-BACF-41DD6E3BB2AD}"/>
    <dgm:cxn modelId="{4FF1A1FD-33B5-46CD-8AA3-F8B5BCDDFE2A}" type="presOf" srcId="{2740AFCA-53FD-458F-86DF-507DFD286127}" destId="{870A2C4C-30AF-42D6-964F-460685A5DEB1}" srcOrd="0" destOrd="0" presId="urn:microsoft.com/office/officeart/2005/8/layout/radial5"/>
    <dgm:cxn modelId="{DDCF140A-169E-45EC-8E4D-AE32BFBB7596}" type="presParOf" srcId="{FFB6302A-EDF2-4C74-B89C-D727ADCCB75C}" destId="{0B69EF95-F596-4510-8CE8-FC5E3D273F84}" srcOrd="0" destOrd="0" presId="urn:microsoft.com/office/officeart/2005/8/layout/radial5"/>
    <dgm:cxn modelId="{7BB2D919-8C23-4777-99AF-C40BCB82EC8E}" type="presParOf" srcId="{FFB6302A-EDF2-4C74-B89C-D727ADCCB75C}" destId="{D73C6A07-F6F6-4757-AD36-A0DA8261E60F}" srcOrd="1" destOrd="0" presId="urn:microsoft.com/office/officeart/2005/8/layout/radial5"/>
    <dgm:cxn modelId="{7F8ABA7E-4521-4FC6-8738-C8EB9A7D0C8C}" type="presParOf" srcId="{D73C6A07-F6F6-4757-AD36-A0DA8261E60F}" destId="{D2750F25-9CF5-4032-A029-679EC608CBE4}" srcOrd="0" destOrd="0" presId="urn:microsoft.com/office/officeart/2005/8/layout/radial5"/>
    <dgm:cxn modelId="{858CB60B-E4FF-45C9-86CE-50F197DC4501}" type="presParOf" srcId="{FFB6302A-EDF2-4C74-B89C-D727ADCCB75C}" destId="{FEC3E48C-1FD5-4368-BFE7-B0BDF2541AAE}" srcOrd="2" destOrd="0" presId="urn:microsoft.com/office/officeart/2005/8/layout/radial5"/>
    <dgm:cxn modelId="{F36A20C6-E949-428D-9F50-0016A3DC00F0}" type="presParOf" srcId="{FFB6302A-EDF2-4C74-B89C-D727ADCCB75C}" destId="{2B587628-330E-43F1-B349-2C4E77D2F5C8}" srcOrd="3" destOrd="0" presId="urn:microsoft.com/office/officeart/2005/8/layout/radial5"/>
    <dgm:cxn modelId="{224B0029-0D1C-4EB8-906D-8B11665C61A2}" type="presParOf" srcId="{2B587628-330E-43F1-B349-2C4E77D2F5C8}" destId="{44E14E9C-5FF6-4C5E-90FC-5A237A5973C3}" srcOrd="0" destOrd="0" presId="urn:microsoft.com/office/officeart/2005/8/layout/radial5"/>
    <dgm:cxn modelId="{87A5F53F-85FE-4BCE-B9F3-705047071D91}" type="presParOf" srcId="{FFB6302A-EDF2-4C74-B89C-D727ADCCB75C}" destId="{7AC6A311-210E-46F1-9559-D9DE4B1BF66B}" srcOrd="4" destOrd="0" presId="urn:microsoft.com/office/officeart/2005/8/layout/radial5"/>
    <dgm:cxn modelId="{1CD6C1D1-A608-4A73-8EDB-6646F0E2C8CA}" type="presParOf" srcId="{FFB6302A-EDF2-4C74-B89C-D727ADCCB75C}" destId="{AE086551-06A4-4569-8CFC-75AAF2A71E4B}" srcOrd="5" destOrd="0" presId="urn:microsoft.com/office/officeart/2005/8/layout/radial5"/>
    <dgm:cxn modelId="{E9AD9B67-C4AA-4B7A-BD17-50B91FD6713E}" type="presParOf" srcId="{AE086551-06A4-4569-8CFC-75AAF2A71E4B}" destId="{C20AA999-5D88-44D5-9B12-C8AA7EC33DE2}" srcOrd="0" destOrd="0" presId="urn:microsoft.com/office/officeart/2005/8/layout/radial5"/>
    <dgm:cxn modelId="{0F457341-1971-4BA4-8681-F3AF7BC27358}" type="presParOf" srcId="{FFB6302A-EDF2-4C74-B89C-D727ADCCB75C}" destId="{870A2C4C-30AF-42D6-964F-460685A5DEB1}" srcOrd="6" destOrd="0" presId="urn:microsoft.com/office/officeart/2005/8/layout/radial5"/>
    <dgm:cxn modelId="{0FFF0501-591D-408C-8649-C231EEC671E4}" type="presParOf" srcId="{FFB6302A-EDF2-4C74-B89C-D727ADCCB75C}" destId="{41BDC33B-9F5F-43BF-8CFA-A5AE889EB9D4}" srcOrd="7" destOrd="0" presId="urn:microsoft.com/office/officeart/2005/8/layout/radial5"/>
    <dgm:cxn modelId="{B4BF2E65-EEC4-474E-8512-3D0DBB0CBB59}" type="presParOf" srcId="{41BDC33B-9F5F-43BF-8CFA-A5AE889EB9D4}" destId="{A7601CA3-D2A9-45A3-9148-7996B9841C7D}" srcOrd="0" destOrd="0" presId="urn:microsoft.com/office/officeart/2005/8/layout/radial5"/>
    <dgm:cxn modelId="{E608F76B-132E-4C86-B39D-5F4C05EC9455}" type="presParOf" srcId="{FFB6302A-EDF2-4C74-B89C-D727ADCCB75C}" destId="{81C9B7FE-6E8E-436E-8DB3-26BE9961FC94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D580D9-5D0B-47A6-AE32-E210D89834AC}">
      <dsp:nvSpPr>
        <dsp:cNvPr id="0" name=""/>
        <dsp:cNvSpPr/>
      </dsp:nvSpPr>
      <dsp:spPr>
        <a:xfrm>
          <a:off x="3504604" y="2568365"/>
          <a:ext cx="1829990" cy="18299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তথ্য সংগ্রহ</a:t>
          </a:r>
          <a:endParaRPr lang="en-US" sz="32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772600" y="2836361"/>
        <a:ext cx="1293998" cy="1293998"/>
      </dsp:txXfrm>
    </dsp:sp>
    <dsp:sp modelId="{3503F91E-F816-4899-8E9A-A05A39C0B644}">
      <dsp:nvSpPr>
        <dsp:cNvPr id="0" name=""/>
        <dsp:cNvSpPr/>
      </dsp:nvSpPr>
      <dsp:spPr>
        <a:xfrm rot="16200000">
          <a:off x="4225029" y="1901167"/>
          <a:ext cx="389140" cy="6221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4283400" y="2083977"/>
        <a:ext cx="272398" cy="373318"/>
      </dsp:txXfrm>
    </dsp:sp>
    <dsp:sp modelId="{B3505262-2BF3-434C-BDC3-223155C94F54}">
      <dsp:nvSpPr>
        <dsp:cNvPr id="0" name=""/>
        <dsp:cNvSpPr/>
      </dsp:nvSpPr>
      <dsp:spPr>
        <a:xfrm>
          <a:off x="3504604" y="4148"/>
          <a:ext cx="1829990" cy="182999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latin typeface="NikoshBAN" pitchFamily="2" charset="0"/>
              <a:cs typeface="NikoshBAN" pitchFamily="2" charset="0"/>
            </a:rPr>
            <a:t>রেডিও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3772600" y="272144"/>
        <a:ext cx="1293998" cy="1293998"/>
      </dsp:txXfrm>
    </dsp:sp>
    <dsp:sp modelId="{66713ADE-FBC9-4C2A-BD44-8E9DC77671C4}">
      <dsp:nvSpPr>
        <dsp:cNvPr id="0" name=""/>
        <dsp:cNvSpPr/>
      </dsp:nvSpPr>
      <dsp:spPr>
        <a:xfrm rot="20520000">
          <a:off x="5433913" y="2779472"/>
          <a:ext cx="389140" cy="6221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5436770" y="2921949"/>
        <a:ext cx="272398" cy="373318"/>
      </dsp:txXfrm>
    </dsp:sp>
    <dsp:sp modelId="{8B538E1F-B739-465B-90C0-9579E43DD8A1}">
      <dsp:nvSpPr>
        <dsp:cNvPr id="0" name=""/>
        <dsp:cNvSpPr/>
      </dsp:nvSpPr>
      <dsp:spPr>
        <a:xfrm>
          <a:off x="5943320" y="1775978"/>
          <a:ext cx="1829990" cy="182999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000" kern="1200">
              <a:latin typeface="NikoshBAN" pitchFamily="2" charset="0"/>
              <a:cs typeface="NikoshBAN" pitchFamily="2" charset="0"/>
            </a:rPr>
            <a:t>ইন্টারনেট</a:t>
          </a:r>
          <a:endParaRPr lang="en-US" sz="3000" kern="1200" dirty="0">
            <a:latin typeface="NikoshBAN" pitchFamily="2" charset="0"/>
            <a:cs typeface="NikoshBAN" pitchFamily="2" charset="0"/>
          </a:endParaRPr>
        </a:p>
      </dsp:txBody>
      <dsp:txXfrm>
        <a:off x="6211316" y="2043974"/>
        <a:ext cx="1293998" cy="1293998"/>
      </dsp:txXfrm>
    </dsp:sp>
    <dsp:sp modelId="{C7006D96-8E88-45A2-AA83-A6A6A8210B40}">
      <dsp:nvSpPr>
        <dsp:cNvPr id="0" name=""/>
        <dsp:cNvSpPr/>
      </dsp:nvSpPr>
      <dsp:spPr>
        <a:xfrm rot="3240000">
          <a:off x="4972160" y="4200600"/>
          <a:ext cx="389140" cy="6221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4996221" y="4277816"/>
        <a:ext cx="272398" cy="373318"/>
      </dsp:txXfrm>
    </dsp:sp>
    <dsp:sp modelId="{8EDC4C15-6E5C-4B65-AF4A-7BEF1574FA92}">
      <dsp:nvSpPr>
        <dsp:cNvPr id="0" name=""/>
        <dsp:cNvSpPr/>
      </dsp:nvSpPr>
      <dsp:spPr>
        <a:xfrm>
          <a:off x="5011814" y="4642861"/>
          <a:ext cx="1829990" cy="182999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000" kern="1200" dirty="0">
              <a:latin typeface="NikoshBAN" pitchFamily="2" charset="0"/>
              <a:cs typeface="NikoshBAN" pitchFamily="2" charset="0"/>
            </a:rPr>
            <a:t>চিঠি</a:t>
          </a:r>
          <a:endParaRPr lang="en-US" sz="3000" kern="1200" dirty="0">
            <a:latin typeface="NikoshBAN" pitchFamily="2" charset="0"/>
            <a:cs typeface="NikoshBAN" pitchFamily="2" charset="0"/>
          </a:endParaRPr>
        </a:p>
      </dsp:txBody>
      <dsp:txXfrm>
        <a:off x="5279810" y="4910857"/>
        <a:ext cx="1293998" cy="1293998"/>
      </dsp:txXfrm>
    </dsp:sp>
    <dsp:sp modelId="{285AA4C1-0667-4620-87C7-DB0D9854E196}">
      <dsp:nvSpPr>
        <dsp:cNvPr id="0" name=""/>
        <dsp:cNvSpPr/>
      </dsp:nvSpPr>
      <dsp:spPr>
        <a:xfrm rot="7560000">
          <a:off x="3477898" y="4200600"/>
          <a:ext cx="389140" cy="6221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 rot="10800000">
        <a:off x="3570579" y="4277816"/>
        <a:ext cx="272398" cy="373318"/>
      </dsp:txXfrm>
    </dsp:sp>
    <dsp:sp modelId="{88B5E80E-A2BD-4C3A-9D7C-F8AED4C91F94}">
      <dsp:nvSpPr>
        <dsp:cNvPr id="0" name=""/>
        <dsp:cNvSpPr/>
      </dsp:nvSpPr>
      <dsp:spPr>
        <a:xfrm>
          <a:off x="1997395" y="4642861"/>
          <a:ext cx="1829990" cy="182999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000" kern="1200" dirty="0">
              <a:latin typeface="NikoshBAN" pitchFamily="2" charset="0"/>
              <a:cs typeface="NikoshBAN" pitchFamily="2" charset="0"/>
            </a:rPr>
            <a:t>খবরের কাগজ</a:t>
          </a:r>
          <a:endParaRPr lang="en-US" sz="3000" kern="1200" dirty="0">
            <a:latin typeface="NikoshBAN" pitchFamily="2" charset="0"/>
            <a:cs typeface="NikoshBAN" pitchFamily="2" charset="0"/>
          </a:endParaRPr>
        </a:p>
      </dsp:txBody>
      <dsp:txXfrm>
        <a:off x="2265391" y="4910857"/>
        <a:ext cx="1293998" cy="1293998"/>
      </dsp:txXfrm>
    </dsp:sp>
    <dsp:sp modelId="{65AE1C93-AEE9-4DD7-B946-7A865AFDE71C}">
      <dsp:nvSpPr>
        <dsp:cNvPr id="0" name=""/>
        <dsp:cNvSpPr/>
      </dsp:nvSpPr>
      <dsp:spPr>
        <a:xfrm rot="11880000">
          <a:off x="3016146" y="2779472"/>
          <a:ext cx="389140" cy="6221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 rot="10800000">
        <a:off x="3130031" y="2921949"/>
        <a:ext cx="272398" cy="373318"/>
      </dsp:txXfrm>
    </dsp:sp>
    <dsp:sp modelId="{66FE226D-A84E-49DA-91E2-66037744F520}">
      <dsp:nvSpPr>
        <dsp:cNvPr id="0" name=""/>
        <dsp:cNvSpPr/>
      </dsp:nvSpPr>
      <dsp:spPr>
        <a:xfrm>
          <a:off x="1065888" y="1775978"/>
          <a:ext cx="1829990" cy="182999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000" kern="1200">
              <a:latin typeface="NikoshBAN" pitchFamily="2" charset="0"/>
              <a:cs typeface="NikoshBAN" pitchFamily="2" charset="0"/>
            </a:rPr>
            <a:t>টেলিভিশন</a:t>
          </a:r>
          <a:endParaRPr lang="bn-BD" sz="3000" kern="1200" dirty="0">
            <a:latin typeface="NikoshBAN" pitchFamily="2" charset="0"/>
            <a:cs typeface="NikoshBAN" pitchFamily="2" charset="0"/>
          </a:endParaRPr>
        </a:p>
      </dsp:txBody>
      <dsp:txXfrm>
        <a:off x="1333884" y="2043974"/>
        <a:ext cx="1293998" cy="12939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4711C-E82A-45FD-80DC-796622E5817B}">
      <dsp:nvSpPr>
        <dsp:cNvPr id="0" name=""/>
        <dsp:cNvSpPr/>
      </dsp:nvSpPr>
      <dsp:spPr>
        <a:xfrm>
          <a:off x="0" y="261937"/>
          <a:ext cx="9137073" cy="571067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E6002D-84FE-44B3-88AC-290F23B6206E}">
      <dsp:nvSpPr>
        <dsp:cNvPr id="0" name=""/>
        <dsp:cNvSpPr/>
      </dsp:nvSpPr>
      <dsp:spPr>
        <a:xfrm>
          <a:off x="69538" y="4128012"/>
          <a:ext cx="1547642" cy="1294349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0A0AD8-13A7-4D0F-8F5E-DC844773586E}">
      <dsp:nvSpPr>
        <dsp:cNvPr id="0" name=""/>
        <dsp:cNvSpPr/>
      </dsp:nvSpPr>
      <dsp:spPr>
        <a:xfrm>
          <a:off x="404301" y="4613468"/>
          <a:ext cx="1196956" cy="1359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356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>
              <a:solidFill>
                <a:schemeClr val="bg1">
                  <a:lumMod val="95000"/>
                </a:schemeClr>
              </a:solidFill>
              <a:latin typeface="NikoshBAN" pitchFamily="2" charset="0"/>
              <a:cs typeface="NikoshBAN" pitchFamily="2" charset="0"/>
            </a:rPr>
            <a:t>সি ডি</a:t>
          </a:r>
          <a:endParaRPr lang="en-US" sz="2800" kern="1200" dirty="0">
            <a:solidFill>
              <a:schemeClr val="bg1">
                <a:lumMod val="95000"/>
              </a:schemeClr>
            </a:solidFill>
            <a:latin typeface="NikoshBAN" pitchFamily="2" charset="0"/>
            <a:cs typeface="NikoshBAN" pitchFamily="2" charset="0"/>
          </a:endParaRPr>
        </a:p>
      </dsp:txBody>
      <dsp:txXfrm>
        <a:off x="404301" y="4613468"/>
        <a:ext cx="1196956" cy="1359139"/>
      </dsp:txXfrm>
    </dsp:sp>
    <dsp:sp modelId="{F21DD68B-D67B-4F0B-B0B3-4C4BC59A1AC9}">
      <dsp:nvSpPr>
        <dsp:cNvPr id="0" name=""/>
        <dsp:cNvSpPr/>
      </dsp:nvSpPr>
      <dsp:spPr>
        <a:xfrm>
          <a:off x="1250566" y="2915125"/>
          <a:ext cx="1741218" cy="158150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A5B435-6C93-4E5C-9CC4-2E6CB78C64C7}">
      <dsp:nvSpPr>
        <dsp:cNvPr id="0" name=""/>
        <dsp:cNvSpPr/>
      </dsp:nvSpPr>
      <dsp:spPr>
        <a:xfrm>
          <a:off x="1536316" y="3579836"/>
          <a:ext cx="1516754" cy="2392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296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>
              <a:latin typeface="NikoshBAN" pitchFamily="2" charset="0"/>
              <a:cs typeface="NikoshBAN" pitchFamily="2" charset="0"/>
            </a:rPr>
            <a:t>ডি ভি ডি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1536316" y="3579836"/>
        <a:ext cx="1516754" cy="2392770"/>
      </dsp:txXfrm>
    </dsp:sp>
    <dsp:sp modelId="{0B44A0F9-E769-4DC5-97F9-01708D4C4693}">
      <dsp:nvSpPr>
        <dsp:cNvPr id="0" name=""/>
        <dsp:cNvSpPr/>
      </dsp:nvSpPr>
      <dsp:spPr>
        <a:xfrm>
          <a:off x="2831522" y="2006071"/>
          <a:ext cx="1777444" cy="1798504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A96C5-6DE5-4F12-84B4-47963CE5BDA9}">
      <dsp:nvSpPr>
        <dsp:cNvPr id="0" name=""/>
        <dsp:cNvSpPr/>
      </dsp:nvSpPr>
      <dsp:spPr>
        <a:xfrm>
          <a:off x="2991786" y="2763210"/>
          <a:ext cx="1763455" cy="3209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394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>
              <a:latin typeface="NikoshBAN" pitchFamily="2" charset="0"/>
              <a:cs typeface="NikoshBAN" pitchFamily="2" charset="0"/>
            </a:rPr>
            <a:t>পেন ড্রাইভ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2991786" y="2763210"/>
        <a:ext cx="1763455" cy="3209396"/>
      </dsp:txXfrm>
    </dsp:sp>
    <dsp:sp modelId="{A1274B24-D4B5-4A40-B492-B1732A867008}">
      <dsp:nvSpPr>
        <dsp:cNvPr id="0" name=""/>
        <dsp:cNvSpPr/>
      </dsp:nvSpPr>
      <dsp:spPr>
        <a:xfrm>
          <a:off x="4447250" y="1296931"/>
          <a:ext cx="1908272" cy="2022490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3B01D0-4A39-462B-9720-5265C9061E90}">
      <dsp:nvSpPr>
        <dsp:cNvPr id="0" name=""/>
        <dsp:cNvSpPr/>
      </dsp:nvSpPr>
      <dsp:spPr>
        <a:xfrm>
          <a:off x="4851548" y="2146458"/>
          <a:ext cx="1827414" cy="3826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0176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rPr>
            <a:t>মেমরি</a:t>
          </a:r>
          <a:endParaRPr lang="en-US" sz="2800" kern="1200" dirty="0">
            <a:solidFill>
              <a:schemeClr val="accent6">
                <a:lumMod val="20000"/>
                <a:lumOff val="80000"/>
              </a:schemeClr>
            </a:solidFill>
            <a:latin typeface="NikoshBAN" pitchFamily="2" charset="0"/>
            <a:cs typeface="NikoshBAN" pitchFamily="2" charset="0"/>
          </a:endParaRPr>
        </a:p>
      </dsp:txBody>
      <dsp:txXfrm>
        <a:off x="4851548" y="2146458"/>
        <a:ext cx="1827414" cy="3826149"/>
      </dsp:txXfrm>
    </dsp:sp>
    <dsp:sp modelId="{45F759EB-11E5-4294-867B-C2EAB8D03122}">
      <dsp:nvSpPr>
        <dsp:cNvPr id="0" name=""/>
        <dsp:cNvSpPr/>
      </dsp:nvSpPr>
      <dsp:spPr>
        <a:xfrm>
          <a:off x="6307005" y="731932"/>
          <a:ext cx="2328742" cy="239868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CC8EC9-AED2-42B0-85C7-2FEF26D658EB}">
      <dsp:nvSpPr>
        <dsp:cNvPr id="0" name=""/>
        <dsp:cNvSpPr/>
      </dsp:nvSpPr>
      <dsp:spPr>
        <a:xfrm>
          <a:off x="6549581" y="1769554"/>
          <a:ext cx="1827414" cy="4203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2482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হার্ড ডিস্ক</a:t>
          </a:r>
          <a:endParaRPr lang="en-US" sz="2800" kern="12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sp:txBody>
      <dsp:txXfrm>
        <a:off x="6549581" y="1769554"/>
        <a:ext cx="1827414" cy="42030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69EF95-F596-4510-8CE8-FC5E3D273F84}">
      <dsp:nvSpPr>
        <dsp:cNvPr id="0" name=""/>
        <dsp:cNvSpPr/>
      </dsp:nvSpPr>
      <dsp:spPr>
        <a:xfrm>
          <a:off x="3543147" y="2296285"/>
          <a:ext cx="2040231" cy="173196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latin typeface="NikoshBAN" pitchFamily="2" charset="0"/>
              <a:cs typeface="NikoshBAN" pitchFamily="2" charset="0"/>
            </a:rPr>
            <a:t>তথ্য বিনিময়ের উপায়</a:t>
          </a:r>
          <a:endParaRPr lang="en-US" sz="2400" kern="1200" dirty="0"/>
        </a:p>
      </dsp:txBody>
      <dsp:txXfrm>
        <a:off x="3841932" y="2549925"/>
        <a:ext cx="1442661" cy="1224681"/>
      </dsp:txXfrm>
    </dsp:sp>
    <dsp:sp modelId="{D73C6A07-F6F6-4757-AD36-A0DA8261E60F}">
      <dsp:nvSpPr>
        <dsp:cNvPr id="0" name=""/>
        <dsp:cNvSpPr/>
      </dsp:nvSpPr>
      <dsp:spPr>
        <a:xfrm rot="16195882">
          <a:off x="4401873" y="1713883"/>
          <a:ext cx="320004" cy="5791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 rot="10800000">
        <a:off x="4449931" y="1877710"/>
        <a:ext cx="224003" cy="347480"/>
      </dsp:txXfrm>
    </dsp:sp>
    <dsp:sp modelId="{FEC3E48C-1FD5-4368-BFE7-B0BDF2541AAE}">
      <dsp:nvSpPr>
        <dsp:cNvPr id="0" name=""/>
        <dsp:cNvSpPr/>
      </dsp:nvSpPr>
      <dsp:spPr>
        <a:xfrm>
          <a:off x="3385024" y="-142110"/>
          <a:ext cx="2350759" cy="183461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অন্যের সাথে কথা বলে</a:t>
          </a:r>
          <a:endParaRPr lang="en-US" sz="24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729285" y="126563"/>
        <a:ext cx="1662237" cy="1297268"/>
      </dsp:txXfrm>
    </dsp:sp>
    <dsp:sp modelId="{2B587628-330E-43F1-B349-2C4E77D2F5C8}">
      <dsp:nvSpPr>
        <dsp:cNvPr id="0" name=""/>
        <dsp:cNvSpPr/>
      </dsp:nvSpPr>
      <dsp:spPr>
        <a:xfrm rot="21593598">
          <a:off x="5639254" y="2870569"/>
          <a:ext cx="134613" cy="5791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5639254" y="2986434"/>
        <a:ext cx="94229" cy="347480"/>
      </dsp:txXfrm>
    </dsp:sp>
    <dsp:sp modelId="{7AC6A311-210E-46F1-9559-D9DE4B1BF66B}">
      <dsp:nvSpPr>
        <dsp:cNvPr id="0" name=""/>
        <dsp:cNvSpPr/>
      </dsp:nvSpPr>
      <dsp:spPr>
        <a:xfrm>
          <a:off x="5837362" y="1961980"/>
          <a:ext cx="2211358" cy="2391707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চিঠি লিখে</a:t>
          </a:r>
          <a:endParaRPr lang="en-US" sz="28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6161208" y="2312237"/>
        <a:ext cx="1563666" cy="1691193"/>
      </dsp:txXfrm>
    </dsp:sp>
    <dsp:sp modelId="{AE086551-06A4-4569-8CFC-75AAF2A71E4B}">
      <dsp:nvSpPr>
        <dsp:cNvPr id="0" name=""/>
        <dsp:cNvSpPr/>
      </dsp:nvSpPr>
      <dsp:spPr>
        <a:xfrm rot="5457548">
          <a:off x="4449181" y="3915409"/>
          <a:ext cx="193250" cy="5791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 rot="10800000">
        <a:off x="4478654" y="4002253"/>
        <a:ext cx="135275" cy="347480"/>
      </dsp:txXfrm>
    </dsp:sp>
    <dsp:sp modelId="{870A2C4C-30AF-42D6-964F-460685A5DEB1}">
      <dsp:nvSpPr>
        <dsp:cNvPr id="0" name=""/>
        <dsp:cNvSpPr/>
      </dsp:nvSpPr>
      <dsp:spPr>
        <a:xfrm>
          <a:off x="3362692" y="4392602"/>
          <a:ext cx="2323829" cy="2157277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মোবাইল ও টেলিফোনের  মাধ্যমে</a:t>
          </a:r>
          <a:endParaRPr lang="en-US" sz="2400" kern="12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sp:txBody>
      <dsp:txXfrm>
        <a:off x="3703009" y="4708528"/>
        <a:ext cx="1643195" cy="1525425"/>
      </dsp:txXfrm>
    </dsp:sp>
    <dsp:sp modelId="{41BDC33B-9F5F-43BF-8CFA-A5AE889EB9D4}">
      <dsp:nvSpPr>
        <dsp:cNvPr id="0" name=""/>
        <dsp:cNvSpPr/>
      </dsp:nvSpPr>
      <dsp:spPr>
        <a:xfrm rot="10802521">
          <a:off x="3358070" y="2871862"/>
          <a:ext cx="130788" cy="5791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 rot="10800000">
        <a:off x="3397306" y="2987703"/>
        <a:ext cx="91552" cy="347480"/>
      </dsp:txXfrm>
    </dsp:sp>
    <dsp:sp modelId="{81C9B7FE-6E8E-436E-8DB3-26BE9961FC94}">
      <dsp:nvSpPr>
        <dsp:cNvPr id="0" name=""/>
        <dsp:cNvSpPr/>
      </dsp:nvSpPr>
      <dsp:spPr>
        <a:xfrm>
          <a:off x="1131401" y="1829750"/>
          <a:ext cx="2164976" cy="2661584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তথ্য ও যোগাযোগ প্রযুক্তি ব্যবহার করে</a:t>
          </a:r>
          <a:endParaRPr lang="en-US" sz="24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1448454" y="2219530"/>
        <a:ext cx="1530870" cy="1882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3.jpe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7.jpeg"/><Relationship Id="rId7" Type="http://schemas.openxmlformats.org/officeDocument/2006/relationships/image" Target="../media/image6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18.jpeg"/><Relationship Id="rId4" Type="http://schemas.openxmlformats.org/officeDocument/2006/relationships/image" Target="../media/image14.jpeg"/><Relationship Id="rId9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0.jpg"/><Relationship Id="rId7" Type="http://schemas.openxmlformats.org/officeDocument/2006/relationships/image" Target="../media/image14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g"/><Relationship Id="rId10" Type="http://schemas.openxmlformats.org/officeDocument/2006/relationships/image" Target="../media/image16.jpeg"/><Relationship Id="rId4" Type="http://schemas.openxmlformats.org/officeDocument/2006/relationships/image" Target="../media/image11.png"/><Relationship Id="rId9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11" Type="http://schemas.openxmlformats.org/officeDocument/2006/relationships/image" Target="../media/image6.jpeg"/><Relationship Id="rId5" Type="http://schemas.openxmlformats.org/officeDocument/2006/relationships/image" Target="../media/image13.jpeg"/><Relationship Id="rId10" Type="http://schemas.openxmlformats.org/officeDocument/2006/relationships/image" Target="../media/image23.jpg"/><Relationship Id="rId4" Type="http://schemas.openxmlformats.org/officeDocument/2006/relationships/image" Target="../media/image18.jpeg"/><Relationship Id="rId9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228600"/>
            <a:ext cx="8839200" cy="44958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52400" y="5039590"/>
            <a:ext cx="8839199" cy="158980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সবাইকে কাঁশফুলের শুভেচ্ছা</a:t>
            </a:r>
            <a:endParaRPr lang="en-US" sz="14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7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6317345"/>
              </p:ext>
            </p:extLst>
          </p:nvPr>
        </p:nvGraphicFramePr>
        <p:xfrm>
          <a:off x="6927" y="990600"/>
          <a:ext cx="9137073" cy="6234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Callout 2"/>
          <p:cNvSpPr/>
          <p:nvPr/>
        </p:nvSpPr>
        <p:spPr>
          <a:xfrm>
            <a:off x="0" y="0"/>
            <a:ext cx="3048000" cy="2514600"/>
          </a:xfrm>
          <a:prstGeom prst="wedgeEllipseCallout">
            <a:avLst>
              <a:gd name="adj1" fmla="val 82803"/>
              <a:gd name="adj2" fmla="val 57541"/>
            </a:avLst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জিনিস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9372600" y="4419600"/>
            <a:ext cx="4724400" cy="2133600"/>
          </a:xfrm>
          <a:prstGeom prst="horizontalScroll">
            <a:avLst/>
          </a:prstGeom>
          <a:blipFill>
            <a:blip r:embed="rId8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 সংরক্ষণের  কাজে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08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84711C-E82A-45FD-80DC-796622E58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9B84711C-E82A-45FD-80DC-796622E581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E6002D-84FE-44B3-88AC-290F23B620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1FE6002D-84FE-44B3-88AC-290F23B620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0A0AD8-13A7-4D0F-8F5E-DC8447735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B00A0AD8-13A7-4D0F-8F5E-DC84477358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21DD68B-D67B-4F0B-B0B3-4C4BC59A1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F21DD68B-D67B-4F0B-B0B3-4C4BC59A1A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A5B435-6C93-4E5C-9CC4-2E6CB78C64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29A5B435-6C93-4E5C-9CC4-2E6CB78C64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44A0F9-E769-4DC5-97F9-01708D4C46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0B44A0F9-E769-4DC5-97F9-01708D4C46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9A96C5-6DE5-4F12-84B4-47963CE5B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579A96C5-6DE5-4F12-84B4-47963CE5BD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1274B24-D4B5-4A40-B492-B1732A867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A1274B24-D4B5-4A40-B492-B1732A867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3B01D0-4A39-462B-9720-5265C9061E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0E3B01D0-4A39-462B-9720-5265C9061E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F759EB-11E5-4294-867B-C2EAB8D031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45F759EB-11E5-4294-867B-C2EAB8D031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CC8EC9-AED2-42B0-85C7-2FEF26D65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11CC8EC9-AED2-42B0-85C7-2FEF26D658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0.58333 0.0111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67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95228021"/>
              </p:ext>
            </p:extLst>
          </p:nvPr>
        </p:nvGraphicFramePr>
        <p:xfrm>
          <a:off x="-20782" y="152400"/>
          <a:ext cx="91440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531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69EF95-F596-4510-8CE8-FC5E3D273F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0B69EF95-F596-4510-8CE8-FC5E3D273F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3C6A07-F6F6-4757-AD36-A0DA8261E6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D73C6A07-F6F6-4757-AD36-A0DA8261E6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C3E48C-1FD5-4368-BFE7-B0BDF2541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FEC3E48C-1FD5-4368-BFE7-B0BDF2541A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587628-330E-43F1-B349-2C4E77D2F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2B587628-330E-43F1-B349-2C4E77D2F5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C6A311-210E-46F1-9559-D9DE4B1BF6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7AC6A311-210E-46F1-9559-D9DE4B1BF6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086551-06A4-4569-8CFC-75AAF2A71E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AE086551-06A4-4569-8CFC-75AAF2A71E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0A2C4C-30AF-42D6-964F-460685A5DE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870A2C4C-30AF-42D6-964F-460685A5DE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BDC33B-9F5F-43BF-8CFA-A5AE889EB9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41BDC33B-9F5F-43BF-8CFA-A5AE889EB9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C9B7FE-6E8E-436E-8DB3-26BE9961F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81C9B7FE-6E8E-436E-8DB3-26BE9961FC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85800" y="1524000"/>
            <a:ext cx="3962400" cy="990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মোবাইলের মাধ্যমে কথা বলে।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13509" y="2590800"/>
            <a:ext cx="5382491" cy="1146464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ই-মেইলের ও ফ্যাক্সের  মাধ্যমে।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58091" y="3886200"/>
            <a:ext cx="7571508" cy="990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সামাজিক যোগাযোগ মাধ্যম যেমন ফেইসবুক, টুইটার, ভাইভার, স্কাইফি  ইত্যাদি ব্যবহার করে।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58090" y="5029200"/>
            <a:ext cx="8333510" cy="1447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চিঠি , প্রচার পত্র বিলি, হ্যান্ডবিল, পোস্টার ইত্যাদি ব্যবহার করে।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63237" y="0"/>
            <a:ext cx="8880763" cy="1087582"/>
            <a:chOff x="263237" y="0"/>
            <a:chExt cx="8880763" cy="1087582"/>
          </a:xfrm>
        </p:grpSpPr>
        <p:sp>
          <p:nvSpPr>
            <p:cNvPr id="2" name="Rounded Rectangle 1"/>
            <p:cNvSpPr/>
            <p:nvPr/>
          </p:nvSpPr>
          <p:spPr>
            <a:xfrm>
              <a:off x="263237" y="45027"/>
              <a:ext cx="6629400" cy="838200"/>
            </a:xfrm>
            <a:prstGeom prst="round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প্রযুক্তি ব্যবহার করে আমরা কীভাবে তথ্য সংগ্রহ করতে পারি? 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7162800" y="0"/>
              <a:ext cx="1981200" cy="1087582"/>
            </a:xfrm>
            <a:prstGeom prst="ellipse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1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একক কাজ</a:t>
              </a:r>
            </a:p>
            <a:p>
              <a:pPr algn="ctr"/>
              <a:r>
                <a:rPr lang="bn-BD" sz="1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সময়ঃ ৫ মিনিট</a:t>
              </a:r>
              <a:endParaRPr lang="en-US" sz="1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95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1295400"/>
            <a:ext cx="7696200" cy="762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কী কী কাজে আমরা তথ্য ব্যবহার করতে পারি?</a:t>
            </a:r>
            <a:endParaRPr lang="en-US" sz="1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129145" y="27710"/>
            <a:ext cx="7529946" cy="1143000"/>
            <a:chOff x="1129145" y="27710"/>
            <a:chExt cx="7529946" cy="1143000"/>
          </a:xfrm>
        </p:grpSpPr>
        <p:sp>
          <p:nvSpPr>
            <p:cNvPr id="3" name="Oval 2"/>
            <p:cNvSpPr/>
            <p:nvPr/>
          </p:nvSpPr>
          <p:spPr>
            <a:xfrm>
              <a:off x="1129145" y="76200"/>
              <a:ext cx="3962400" cy="1066800"/>
            </a:xfrm>
            <a:prstGeom prst="ellipse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জোড়ায় কাজ </a:t>
              </a:r>
              <a:endPara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Left-Right Arrow 3"/>
            <p:cNvSpPr/>
            <p:nvPr/>
          </p:nvSpPr>
          <p:spPr>
            <a:xfrm>
              <a:off x="6296891" y="27710"/>
              <a:ext cx="2362200" cy="1143000"/>
            </a:xfrm>
            <a:prstGeom prst="leftRightArrow">
              <a:avLst/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সময়ঃ ৫ মিনিট</a:t>
              </a:r>
              <a:endParaRPr lang="en-US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Oval 5"/>
          <p:cNvSpPr/>
          <p:nvPr/>
        </p:nvSpPr>
        <p:spPr>
          <a:xfrm>
            <a:off x="152400" y="2286000"/>
            <a:ext cx="2957945" cy="1295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আবহাওয়ার পূর্বাভাস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200400" y="2286000"/>
            <a:ext cx="2667000" cy="12954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খেলাধূলার সংবাদ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200" y="4343399"/>
            <a:ext cx="2895600" cy="1371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প্রাকৃতিক দুর্যোগ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048000" y="4267200"/>
            <a:ext cx="2892138" cy="14045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দেশ বিদেশের খবর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120245" y="2286000"/>
            <a:ext cx="2642753" cy="1295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20246" y="4191000"/>
            <a:ext cx="2642753" cy="152399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স্বাস্থ্য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93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228600"/>
            <a:ext cx="8610600" cy="1981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বইয়ের সাথে সংযোগ স্থাপন করি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343400" y="2590800"/>
            <a:ext cx="4572000" cy="41148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পৃষ্ঠা-৭০-৭১</a:t>
            </a:r>
            <a:endParaRPr lang="en-US" sz="7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4729" y="2590800"/>
            <a:ext cx="3733800" cy="3505200"/>
          </a:xfrm>
          <a:prstGeom prst="round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6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05000" y="76200"/>
            <a:ext cx="6781800" cy="1219200"/>
            <a:chOff x="2209800" y="76200"/>
            <a:chExt cx="6781800" cy="1219200"/>
          </a:xfrm>
        </p:grpSpPr>
        <p:sp>
          <p:nvSpPr>
            <p:cNvPr id="2" name="Oval 1"/>
            <p:cNvSpPr/>
            <p:nvPr/>
          </p:nvSpPr>
          <p:spPr>
            <a:xfrm>
              <a:off x="2209800" y="76200"/>
              <a:ext cx="3429000" cy="1219200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দলগত কাজ 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Down Arrow 2"/>
            <p:cNvSpPr/>
            <p:nvPr/>
          </p:nvSpPr>
          <p:spPr>
            <a:xfrm>
              <a:off x="6324600" y="76200"/>
              <a:ext cx="2667000" cy="1143000"/>
            </a:xfrm>
            <a:prstGeom prst="downArrow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সময়ঃ ৭ মিনিট</a:t>
              </a:r>
              <a:endPara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152400" y="1371600"/>
            <a:ext cx="8839200" cy="9906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ইন্টারনেট ব্যবহার করে কীভাবে তথ্য সংগ্রহ করতে হয়?</a:t>
            </a:r>
            <a:r>
              <a:rPr lang="bn-BD" sz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52400" y="2590800"/>
            <a:ext cx="5257800" cy="3733800"/>
            <a:chOff x="152400" y="2590800"/>
            <a:chExt cx="5257800" cy="3733800"/>
          </a:xfrm>
        </p:grpSpPr>
        <p:sp>
          <p:nvSpPr>
            <p:cNvPr id="6" name="Rounded Rectangle 5"/>
            <p:cNvSpPr/>
            <p:nvPr/>
          </p:nvSpPr>
          <p:spPr>
            <a:xfrm>
              <a:off x="190500" y="2590800"/>
              <a:ext cx="5181600" cy="838200"/>
            </a:xfrm>
            <a:prstGeom prst="roundRect">
              <a:avLst/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Wingdings" pitchFamily="2" charset="2"/>
                <a:buChar char="Ø"/>
              </a:pPr>
              <a:r>
                <a:rPr lang="bn-BD" sz="2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সার্চ ইঞ্জিন ব্যবহার করে তথ্য ডাউনলোড ও ব্যবহার।</a:t>
              </a:r>
              <a:endPara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52400" y="3664526"/>
              <a:ext cx="5181600" cy="602673"/>
            </a:xfrm>
            <a:prstGeom prst="roundRec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Wingdings" pitchFamily="2" charset="2"/>
                <a:buChar char="Ø"/>
              </a:pPr>
              <a:r>
                <a:rPr lang="bn-BD" sz="2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ওয়েব পেইজ ব্যবহার করে বিভিন্ন তথ্য সংগ্রহ ও ব্যবহার।</a:t>
              </a:r>
              <a:endPara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52400" y="4419600"/>
              <a:ext cx="5257800" cy="838200"/>
            </a:xfrm>
            <a:prstGeom prst="roundRect">
              <a:avLst/>
            </a:prstGeom>
            <a:blipFill>
              <a:blip r:embed="rId5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Wingdings" pitchFamily="2" charset="2"/>
                <a:buChar char="Ø"/>
              </a:pPr>
              <a:r>
                <a:rPr lang="bn-BD" sz="2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সামাজিক যোগাযোগ  মাধ্যম ব্যবহার করে তথ্য সংগ্রহ ও ব্যবহার।</a:t>
              </a:r>
              <a:endPara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52400" y="5410200"/>
              <a:ext cx="5257800" cy="914400"/>
            </a:xfrm>
            <a:prstGeom prst="roundRect">
              <a:avLst/>
            </a:prstGeom>
            <a:blipFill>
              <a:blip r:embed="rId6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Wingdings" pitchFamily="2" charset="2"/>
                <a:buChar char="Ø"/>
              </a:pPr>
              <a:r>
                <a:rPr lang="bn-BD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বিভিন্ন সরকারি দপ্তরের ওয়েব পোর্টাল ব্যবহার করে তথ্য  সংগ্রহ ও ব্যবহার  ইত্যাদি</a:t>
              </a:r>
              <a:r>
                <a:rPr lang="bn-BD" sz="1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।</a:t>
              </a:r>
              <a:endParaRPr lang="en-US" sz="1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644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143000" y="114300"/>
            <a:ext cx="7620000" cy="1447800"/>
            <a:chOff x="1143000" y="114300"/>
            <a:chExt cx="7620000" cy="1447800"/>
          </a:xfrm>
        </p:grpSpPr>
        <p:sp>
          <p:nvSpPr>
            <p:cNvPr id="2" name="Oval 1"/>
            <p:cNvSpPr/>
            <p:nvPr/>
          </p:nvSpPr>
          <p:spPr>
            <a:xfrm>
              <a:off x="1143000" y="114300"/>
              <a:ext cx="4724400" cy="1447800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54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মূল্যায়ন </a:t>
              </a:r>
              <a:endParaRPr lang="en-US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Down Arrow 3"/>
            <p:cNvSpPr/>
            <p:nvPr/>
          </p:nvSpPr>
          <p:spPr>
            <a:xfrm>
              <a:off x="5943600" y="304800"/>
              <a:ext cx="2819400" cy="1066800"/>
            </a:xfrm>
            <a:prstGeom prst="downArrow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0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সময়ঃ ৫ মিনিট</a:t>
              </a:r>
              <a:endParaRPr lang="en-US" sz="1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152400" y="1738745"/>
            <a:ext cx="4800600" cy="8001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গুগুল কী?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" y="2715490"/>
            <a:ext cx="4762498" cy="942110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মেমরি, পেন ড্রাইভ, হার্ড ডিস্ক  কী কাজে ব্যবহার হয়?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" y="3770168"/>
            <a:ext cx="4762498" cy="940378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 কী ব্যবহার করে  তুমি  অন্য দেশের লোকের সাথে  যোগাযোগ  করতে পার?</a:t>
            </a:r>
            <a:endParaRPr lang="en-US" sz="1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2400" y="4888923"/>
            <a:ext cx="4762498" cy="800100"/>
          </a:xfrm>
          <a:prstGeom prst="roundRect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চিঠির পরিবর্তে আমরা  আর কী ব্যবহার করতে পারি?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400" y="5772471"/>
            <a:ext cx="4800601" cy="800100"/>
          </a:xfrm>
          <a:prstGeom prst="roundRect">
            <a:avLst/>
          </a:prstGeom>
          <a:blipFill>
            <a:blip r:embed="rId8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 ফোন কী কী কাজে ব্যবহার করা যায়?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96879" y="1764243"/>
            <a:ext cx="3352800" cy="7239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সার্চ ইঞ্জিন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424055" y="2895600"/>
            <a:ext cx="3352800" cy="723900"/>
          </a:xfrm>
          <a:prstGeom prst="roundRect">
            <a:avLst/>
          </a:prstGeom>
          <a:blipFill>
            <a:blip r:embed="rId9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 সংরক্ষণের কাজে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89418" y="3868882"/>
            <a:ext cx="3352800" cy="723900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মোবাইল, ই-মেইল, ভাইবার, মেসেঞ্জার  ইত্যাদি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347855" y="4888923"/>
            <a:ext cx="3352800" cy="723900"/>
          </a:xfrm>
          <a:prstGeom prst="roundRect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ই-মেইল, এস এম এস , এম এম এস  ইত্যাদি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389418" y="5753100"/>
            <a:ext cx="3352800" cy="723900"/>
          </a:xfrm>
          <a:prstGeom prst="roundRect">
            <a:avLst/>
          </a:prstGeom>
          <a:blipFill>
            <a:blip r:embed="rId8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কথা বলা, গান শোনা, ছবি দেখা, ছবি তোলা ইত্যাদি</a:t>
            </a:r>
            <a:endParaRPr lang="en-US" sz="1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87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228600"/>
            <a:ext cx="8839200" cy="44958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0" y="4953000"/>
            <a:ext cx="9144000" cy="17526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 সবাইকে</a:t>
            </a:r>
            <a:endParaRPr lang="en-US" sz="9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25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7482" y="152400"/>
            <a:ext cx="8551718" cy="1600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2209800"/>
            <a:ext cx="4267200" cy="41148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মোহাম্মদ নেছার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উদ্দিন</a:t>
            </a:r>
            <a:endParaRPr lang="bn-BD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  <a:endPara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বাবুচি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 প্রাথমিক বিদ্যালয়</a:t>
            </a:r>
          </a:p>
          <a:p>
            <a:r>
              <a:rPr lang="bn-BD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নাম্বারঃ ০১৮৪২৫১৯৫৮৭</a:t>
            </a:r>
          </a:p>
          <a:p>
            <a:r>
              <a:rPr lang="bn-BD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ই-মেইলঃ </a:t>
            </a:r>
            <a:r>
              <a:rPr lang="bn-BD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nesaruddin1981@gmail.com</a:t>
            </a:r>
            <a:endParaRPr lang="en-US" sz="2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779818" y="2286000"/>
            <a:ext cx="4059382" cy="3962400"/>
          </a:xfrm>
          <a:prstGeom prst="round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1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09600" y="304800"/>
            <a:ext cx="8001000" cy="1295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3400" y="1828800"/>
            <a:ext cx="3962400" cy="4038600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00600" y="1856509"/>
            <a:ext cx="3962400" cy="40386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পঞ্চম </a:t>
            </a:r>
          </a:p>
          <a:p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বিজ্ঞান</a:t>
            </a:r>
          </a:p>
          <a:p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১০ (আমাদের জীবনে তথ্য)</a:t>
            </a:r>
          </a:p>
          <a:p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তথ্য সংগ্রহ , সংরক্ষণ ও বিনিময়।</a:t>
            </a:r>
          </a:p>
          <a:p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50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bn-BD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25/03/2022</a:t>
            </a:r>
          </a:p>
        </p:txBody>
      </p:sp>
    </p:spTree>
    <p:extLst>
      <p:ext uri="{BB962C8B-B14F-4D97-AF65-F5344CB8AC3E}">
        <p14:creationId xmlns:p14="http://schemas.microsoft.com/office/powerpoint/2010/main" val="43464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1" y="685800"/>
            <a:ext cx="3810000" cy="25908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52400" y="3810000"/>
            <a:ext cx="3962400" cy="2590800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114800" y="685800"/>
            <a:ext cx="4724400" cy="2438400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495800" y="3581400"/>
            <a:ext cx="4267200" cy="2895600"/>
          </a:xfrm>
          <a:prstGeom prst="round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47700" y="0"/>
            <a:ext cx="8191500" cy="609600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ছবিতে কী দেখছো?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1000" y="3352800"/>
            <a:ext cx="2895600" cy="381000"/>
          </a:xfrm>
          <a:prstGeom prst="roundRect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953000" y="3124200"/>
            <a:ext cx="2819400" cy="381000"/>
          </a:xfrm>
          <a:prstGeom prst="roundRect">
            <a:avLst/>
          </a:prstGeom>
          <a:blipFill>
            <a:blip r:embed="rId8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সার্চ  ইঞ্জিন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46363" y="6400800"/>
            <a:ext cx="3054928" cy="381000"/>
          </a:xfrm>
          <a:prstGeom prst="roundRect">
            <a:avLst/>
          </a:prstGeom>
          <a:blipFill>
            <a:blip r:embed="rId9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ওয়েব পেইজ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953000" y="6477000"/>
            <a:ext cx="3429000" cy="381000"/>
          </a:xfrm>
          <a:prstGeom prst="roundRect">
            <a:avLst/>
          </a:prstGeom>
          <a:blipFill>
            <a:blip r:embed="rId10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 ফোন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8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0200" y="304800"/>
            <a:ext cx="5562600" cy="13716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1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3400" y="2057400"/>
            <a:ext cx="8001000" cy="27432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 সংগ্রহ, সংরক্ষণ ও বিনিময়</a:t>
            </a:r>
            <a:endParaRPr lang="en-US" sz="1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60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90600" y="25791"/>
            <a:ext cx="5715000" cy="12192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1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43107" y="1542255"/>
            <a:ext cx="7391400" cy="4572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শিক্ষার্থীরা........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5452" y="2162573"/>
            <a:ext cx="8613095" cy="12953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১১.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২.১ </a:t>
            </a:r>
            <a:r>
              <a:rPr lang="bn-BD" sz="1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ইন্টারনেট ব্যবহারের মাধ্যমে তথ্য সংগ্রহ করতে পারবে ও সংগৃহীত তথ্য শ্রেণিতে উপস্থাপন করতে পারবে।</a:t>
            </a:r>
            <a:endParaRPr lang="bn-BD" sz="1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1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43107" y="5087145"/>
            <a:ext cx="8613096" cy="14478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১১.২.৩ </a:t>
            </a:r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প্রযুক্তি ব্যবহার করে সহপাঠী ও অন্যদের সাথে তথ্য বিনিময় করতে পারবে।</a:t>
            </a:r>
            <a:endParaRPr lang="en-US" sz="1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71318" y="3639345"/>
            <a:ext cx="8601361" cy="1266427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১১.2.2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সংগৃহীত তথ্য সংরক্ষণের উপায় বলতে পারবে।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68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255830" y="6033655"/>
            <a:ext cx="1828800" cy="685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ল্যাপটপ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-2092036" y="2971800"/>
            <a:ext cx="1905000" cy="6858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পেন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ড্রাইভ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217730" y="2514600"/>
            <a:ext cx="1866900" cy="6858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মেমরি</a:t>
            </a:r>
            <a:endParaRPr lang="en-US" sz="11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-1974272" y="6019800"/>
            <a:ext cx="1808018" cy="685800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192982" y="3733801"/>
            <a:ext cx="2459181" cy="2168235"/>
          </a:xfrm>
          <a:prstGeom prst="ellipse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nip Single Corner Rectangle 8"/>
          <p:cNvSpPr/>
          <p:nvPr/>
        </p:nvSpPr>
        <p:spPr>
          <a:xfrm>
            <a:off x="202369" y="1066800"/>
            <a:ext cx="2438400" cy="1600200"/>
          </a:xfrm>
          <a:prstGeom prst="snip1Rect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 rot="13850182">
            <a:off x="6713480" y="1213042"/>
            <a:ext cx="2277071" cy="1871053"/>
          </a:xfrm>
          <a:prstGeom prst="roundRect">
            <a:avLst/>
          </a:prstGeom>
          <a:blipFill dpi="0" rotWithShape="1"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117273" y="1139536"/>
            <a:ext cx="3352800" cy="1828800"/>
          </a:xfrm>
          <a:prstGeom prst="roundRect">
            <a:avLst/>
          </a:prstGeom>
          <a:blipFill dpi="0" rotWithShape="1"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96982" y="3141518"/>
            <a:ext cx="2743200" cy="2878282"/>
          </a:xfrm>
          <a:prstGeom prst="roundRect">
            <a:avLst/>
          </a:prstGeom>
          <a:blipFill dpi="0" rotWithShape="1">
            <a:blip r:embed="rId10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62000" y="152400"/>
            <a:ext cx="7620000" cy="914400"/>
          </a:xfrm>
          <a:prstGeom prst="roundRect">
            <a:avLst/>
          </a:prstGeom>
          <a:blipFill>
            <a:blip r:embed="rId11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এসো কিছু ছবি দেখি</a:t>
            </a:r>
            <a:endParaRPr lang="en-US" sz="1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864436" y="3319389"/>
            <a:ext cx="1220194" cy="685800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মডেম</a:t>
            </a:r>
            <a:endParaRPr lang="en-US" sz="105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48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2222E-6 L -0.59167 0.0055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83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2222E-6 L 0.91701 -0.0055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51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0.96632 0.0030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6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11111E-6 L -0.92048 -0.0076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24" y="-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-0.92674 0.0120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37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2" grpId="0" animBg="1"/>
      <p:bldP spid="13" grpId="0" animBg="1"/>
      <p:bldP spid="8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90600" y="2057400"/>
            <a:ext cx="7315200" cy="1143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 বিনিময় কী?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90600" y="3581400"/>
            <a:ext cx="7315200" cy="28194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 বিনিময় হলো একটি প্রক্রিয়া যার মাধ্যমে কোনো তথ্য বন্ধু , পরিবার এবং অন্যান্য মানুষের সঙ্গে আদান প্রদান করা যায়।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66800" y="228600"/>
            <a:ext cx="7239000" cy="1447800"/>
            <a:chOff x="1066800" y="76200"/>
            <a:chExt cx="7239000" cy="1447800"/>
          </a:xfrm>
        </p:grpSpPr>
        <p:sp>
          <p:nvSpPr>
            <p:cNvPr id="4" name="Oval 3"/>
            <p:cNvSpPr/>
            <p:nvPr/>
          </p:nvSpPr>
          <p:spPr>
            <a:xfrm>
              <a:off x="1066800" y="76200"/>
              <a:ext cx="4343400" cy="1447800"/>
            </a:xfrm>
            <a:prstGeom prst="ellipse">
              <a:avLst/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একক কাজ</a:t>
              </a:r>
              <a:endPara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Down Arrow 4"/>
            <p:cNvSpPr/>
            <p:nvPr/>
          </p:nvSpPr>
          <p:spPr>
            <a:xfrm>
              <a:off x="5562600" y="131618"/>
              <a:ext cx="2743200" cy="1011382"/>
            </a:xfrm>
            <a:prstGeom prst="downArrow">
              <a:avLst/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সময়ঃ ৫ মিনিট</a:t>
              </a:r>
              <a:endPara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706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60600998"/>
              </p:ext>
            </p:extLst>
          </p:nvPr>
        </p:nvGraphicFramePr>
        <p:xfrm>
          <a:off x="152400" y="152400"/>
          <a:ext cx="88392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473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D580D9-5D0B-47A6-AE32-E210D8983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87D580D9-5D0B-47A6-AE32-E210D89834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03F91E-F816-4899-8E9A-A05A39C0B6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3503F91E-F816-4899-8E9A-A05A39C0B6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505262-2BF3-434C-BDC3-223155C94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B3505262-2BF3-434C-BDC3-223155C94F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6713ADE-FBC9-4C2A-BD44-8E9DC77671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66713ADE-FBC9-4C2A-BD44-8E9DC77671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538E1F-B739-465B-90C0-9579E43DD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8B538E1F-B739-465B-90C0-9579E43DD8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006D96-8E88-45A2-AA83-A6A6A8210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6">
                                            <p:graphicEl>
                                              <a:dgm id="{C7006D96-8E88-45A2-AA83-A6A6A8210B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DC4C15-6E5C-4B65-AF4A-7BEF1574FA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8EDC4C15-6E5C-4B65-AF4A-7BEF1574FA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5AA4C1-0667-4620-87C7-DB0D9854E1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6">
                                            <p:graphicEl>
                                              <a:dgm id="{285AA4C1-0667-4620-87C7-DB0D9854E1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B5E80E-A2BD-4C3A-9D7C-F8AED4C91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6">
                                            <p:graphicEl>
                                              <a:dgm id="{88B5E80E-A2BD-4C3A-9D7C-F8AED4C91F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AE1C93-AEE9-4DD7-B946-7A865AFDE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6">
                                            <p:graphicEl>
                                              <a:dgm id="{65AE1C93-AEE9-4DD7-B946-7A865AFDE7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6FE226D-A84E-49DA-91E2-66037744F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6">
                                            <p:graphicEl>
                                              <a:dgm id="{66FE226D-A84E-49DA-91E2-66037744F5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431</Words>
  <Application>Microsoft Office PowerPoint</Application>
  <PresentationFormat>On-screen Show (4:3)</PresentationFormat>
  <Paragraphs>92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Mohammad Nesar Uddin</cp:lastModifiedBy>
  <cp:revision>145</cp:revision>
  <dcterms:created xsi:type="dcterms:W3CDTF">2006-08-16T00:00:00Z</dcterms:created>
  <dcterms:modified xsi:type="dcterms:W3CDTF">2022-04-09T08:11:42Z</dcterms:modified>
</cp:coreProperties>
</file>