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0" r:id="rId3"/>
    <p:sldId id="276" r:id="rId4"/>
    <p:sldId id="277" r:id="rId5"/>
    <p:sldId id="261" r:id="rId6"/>
    <p:sldId id="259" r:id="rId7"/>
    <p:sldId id="257" r:id="rId8"/>
    <p:sldId id="258" r:id="rId9"/>
    <p:sldId id="279" r:id="rId10"/>
    <p:sldId id="27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B44C-1098-401B-A4DA-10870F84110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1A34F-E0A6-4C53-A7E1-964F452D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6052-DB4E-4E6B-91DF-EDA17E4EC8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EDBB-B6D7-4B6F-B7D5-8C98A751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AC300-22FD-479F-9978-C8BA437BD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2301-7575-4C0F-86C8-9078CE33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1187-953D-43FB-96DD-26C7CED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D2BC-F8F6-4DC3-AC46-BD89A0CC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F0BE-424E-4036-8E31-9D310AF6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04749-5354-465E-91B9-1D27C13CD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95F9-6FBD-447F-A371-82CD366F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AD0E-69F8-41BE-8DE8-B5A771FD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C51C6-DC8F-4DC5-AF2A-05114E50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3FA7A-9489-4D28-992C-EB2BD54C0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FA170-57D4-450B-8592-494B71742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2067-D502-4FAA-87F2-9ECFC97F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7197-863D-4E2D-B860-86785EDD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96CB-7765-4A1F-B79B-B7258946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66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CF3-061F-458B-9620-102E2B8F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65C-86AA-4DD3-AC3F-5EBE78EEF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5609B-74AA-4F58-B6CD-6A409DC9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022E-FD86-41BC-A58F-7D01976D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2408-E4D5-412B-8917-B71DB151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0828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8331-3A05-4CD2-A2C6-7AFA7EFA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6B4D-8930-4945-9DAA-03E213AF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264A-2DB2-44BE-83F7-7AB57280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9168-9B55-480C-84F3-EECB685B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23A47-9A43-452F-BFE3-76833B70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4713-5D87-41B4-9712-7455F6F2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D312-17DE-4F81-B4AB-4FFBA09A9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87A82-6C9F-46B8-BB41-661448F6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2CF8F-BD10-4813-8D86-39D28469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B92F-B29A-4810-AB2B-B8D9E022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63CAF-790E-48FF-A01E-5DE2CA0F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CEC9-439A-4D14-883E-B5B83151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14359-6174-4A85-9752-B7E95DBD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B3D2-87FE-460B-8320-7BB48AA8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ECA8C-86AD-436A-B490-131B6378C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33699-D58D-426E-9188-C8D77C16E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5987C-A05D-4B6D-88AD-119C9E68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60CE9-076A-4D14-8B5B-476CAD59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1FE54-A819-4AD3-9639-C5144B26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3C9C-5D8E-402C-A904-7AB71DBA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D1DFC-4C0B-4F4D-9778-56460B60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A2A13-7444-404C-842F-F6E84AA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ACFE-048F-470F-A76D-DFEC6229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0EF24-1525-4E9C-AEEC-C8C6080B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07672-FAFE-4B13-89D2-01143074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A066E-1C50-4047-890B-4A077056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3469-A701-42BB-BF7F-672282B5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F01E-8D3F-4A63-9BB4-5EEF2746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E954B-C270-4F6F-9C1A-A38909487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7A518-2BF3-4308-AA14-E0B2DBEA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4F406-3D10-47A5-9009-8FE64C7E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CCF8-C0CE-4367-8749-2A6F3D30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1FE5-8DF6-4B11-A820-24CC76B8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D9C44-83A5-4357-9FCD-BA161F6EB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E4566-47B9-4543-BF0C-E9D102C84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27DC0-06ED-45A2-8CE5-A662871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88D2D-3DB8-4222-A0F8-15BC70A2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66916-4B27-404C-9C06-F20F0C0E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F6228-1C0F-49C8-920E-77D4879E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11560-9C99-471B-BCB1-46DFB661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BDF96-9DA6-4144-884F-6FEA1C941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67A4-2586-4890-BDFA-4B0E384A7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961A-D2BA-49C8-855F-B059B2FF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484CDB-4AB6-4DC7-B973-92F2F2290C9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FD1CB6-2A1B-43AB-8407-72D5C393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ur.ict17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D008D-9403-41A3-85E7-B9DACBC5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222" r="1666" b="2222"/>
          <a:stretch/>
        </p:blipFill>
        <p:spPr>
          <a:xfrm>
            <a:off x="0" y="-32825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A06D9-C78E-4763-BC8E-312BE63C15F2}"/>
              </a:ext>
            </a:extLst>
          </p:cNvPr>
          <p:cNvSpPr/>
          <p:nvPr/>
        </p:nvSpPr>
        <p:spPr>
          <a:xfrm>
            <a:off x="3947816" y="838200"/>
            <a:ext cx="42963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115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ED1D6-4AC8-4B44-BD3F-6F1AC61EC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4038600" cy="423523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65C639-A8E9-4514-A3DF-2E84F227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53" y="755173"/>
            <a:ext cx="9166034" cy="53476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56D7C-9AD5-48CF-9E08-E7EB9CFC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78" y="2409092"/>
            <a:ext cx="4664759" cy="2170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3453" y="2118366"/>
            <a:ext cx="3182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9333A-A7C7-42B7-B348-F36F0A2F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ED5A5F-F8F9-42D9-9B54-C37EF2A4148C}"/>
              </a:ext>
            </a:extLst>
          </p:cNvPr>
          <p:cNvSpPr txBox="1"/>
          <p:nvPr/>
        </p:nvSpPr>
        <p:spPr>
          <a:xfrm>
            <a:off x="3066756" y="1417627"/>
            <a:ext cx="1920984" cy="76944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D7557-530A-4112-97F3-18A9F8796327}"/>
              </a:ext>
            </a:extLst>
          </p:cNvPr>
          <p:cNvSpPr/>
          <p:nvPr/>
        </p:nvSpPr>
        <p:spPr>
          <a:xfrm>
            <a:off x="3066756" y="2542712"/>
            <a:ext cx="6503523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আহম্মদিয়া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সরকারি 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nur.ict17@gmail.com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রামগঞ্জ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লক্ষ্মীপুর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D9049A-629B-42A5-8EFE-3B06365B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71999" y="1327774"/>
            <a:ext cx="5514536" cy="3314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6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IN" sz="36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 যোগের ধারনা </a:t>
            </a:r>
          </a:p>
          <a:p>
            <a:r>
              <a:rPr lang="bn-IN" sz="3600" dirty="0">
                <a:ln w="11430"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 ২৯ </a:t>
            </a:r>
          </a:p>
          <a:p>
            <a:r>
              <a:rPr lang="bn-IN" sz="36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64AD9C-0E2C-4BDB-BC87-F1595F6617B7}"/>
              </a:ext>
            </a:extLst>
          </p:cNvPr>
          <p:cNvSpPr/>
          <p:nvPr/>
        </p:nvSpPr>
        <p:spPr>
          <a:xfrm rot="19800000">
            <a:off x="608778" y="1131769"/>
            <a:ext cx="2798298" cy="951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EEB06-6ED5-460F-B56C-3E933A9F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lowchart: Punched Tape 2"/>
          <p:cNvSpPr/>
          <p:nvPr/>
        </p:nvSpPr>
        <p:spPr>
          <a:xfrm>
            <a:off x="3733800" y="458372"/>
            <a:ext cx="3886200" cy="990600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F71D-897B-4EDD-85E1-C51C0AE796FE}"/>
              </a:ext>
            </a:extLst>
          </p:cNvPr>
          <p:cNvSpPr txBox="1"/>
          <p:nvPr/>
        </p:nvSpPr>
        <p:spPr>
          <a:xfrm>
            <a:off x="2072640" y="2642196"/>
            <a:ext cx="897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৯.১.১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গুচ্ছগুলোর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894B6-9541-488E-AB60-2E726D1647D1}"/>
              </a:ext>
            </a:extLst>
          </p:cNvPr>
          <p:cNvSpPr txBox="1"/>
          <p:nvPr/>
        </p:nvSpPr>
        <p:spPr>
          <a:xfrm>
            <a:off x="2072638" y="3608403"/>
            <a:ext cx="923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৯.১.২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0BEB46-3323-4794-8E0F-DFAE28C20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653" y="-2664655"/>
            <a:ext cx="6862691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B25B6-B03C-483F-AE76-23E340D75AEE}"/>
              </a:ext>
            </a:extLst>
          </p:cNvPr>
          <p:cNvSpPr txBox="1"/>
          <p:nvPr/>
        </p:nvSpPr>
        <p:spPr>
          <a:xfrm>
            <a:off x="1439594" y="2349305"/>
            <a:ext cx="9312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871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13C960-DF72-4410-A4AC-B5D7C5495AA5}"/>
              </a:ext>
            </a:extLst>
          </p:cNvPr>
          <p:cNvGrpSpPr/>
          <p:nvPr/>
        </p:nvGrpSpPr>
        <p:grpSpPr>
          <a:xfrm>
            <a:off x="814445" y="745580"/>
            <a:ext cx="3740480" cy="461665"/>
            <a:chOff x="507096" y="1055076"/>
            <a:chExt cx="4089559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868E4B-A32F-4B16-B4BE-F984BF593069}"/>
                </a:ext>
              </a:extLst>
            </p:cNvPr>
            <p:cNvSpPr txBox="1"/>
            <p:nvPr/>
          </p:nvSpPr>
          <p:spPr>
            <a:xfrm>
              <a:off x="845984" y="1055076"/>
              <a:ext cx="3750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বাবা কয়টি আপেল দিল?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4C0E2D11-CDB0-49CA-BD76-C949A04C0252}"/>
                </a:ext>
              </a:extLst>
            </p:cNvPr>
            <p:cNvSpPr/>
            <p:nvPr/>
          </p:nvSpPr>
          <p:spPr>
            <a:xfrm>
              <a:off x="507096" y="1110221"/>
              <a:ext cx="209690" cy="164737"/>
            </a:xfrm>
            <a:prstGeom prst="wedgeEllipseCallout">
              <a:avLst>
                <a:gd name="adj1" fmla="val 65321"/>
                <a:gd name="adj2" fmla="val 647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08FAAFED-9BC1-4C16-8EFC-BE57D850CF64}"/>
              </a:ext>
            </a:extLst>
          </p:cNvPr>
          <p:cNvSpPr/>
          <p:nvPr/>
        </p:nvSpPr>
        <p:spPr>
          <a:xfrm rot="5400000">
            <a:off x="2376530" y="2300572"/>
            <a:ext cx="507352" cy="197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3B75F2-C615-45D7-8AB3-E33386F9787D}"/>
              </a:ext>
            </a:extLst>
          </p:cNvPr>
          <p:cNvGrpSpPr/>
          <p:nvPr/>
        </p:nvGrpSpPr>
        <p:grpSpPr>
          <a:xfrm>
            <a:off x="1307193" y="1548117"/>
            <a:ext cx="2663456" cy="461665"/>
            <a:chOff x="420583" y="1784250"/>
            <a:chExt cx="2663456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C7812F-5890-4714-AF63-146205701052}"/>
                </a:ext>
              </a:extLst>
            </p:cNvPr>
            <p:cNvSpPr txBox="1"/>
            <p:nvPr/>
          </p:nvSpPr>
          <p:spPr>
            <a:xfrm>
              <a:off x="546287" y="1784250"/>
              <a:ext cx="2537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বাবা দিল ৫টি আপেল।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Smiley Face 9">
              <a:extLst>
                <a:ext uri="{FF2B5EF4-FFF2-40B4-BE49-F238E27FC236}">
                  <a16:creationId xmlns:a16="http://schemas.microsoft.com/office/drawing/2014/main" id="{D15C08E7-7E8B-4A0A-9222-79096ED26028}"/>
                </a:ext>
              </a:extLst>
            </p:cNvPr>
            <p:cNvSpPr/>
            <p:nvPr/>
          </p:nvSpPr>
          <p:spPr>
            <a:xfrm>
              <a:off x="420583" y="1844359"/>
              <a:ext cx="213905" cy="271599"/>
            </a:xfrm>
            <a:prstGeom prst="smileyFac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A48E3-0B96-49A6-A3EA-D9EACA87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0" y="2928364"/>
            <a:ext cx="763316" cy="748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DD488D-59F1-4FDA-8533-AF6E191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3" y="2928363"/>
            <a:ext cx="763316" cy="748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2A0BE-24C3-4550-8074-7734A716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07" y="2949353"/>
            <a:ext cx="763316" cy="748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17D32F-05A2-4E8E-9B07-B66D8EFC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0" y="2949353"/>
            <a:ext cx="763316" cy="748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C61E66-7CB9-4843-8F27-8FDD52625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49" y="2942430"/>
            <a:ext cx="763316" cy="7480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17FE78-AC07-4BC3-A287-FAE5E9BE1638}"/>
              </a:ext>
            </a:extLst>
          </p:cNvPr>
          <p:cNvGrpSpPr/>
          <p:nvPr/>
        </p:nvGrpSpPr>
        <p:grpSpPr>
          <a:xfrm>
            <a:off x="7637076" y="686962"/>
            <a:ext cx="3600671" cy="461665"/>
            <a:chOff x="507096" y="984736"/>
            <a:chExt cx="3600671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2E202C-2B4A-49D6-B1F7-2C965DBE5125}"/>
                </a:ext>
              </a:extLst>
            </p:cNvPr>
            <p:cNvSpPr txBox="1"/>
            <p:nvPr/>
          </p:nvSpPr>
          <p:spPr>
            <a:xfrm>
              <a:off x="787791" y="984736"/>
              <a:ext cx="3319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মা কয়টি আপেল দিল?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8B78F6E1-CA96-4EFC-9211-E7C8F6145C7A}"/>
                </a:ext>
              </a:extLst>
            </p:cNvPr>
            <p:cNvSpPr/>
            <p:nvPr/>
          </p:nvSpPr>
          <p:spPr>
            <a:xfrm>
              <a:off x="507096" y="1110221"/>
              <a:ext cx="209690" cy="164737"/>
            </a:xfrm>
            <a:prstGeom prst="wedgeEllipseCallout">
              <a:avLst>
                <a:gd name="adj1" fmla="val 65321"/>
                <a:gd name="adj2" fmla="val 647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8DFA64-6CA6-46C4-B305-BAAAE8FDBEE8}"/>
              </a:ext>
            </a:extLst>
          </p:cNvPr>
          <p:cNvGrpSpPr/>
          <p:nvPr/>
        </p:nvGrpSpPr>
        <p:grpSpPr>
          <a:xfrm>
            <a:off x="8180393" y="1534796"/>
            <a:ext cx="2663456" cy="461665"/>
            <a:chOff x="420583" y="1784250"/>
            <a:chExt cx="2663456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3A85A5-5637-42CD-A0A2-358120632D7A}"/>
                </a:ext>
              </a:extLst>
            </p:cNvPr>
            <p:cNvSpPr txBox="1"/>
            <p:nvPr/>
          </p:nvSpPr>
          <p:spPr>
            <a:xfrm>
              <a:off x="546287" y="1784250"/>
              <a:ext cx="2537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মা দিল ৩টি আপেল।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Smiley Face 23">
              <a:extLst>
                <a:ext uri="{FF2B5EF4-FFF2-40B4-BE49-F238E27FC236}">
                  <a16:creationId xmlns:a16="http://schemas.microsoft.com/office/drawing/2014/main" id="{0543E3BC-DBA5-4144-8AFE-6F62A077F165}"/>
                </a:ext>
              </a:extLst>
            </p:cNvPr>
            <p:cNvSpPr/>
            <p:nvPr/>
          </p:nvSpPr>
          <p:spPr>
            <a:xfrm>
              <a:off x="420583" y="1844359"/>
              <a:ext cx="213905" cy="271599"/>
            </a:xfrm>
            <a:prstGeom prst="smileyFac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940A67B-61C9-4289-8614-99674C382BA9}"/>
              </a:ext>
            </a:extLst>
          </p:cNvPr>
          <p:cNvSpPr/>
          <p:nvPr/>
        </p:nvSpPr>
        <p:spPr>
          <a:xfrm rot="5400000">
            <a:off x="9168879" y="2298224"/>
            <a:ext cx="507352" cy="197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E4E517-7B26-4697-A975-FC8C1086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02" y="2883812"/>
            <a:ext cx="763316" cy="748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98C7CF-B8E6-4448-8933-4520BE0B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55" y="2883811"/>
            <a:ext cx="763316" cy="7480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0A0335-EB01-45CF-B46D-028C0440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707" y="2883811"/>
            <a:ext cx="763316" cy="748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0D7478-374D-4BD5-B09C-AC00936B9AFA}"/>
              </a:ext>
            </a:extLst>
          </p:cNvPr>
          <p:cNvSpPr txBox="1"/>
          <p:nvPr/>
        </p:nvSpPr>
        <p:spPr>
          <a:xfrm>
            <a:off x="1095507" y="4543865"/>
            <a:ext cx="1002969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আগে ছিল ৫টি আপেল পরে তোমার মা তোমাকে আরো ৩টি আপেল দেওয়ার কারনে এখন আপেল সংখ্যা কি বেড়েছে নাকি কমেছে?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096A27-4FF3-4306-A4DF-FB5D32D4CAD6}"/>
              </a:ext>
            </a:extLst>
          </p:cNvPr>
          <p:cNvGrpSpPr/>
          <p:nvPr/>
        </p:nvGrpSpPr>
        <p:grpSpPr>
          <a:xfrm>
            <a:off x="1350941" y="5809957"/>
            <a:ext cx="4248001" cy="523220"/>
            <a:chOff x="1350941" y="5809957"/>
            <a:chExt cx="4248001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040FC0-8197-4362-B3E6-0B3177B1C63F}"/>
                </a:ext>
              </a:extLst>
            </p:cNvPr>
            <p:cNvSpPr txBox="1"/>
            <p:nvPr/>
          </p:nvSpPr>
          <p:spPr>
            <a:xfrm>
              <a:off x="1468213" y="5809957"/>
              <a:ext cx="413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আপেল সংখ্যা বেড়েছে।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Smiley Face 1">
              <a:extLst>
                <a:ext uri="{FF2B5EF4-FFF2-40B4-BE49-F238E27FC236}">
                  <a16:creationId xmlns:a16="http://schemas.microsoft.com/office/drawing/2014/main" id="{F3B87D99-DCC3-47BC-9103-8E7C59A3E610}"/>
                </a:ext>
              </a:extLst>
            </p:cNvPr>
            <p:cNvSpPr/>
            <p:nvPr/>
          </p:nvSpPr>
          <p:spPr>
            <a:xfrm>
              <a:off x="1350941" y="5916156"/>
              <a:ext cx="239817" cy="239817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B29076C-545B-4575-B402-B536F7485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400000">
            <a:off x="-260034" y="5854527"/>
            <a:ext cx="1281972" cy="7249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7BD979-14E7-4838-8FF6-EC11698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 flipV="1">
            <a:off x="-260034" y="295823"/>
            <a:ext cx="1281972" cy="7249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B93FBD-3D09-42B5-AD8C-3561BA80B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>
            <a:off x="11188527" y="290755"/>
            <a:ext cx="1281972" cy="7249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80BFFE-AAFB-4AC0-B6D3-DB500D8D1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573268" flipV="1">
            <a:off x="11176918" y="5858348"/>
            <a:ext cx="1281972" cy="6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FC5767-739C-4583-B42F-A2149FCD1B86}"/>
              </a:ext>
            </a:extLst>
          </p:cNvPr>
          <p:cNvSpPr txBox="1"/>
          <p:nvPr/>
        </p:nvSpPr>
        <p:spPr>
          <a:xfrm>
            <a:off x="1674055" y="647108"/>
            <a:ext cx="903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যেহেতু আপেল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বেড়েছে তাহলে “যোগ” করে সমস্যাটি সমাধান করতে হবে।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861D2-B7CA-46C2-9463-09977DDC85A3}"/>
              </a:ext>
            </a:extLst>
          </p:cNvPr>
          <p:cNvGrpSpPr/>
          <p:nvPr/>
        </p:nvGrpSpPr>
        <p:grpSpPr>
          <a:xfrm>
            <a:off x="499393" y="2825809"/>
            <a:ext cx="3225942" cy="660596"/>
            <a:chOff x="579526" y="2928363"/>
            <a:chExt cx="4154439" cy="7690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1A6084-05AF-4C78-A679-2E516FFBB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6" y="2928364"/>
              <a:ext cx="763317" cy="7480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F3AC1C-6E80-4249-96A0-9D83EBE1F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862" y="2928363"/>
              <a:ext cx="763317" cy="748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257A44-330D-4242-8F2C-6C3B8F9C3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607" y="2949353"/>
              <a:ext cx="763316" cy="748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52F8D4-1DDD-4A5C-AF70-A42765A9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060" y="2949353"/>
              <a:ext cx="763316" cy="7480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E421D6-9ACC-4DC2-837B-FA720D2DB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649" y="2942430"/>
              <a:ext cx="763316" cy="74804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C7A04A-CF67-4698-8284-BAF3AF6A7C9D}"/>
              </a:ext>
            </a:extLst>
          </p:cNvPr>
          <p:cNvGrpSpPr/>
          <p:nvPr/>
        </p:nvGrpSpPr>
        <p:grpSpPr>
          <a:xfrm>
            <a:off x="4583215" y="2908489"/>
            <a:ext cx="1690967" cy="574431"/>
            <a:chOff x="8195902" y="2883811"/>
            <a:chExt cx="2357027" cy="7690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7EA87B-09D4-4FA9-9285-61DA27A08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902" y="2883812"/>
              <a:ext cx="763316" cy="7480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0A4E76-0D46-42BC-AF0E-BE955315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355" y="2883811"/>
              <a:ext cx="763316" cy="7480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C86B2C-A428-4675-A9A9-3D99E127D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613" y="2904801"/>
              <a:ext cx="763316" cy="74804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5B27E75-E890-4C81-8DAF-04E5CC754E28}"/>
              </a:ext>
            </a:extLst>
          </p:cNvPr>
          <p:cNvSpPr txBox="1"/>
          <p:nvPr/>
        </p:nvSpPr>
        <p:spPr>
          <a:xfrm>
            <a:off x="1223889" y="1924554"/>
            <a:ext cx="250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বাবা দিল ৫টি আপেল।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07B9C-E145-4881-ADAD-795187735E4D}"/>
              </a:ext>
            </a:extLst>
          </p:cNvPr>
          <p:cNvSpPr txBox="1"/>
          <p:nvPr/>
        </p:nvSpPr>
        <p:spPr>
          <a:xfrm>
            <a:off x="4817504" y="1924554"/>
            <a:ext cx="183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 দিল ৩টি আপেল। </a:t>
            </a:r>
            <a:endParaRPr lang="en-US" sz="20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F9717D-CCBE-466E-9F65-C8CD1A23BC85}"/>
              </a:ext>
            </a:extLst>
          </p:cNvPr>
          <p:cNvSpPr/>
          <p:nvPr/>
        </p:nvSpPr>
        <p:spPr>
          <a:xfrm rot="5400000">
            <a:off x="1996401" y="2404429"/>
            <a:ext cx="226608" cy="159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C328DC-DEB2-4708-BA6B-C366B6E5EDE0}"/>
              </a:ext>
            </a:extLst>
          </p:cNvPr>
          <p:cNvSpPr/>
          <p:nvPr/>
        </p:nvSpPr>
        <p:spPr>
          <a:xfrm rot="5400000">
            <a:off x="5468775" y="2416149"/>
            <a:ext cx="226608" cy="159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B619F-0F72-4595-B7D2-1A54C934B998}"/>
              </a:ext>
            </a:extLst>
          </p:cNvPr>
          <p:cNvSpPr txBox="1"/>
          <p:nvPr/>
        </p:nvSpPr>
        <p:spPr>
          <a:xfrm>
            <a:off x="3900157" y="2954388"/>
            <a:ext cx="45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23F9BF-C6B0-490F-AA2B-05688839559B}"/>
              </a:ext>
            </a:extLst>
          </p:cNvPr>
          <p:cNvGrpSpPr/>
          <p:nvPr/>
        </p:nvGrpSpPr>
        <p:grpSpPr>
          <a:xfrm>
            <a:off x="7357171" y="2906142"/>
            <a:ext cx="4514980" cy="662942"/>
            <a:chOff x="-1080526" y="2928363"/>
            <a:chExt cx="5814491" cy="77176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216AE3-DB87-4F33-8B32-FB1BD9AFF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26" y="2928364"/>
              <a:ext cx="763317" cy="74804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41051D-7028-4781-8F93-2DCE95C4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862" y="2928363"/>
              <a:ext cx="763317" cy="74804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9D5906-915D-4F94-968A-02DDC8E1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607" y="2949353"/>
              <a:ext cx="763316" cy="74804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F61D01B-B4FA-469D-B814-DB176EFB0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060" y="2949353"/>
              <a:ext cx="763316" cy="7480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DA7BA1C-6D17-442F-892F-D95F7F270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649" y="2942430"/>
              <a:ext cx="763316" cy="74804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F3C47A-CE3B-40E9-A6B8-F7DE22C0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729" y="2952084"/>
              <a:ext cx="763316" cy="74804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D945F2C-E7F2-443B-9D29-B867F9E7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0526" y="2942429"/>
              <a:ext cx="763317" cy="74804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D70E413-F204-4F84-AAC2-0BE07517E7E5}"/>
              </a:ext>
            </a:extLst>
          </p:cNvPr>
          <p:cNvSpPr txBox="1"/>
          <p:nvPr/>
        </p:nvSpPr>
        <p:spPr>
          <a:xfrm>
            <a:off x="6368722" y="3024552"/>
            <a:ext cx="93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DCE6C6-C464-47E4-9DE8-5CBB2992A634}"/>
              </a:ext>
            </a:extLst>
          </p:cNvPr>
          <p:cNvSpPr txBox="1"/>
          <p:nvPr/>
        </p:nvSpPr>
        <p:spPr>
          <a:xfrm>
            <a:off x="2909163" y="4602116"/>
            <a:ext cx="11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237830-17E9-41F0-91D0-6B5CFC7913E5}"/>
              </a:ext>
            </a:extLst>
          </p:cNvPr>
          <p:cNvSpPr txBox="1"/>
          <p:nvPr/>
        </p:nvSpPr>
        <p:spPr>
          <a:xfrm>
            <a:off x="928468" y="4070085"/>
            <a:ext cx="388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গাণিতিক ভাবে লিখতে পারিঃ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D1AE7A-4CE8-4993-9647-DC43237FC6B3}"/>
              </a:ext>
            </a:extLst>
          </p:cNvPr>
          <p:cNvSpPr txBox="1"/>
          <p:nvPr/>
        </p:nvSpPr>
        <p:spPr>
          <a:xfrm>
            <a:off x="3500089" y="4602117"/>
            <a:ext cx="11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1D4C8-2DC0-47B4-8980-7328563118D9}"/>
              </a:ext>
            </a:extLst>
          </p:cNvPr>
          <p:cNvSpPr txBox="1"/>
          <p:nvPr/>
        </p:nvSpPr>
        <p:spPr>
          <a:xfrm>
            <a:off x="4284348" y="4602117"/>
            <a:ext cx="11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56F96-1747-485B-B5F5-720529D7665B}"/>
              </a:ext>
            </a:extLst>
          </p:cNvPr>
          <p:cNvSpPr txBox="1"/>
          <p:nvPr/>
        </p:nvSpPr>
        <p:spPr>
          <a:xfrm>
            <a:off x="4963087" y="4604485"/>
            <a:ext cx="11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F9A31F-522E-424C-BF2F-ACDA14678EC5}"/>
              </a:ext>
            </a:extLst>
          </p:cNvPr>
          <p:cNvSpPr txBox="1"/>
          <p:nvPr/>
        </p:nvSpPr>
        <p:spPr>
          <a:xfrm>
            <a:off x="5852866" y="4602118"/>
            <a:ext cx="11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9DAF0-F58E-48BF-9AC7-B17EEF8F8543}"/>
              </a:ext>
            </a:extLst>
          </p:cNvPr>
          <p:cNvSpPr txBox="1"/>
          <p:nvPr/>
        </p:nvSpPr>
        <p:spPr>
          <a:xfrm>
            <a:off x="2189209" y="5908429"/>
            <a:ext cx="722207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F19775-B4B3-498F-81A1-078CC1B41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400000">
            <a:off x="-260034" y="5854527"/>
            <a:ext cx="1281972" cy="724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93EF1-D0A5-47B9-9A34-8B491E9F4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 flipV="1">
            <a:off x="-260034" y="295823"/>
            <a:ext cx="1281972" cy="7249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2A9C48D-626C-4252-8E1C-D49B4187E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>
            <a:off x="11188527" y="290755"/>
            <a:ext cx="1281972" cy="7249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5DED595-FC0F-4F39-825F-A14A114B6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573268" flipV="1">
            <a:off x="11176918" y="5858348"/>
            <a:ext cx="1281972" cy="6844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774643-C289-4B9E-A96C-DC8ABAC7021F}"/>
              </a:ext>
            </a:extLst>
          </p:cNvPr>
          <p:cNvSpPr txBox="1"/>
          <p:nvPr/>
        </p:nvSpPr>
        <p:spPr>
          <a:xfrm>
            <a:off x="3011042" y="5163335"/>
            <a:ext cx="76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পাঁচ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B37B16-9E64-46B9-ABE9-5308B7E72F00}"/>
              </a:ext>
            </a:extLst>
          </p:cNvPr>
          <p:cNvSpPr txBox="1"/>
          <p:nvPr/>
        </p:nvSpPr>
        <p:spPr>
          <a:xfrm>
            <a:off x="3683951" y="5160987"/>
            <a:ext cx="76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F4088F-8A22-4E82-A910-3E5E7DD137B8}"/>
              </a:ext>
            </a:extLst>
          </p:cNvPr>
          <p:cNvSpPr txBox="1"/>
          <p:nvPr/>
        </p:nvSpPr>
        <p:spPr>
          <a:xfrm>
            <a:off x="4441266" y="5158639"/>
            <a:ext cx="76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4F723F-A93F-4FBB-9572-91E5EDAD746E}"/>
              </a:ext>
            </a:extLst>
          </p:cNvPr>
          <p:cNvSpPr txBox="1"/>
          <p:nvPr/>
        </p:nvSpPr>
        <p:spPr>
          <a:xfrm>
            <a:off x="5268921" y="5156291"/>
            <a:ext cx="76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সমান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2DE52C-1EE9-40D7-93B7-F578A3710B25}"/>
              </a:ext>
            </a:extLst>
          </p:cNvPr>
          <p:cNvSpPr txBox="1"/>
          <p:nvPr/>
        </p:nvSpPr>
        <p:spPr>
          <a:xfrm>
            <a:off x="6096576" y="5153943"/>
            <a:ext cx="76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আট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 animBg="1"/>
      <p:bldP spid="16" grpId="0" animBg="1"/>
      <p:bldP spid="17" grpId="1"/>
      <p:bldP spid="33" grpId="0"/>
      <p:bldP spid="34" grpId="0"/>
      <p:bldP spid="35" grpId="0"/>
      <p:bldP spid="36" grpId="0"/>
      <p:bldP spid="37" grpId="0"/>
      <p:bldP spid="38" grpId="0"/>
      <p:bldP spid="39" grpId="0"/>
      <p:bldP spid="18" grpId="0" animBg="1"/>
      <p:bldP spid="29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1E91E55-D8D7-4271-B9CB-33AA6B5C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653" y="-2664655"/>
            <a:ext cx="6862691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C22C4-CB11-4621-90C1-E0ECCF1AF989}"/>
              </a:ext>
            </a:extLst>
          </p:cNvPr>
          <p:cNvGrpSpPr/>
          <p:nvPr/>
        </p:nvGrpSpPr>
        <p:grpSpPr>
          <a:xfrm>
            <a:off x="975937" y="2792951"/>
            <a:ext cx="3542155" cy="1229758"/>
            <a:chOff x="596110" y="1780071"/>
            <a:chExt cx="3542155" cy="12297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91EE63-2754-4506-9394-8081F5CD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8715" y="1780072"/>
              <a:ext cx="913741" cy="122081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B7A03B-5B03-4F0D-B9E0-424EEB878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38314" y="1784541"/>
              <a:ext cx="913741" cy="12208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562534-2B03-4FB6-9E0B-4895EEFD1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4524" y="1789010"/>
              <a:ext cx="913741" cy="12208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D0FF65-2048-4B02-ACA6-6E97DE6B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110" y="1780071"/>
              <a:ext cx="913741" cy="122081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A2715-C918-454C-AC50-D112DBBE7A88}"/>
              </a:ext>
            </a:extLst>
          </p:cNvPr>
          <p:cNvGrpSpPr/>
          <p:nvPr/>
        </p:nvGrpSpPr>
        <p:grpSpPr>
          <a:xfrm>
            <a:off x="5477371" y="2887983"/>
            <a:ext cx="2673412" cy="1220820"/>
            <a:chOff x="5913471" y="1875103"/>
            <a:chExt cx="2673412" cy="1220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4BCF8F-2CD0-4376-BBE1-8DD05835B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3471" y="1875104"/>
              <a:ext cx="913741" cy="12208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93C553-FB52-4C26-9F02-831AE6B7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67009" y="1875104"/>
              <a:ext cx="913741" cy="12208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546CC4-AD4A-4C2C-AA7A-606E6956A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3142" y="1875103"/>
              <a:ext cx="913741" cy="122081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F9D7C-B9D0-4A45-BF1E-351CAB45778C}"/>
              </a:ext>
            </a:extLst>
          </p:cNvPr>
          <p:cNvSpPr/>
          <p:nvPr/>
        </p:nvSpPr>
        <p:spPr>
          <a:xfrm>
            <a:off x="2348038" y="4358643"/>
            <a:ext cx="1551129" cy="50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20DD33-2416-4D9B-9817-16DEB75BBA90}"/>
              </a:ext>
            </a:extLst>
          </p:cNvPr>
          <p:cNvSpPr/>
          <p:nvPr/>
        </p:nvSpPr>
        <p:spPr>
          <a:xfrm>
            <a:off x="6119135" y="4400846"/>
            <a:ext cx="1250605" cy="50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B4077D-A895-451C-9B99-89DD9128F358}"/>
              </a:ext>
            </a:extLst>
          </p:cNvPr>
          <p:cNvSpPr/>
          <p:nvPr/>
        </p:nvSpPr>
        <p:spPr>
          <a:xfrm>
            <a:off x="9290370" y="4400847"/>
            <a:ext cx="1551129" cy="50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16ED2-38DE-4C9E-8DD7-F79A9FC2AA61}"/>
              </a:ext>
            </a:extLst>
          </p:cNvPr>
          <p:cNvSpPr txBox="1"/>
          <p:nvPr/>
        </p:nvSpPr>
        <p:spPr>
          <a:xfrm>
            <a:off x="4290646" y="4358643"/>
            <a:ext cx="125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+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40FEB-81B0-4666-9362-35FD5431324A}"/>
              </a:ext>
            </a:extLst>
          </p:cNvPr>
          <p:cNvSpPr txBox="1"/>
          <p:nvPr/>
        </p:nvSpPr>
        <p:spPr>
          <a:xfrm>
            <a:off x="7861499" y="4356298"/>
            <a:ext cx="125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=  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D95B32-9CA9-46B0-B872-9B342FB7DEE1}"/>
              </a:ext>
            </a:extLst>
          </p:cNvPr>
          <p:cNvGrpSpPr/>
          <p:nvPr/>
        </p:nvGrpSpPr>
        <p:grpSpPr>
          <a:xfrm>
            <a:off x="1377923" y="1982850"/>
            <a:ext cx="3841191" cy="523220"/>
            <a:chOff x="1377923" y="1476411"/>
            <a:chExt cx="3841191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8D6E70-ED8B-4C3F-889D-90A7A0CE359C}"/>
                </a:ext>
              </a:extLst>
            </p:cNvPr>
            <p:cNvSpPr txBox="1"/>
            <p:nvPr/>
          </p:nvSpPr>
          <p:spPr>
            <a:xfrm>
              <a:off x="1377923" y="1476411"/>
              <a:ext cx="3841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একসাথ করলে কয়টি হবে?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51E47409-8987-4125-AE79-5A6FA9133FEB}"/>
                </a:ext>
              </a:extLst>
            </p:cNvPr>
            <p:cNvSpPr/>
            <p:nvPr/>
          </p:nvSpPr>
          <p:spPr>
            <a:xfrm>
              <a:off x="1499193" y="1618541"/>
              <a:ext cx="279391" cy="181376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0BF0AD0-7C38-40D0-B98C-2BEEF11069C1}"/>
              </a:ext>
            </a:extLst>
          </p:cNvPr>
          <p:cNvSpPr txBox="1"/>
          <p:nvPr/>
        </p:nvSpPr>
        <p:spPr>
          <a:xfrm>
            <a:off x="3899167" y="459971"/>
            <a:ext cx="399053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5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0B048-5878-4287-8B79-D84DD1BDF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96" y="1162882"/>
            <a:ext cx="6649478" cy="477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82CE2-6B6C-4658-A23F-28CBCB1F2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400000">
            <a:off x="-260034" y="5854527"/>
            <a:ext cx="1281972" cy="724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A9D9D-363D-4DFA-A8F7-9DEE76279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 flipV="1">
            <a:off x="-260034" y="295823"/>
            <a:ext cx="1281972" cy="724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CB717-EB05-43EC-A344-EE090132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16200000">
            <a:off x="11188527" y="290755"/>
            <a:ext cx="1281972" cy="724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A3AFB-4A5B-475A-9988-0839A036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>
          <a:xfrm rot="5573268" flipV="1">
            <a:off x="11176918" y="5858348"/>
            <a:ext cx="1281972" cy="684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43FC4-8DC1-4FC3-86AF-9D68C8208551}"/>
              </a:ext>
            </a:extLst>
          </p:cNvPr>
          <p:cNvSpPr txBox="1"/>
          <p:nvPr/>
        </p:nvSpPr>
        <p:spPr>
          <a:xfrm>
            <a:off x="4450080" y="360854"/>
            <a:ext cx="329184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5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215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Office Theme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2022-04-05T13:30:18Z</dcterms:created>
  <dcterms:modified xsi:type="dcterms:W3CDTF">2022-04-08T15:28:36Z</dcterms:modified>
</cp:coreProperties>
</file>