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1" r:id="rId2"/>
    <p:sldId id="294" r:id="rId3"/>
    <p:sldId id="29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4" r:id="rId14"/>
    <p:sldId id="307" r:id="rId15"/>
    <p:sldId id="308" r:id="rId16"/>
    <p:sldId id="309" r:id="rId17"/>
    <p:sldId id="310" r:id="rId18"/>
    <p:sldId id="288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E3419-7796-48E2-8727-C99D120554E2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9055C1-D99F-414E-BD5D-CBB5487007D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03FBA5-FF53-40D7-8CCB-CCB7B869DFF6}" type="parTrans" cxnId="{C9A577D9-0D0F-4B55-BED8-662D7215AC20}">
      <dgm:prSet/>
      <dgm:spPr/>
      <dgm:t>
        <a:bodyPr/>
        <a:lstStyle/>
        <a:p>
          <a:endParaRPr lang="en-US"/>
        </a:p>
      </dgm:t>
    </dgm:pt>
    <dgm:pt modelId="{D5031E7B-A4E2-4883-96B4-84E5ECF1E4B8}" type="sibTrans" cxnId="{C9A577D9-0D0F-4B55-BED8-662D7215AC20}">
      <dgm:prSet/>
      <dgm:spPr/>
      <dgm:t>
        <a:bodyPr/>
        <a:lstStyle/>
        <a:p>
          <a:endParaRPr lang="en-US"/>
        </a:p>
      </dgm:t>
    </dgm:pt>
    <dgm:pt modelId="{6BE0A075-6A3B-499E-8C88-259CE48C6E82}">
      <dgm:prSet phldrT="[Text]"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১৮৯৯,২৪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06E9A-BBCE-4057-8448-77D8DA6192B4}" type="parTrans" cxnId="{3494B152-1723-4BCB-ACAA-FADCB9BFD743}">
      <dgm:prSet/>
      <dgm:spPr/>
      <dgm:t>
        <a:bodyPr/>
        <a:lstStyle/>
        <a:p>
          <a:endParaRPr lang="en-US"/>
        </a:p>
      </dgm:t>
    </dgm:pt>
    <dgm:pt modelId="{9E9CC23E-5480-4A81-A0E8-B8211E71ABCD}" type="sibTrans" cxnId="{3494B152-1723-4BCB-ACAA-FADCB9BFD743}">
      <dgm:prSet/>
      <dgm:spPr/>
      <dgm:t>
        <a:bodyPr/>
        <a:lstStyle/>
        <a:p>
          <a:endParaRPr lang="en-US"/>
        </a:p>
      </dgm:t>
    </dgm:pt>
    <dgm:pt modelId="{7E9BD364-72EF-4D3C-85D6-471FA4116CB7}">
      <dgm:prSet phldrT="[Text]"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বিদ্রোহী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5B09B-184C-4721-81BC-DE66CFA80925}" type="parTrans" cxnId="{56C2481F-9D63-492D-A960-8E2D792AC704}">
      <dgm:prSet/>
      <dgm:spPr/>
      <dgm:t>
        <a:bodyPr/>
        <a:lstStyle/>
        <a:p>
          <a:endParaRPr lang="en-US"/>
        </a:p>
      </dgm:t>
    </dgm:pt>
    <dgm:pt modelId="{33030446-882B-49FD-A1C7-24619E0698D3}" type="sibTrans" cxnId="{56C2481F-9D63-492D-A960-8E2D792AC704}">
      <dgm:prSet/>
      <dgm:spPr/>
      <dgm:t>
        <a:bodyPr/>
        <a:lstStyle/>
        <a:p>
          <a:endParaRPr lang="en-US"/>
        </a:p>
      </dgm:t>
    </dgm:pt>
    <dgm:pt modelId="{74102E5B-9BBA-4C63-BDFD-933C1F41B329}">
      <dgm:prSet phldrT="[Text]" custT="1"/>
      <dgm:spPr/>
      <dgm:t>
        <a:bodyPr/>
        <a:lstStyle/>
        <a:p>
          <a:r>
            <a:rPr lang="en-US" sz="1400" dirty="0" err="1"/>
            <a:t>সেনাবাহিনীতে</a:t>
          </a:r>
          <a:r>
            <a:rPr lang="en-US" sz="1400" dirty="0"/>
            <a:t> যোগদানঃ১৯১৭</a:t>
          </a:r>
        </a:p>
      </dgm:t>
    </dgm:pt>
    <dgm:pt modelId="{1BAF669B-6E0B-4F89-B00B-7C304EB41073}" type="parTrans" cxnId="{E66A4FC0-4D2D-47E6-A458-2FA99179B2D5}">
      <dgm:prSet/>
      <dgm:spPr/>
      <dgm:t>
        <a:bodyPr/>
        <a:lstStyle/>
        <a:p>
          <a:endParaRPr lang="en-US"/>
        </a:p>
      </dgm:t>
    </dgm:pt>
    <dgm:pt modelId="{76ECA258-D25D-49A4-9EEF-99F671BE6843}" type="sibTrans" cxnId="{E66A4FC0-4D2D-47E6-A458-2FA99179B2D5}">
      <dgm:prSet/>
      <dgm:spPr/>
      <dgm:t>
        <a:bodyPr/>
        <a:lstStyle/>
        <a:p>
          <a:endParaRPr lang="en-US"/>
        </a:p>
      </dgm:t>
    </dgm:pt>
    <dgm:pt modelId="{1F1D7DCD-5CB4-4345-9F20-96AA5DFA2AA9}">
      <dgm:prSet phldrT="[Text]"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১৯৭৬,২৯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A56562-E29A-4D43-BBE8-66873EE36CE4}" type="parTrans" cxnId="{A66E5F59-9B8A-4721-98F3-26A75ED50C64}">
      <dgm:prSet/>
      <dgm:spPr/>
      <dgm:t>
        <a:bodyPr/>
        <a:lstStyle/>
        <a:p>
          <a:endParaRPr lang="en-US"/>
        </a:p>
      </dgm:t>
    </dgm:pt>
    <dgm:pt modelId="{48273A79-E803-4350-886E-C7722AA770C8}" type="sibTrans" cxnId="{A66E5F59-9B8A-4721-98F3-26A75ED50C64}">
      <dgm:prSet/>
      <dgm:spPr/>
      <dgm:t>
        <a:bodyPr/>
        <a:lstStyle/>
        <a:p>
          <a:endParaRPr lang="en-US"/>
        </a:p>
      </dgm:t>
    </dgm:pt>
    <dgm:pt modelId="{E8F50934-63C9-42DC-A87C-09172E7FCD79}">
      <dgm:prSet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রিক্তের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বেদন,মৃত্যুক্ষুধা,কুহেলিকা,ব্যাথার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শিউলিমালা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623354-9D92-46F5-B788-D5564F0D6528}" type="parTrans" cxnId="{C1DD8AEC-15BA-4B86-BA66-60AD4B67651B}">
      <dgm:prSet/>
      <dgm:spPr/>
      <dgm:t>
        <a:bodyPr/>
        <a:lstStyle/>
        <a:p>
          <a:endParaRPr lang="en-US"/>
        </a:p>
      </dgm:t>
    </dgm:pt>
    <dgm:pt modelId="{B71F3217-5453-4108-BEB5-A7F1F07F7E3B}" type="sibTrans" cxnId="{C1DD8AEC-15BA-4B86-BA66-60AD4B67651B}">
      <dgm:prSet/>
      <dgm:spPr/>
      <dgm:t>
        <a:bodyPr/>
        <a:lstStyle/>
        <a:p>
          <a:endParaRPr lang="en-US"/>
        </a:p>
      </dgm:t>
    </dgm:pt>
    <dgm:pt modelId="{CE15712B-6950-4743-8759-79A730F67EB6}">
      <dgm:prSet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অগ্নি-বীণা,বিষের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ছায়ানট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চক্রবাক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সিন্ধুহিন্দোল,প্রলয়শিখা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735E09-C88C-4B0C-88DE-1CDFE9B1A4DB}" type="parTrans" cxnId="{A9000485-8835-40DA-BF30-85AB1195C477}">
      <dgm:prSet/>
      <dgm:spPr/>
      <dgm:t>
        <a:bodyPr/>
        <a:lstStyle/>
        <a:p>
          <a:endParaRPr lang="en-US"/>
        </a:p>
      </dgm:t>
    </dgm:pt>
    <dgm:pt modelId="{20CFA95A-B793-411C-8E51-7D509EF71314}" type="sibTrans" cxnId="{A9000485-8835-40DA-BF30-85AB1195C477}">
      <dgm:prSet/>
      <dgm:spPr/>
      <dgm:t>
        <a:bodyPr/>
        <a:lstStyle/>
        <a:p>
          <a:endParaRPr lang="en-US"/>
        </a:p>
      </dgm:t>
    </dgm:pt>
    <dgm:pt modelId="{1F4F6F04-29CB-451E-9FF2-78EE9F0549D7}" type="pres">
      <dgm:prSet presAssocID="{0ADE3419-7796-48E2-8727-C99D120554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C46551-0D14-4040-9AF5-ABC28C1F09B3}" type="pres">
      <dgm:prSet presAssocID="{A89055C1-D99F-414E-BD5D-CBB5487007D2}" presName="centerShape" presStyleLbl="node0" presStyleIdx="0" presStyleCnt="1"/>
      <dgm:spPr/>
    </dgm:pt>
    <dgm:pt modelId="{9E2E75D4-1E6E-40D0-9276-0B1D4D94F41E}" type="pres">
      <dgm:prSet presAssocID="{D6A06E9A-BBCE-4057-8448-77D8DA6192B4}" presName="parTrans" presStyleLbl="sibTrans2D1" presStyleIdx="0" presStyleCnt="6"/>
      <dgm:spPr/>
    </dgm:pt>
    <dgm:pt modelId="{E9BF12E7-7525-40FE-AEEF-5CC1F2199679}" type="pres">
      <dgm:prSet presAssocID="{D6A06E9A-BBCE-4057-8448-77D8DA6192B4}" presName="connectorText" presStyleLbl="sibTrans2D1" presStyleIdx="0" presStyleCnt="6"/>
      <dgm:spPr/>
    </dgm:pt>
    <dgm:pt modelId="{20188558-DBF8-45EB-A96C-D96CF1A0C16F}" type="pres">
      <dgm:prSet presAssocID="{6BE0A075-6A3B-499E-8C88-259CE48C6E82}" presName="node" presStyleLbl="node1" presStyleIdx="0" presStyleCnt="6" custScaleX="167179" custScaleY="68777" custRadScaleRad="88951" custRadScaleInc="7463">
        <dgm:presLayoutVars>
          <dgm:bulletEnabled val="1"/>
        </dgm:presLayoutVars>
      </dgm:prSet>
      <dgm:spPr/>
    </dgm:pt>
    <dgm:pt modelId="{DD6A5BF4-A8D6-4E35-B6B8-174AC1546C49}" type="pres">
      <dgm:prSet presAssocID="{5AA5B09B-184C-4721-81BC-DE66CFA80925}" presName="parTrans" presStyleLbl="sibTrans2D1" presStyleIdx="1" presStyleCnt="6"/>
      <dgm:spPr/>
    </dgm:pt>
    <dgm:pt modelId="{E84712F3-141F-40AF-9043-C216B73D03D8}" type="pres">
      <dgm:prSet presAssocID="{5AA5B09B-184C-4721-81BC-DE66CFA80925}" presName="connectorText" presStyleLbl="sibTrans2D1" presStyleIdx="1" presStyleCnt="6"/>
      <dgm:spPr/>
    </dgm:pt>
    <dgm:pt modelId="{91BB1CCC-95D0-4C48-B37A-4762A771DCF6}" type="pres">
      <dgm:prSet presAssocID="{7E9BD364-72EF-4D3C-85D6-471FA4116CB7}" presName="node" presStyleLbl="node1" presStyleIdx="1" presStyleCnt="6" custScaleX="157437" custScaleY="57371" custRadScaleRad="126983" custRadScaleInc="43860">
        <dgm:presLayoutVars>
          <dgm:bulletEnabled val="1"/>
        </dgm:presLayoutVars>
      </dgm:prSet>
      <dgm:spPr/>
    </dgm:pt>
    <dgm:pt modelId="{83734407-F38E-46B9-B461-E355B6014702}" type="pres">
      <dgm:prSet presAssocID="{1BAF669B-6E0B-4F89-B00B-7C304EB41073}" presName="parTrans" presStyleLbl="sibTrans2D1" presStyleIdx="2" presStyleCnt="6"/>
      <dgm:spPr/>
    </dgm:pt>
    <dgm:pt modelId="{7C229C49-E27E-42D2-B6AD-E17034A0BAD3}" type="pres">
      <dgm:prSet presAssocID="{1BAF669B-6E0B-4F89-B00B-7C304EB41073}" presName="connectorText" presStyleLbl="sibTrans2D1" presStyleIdx="2" presStyleCnt="6"/>
      <dgm:spPr/>
    </dgm:pt>
    <dgm:pt modelId="{A96E8081-2A34-49A9-8DB0-F6BD7FDF3C8E}" type="pres">
      <dgm:prSet presAssocID="{74102E5B-9BBA-4C63-BDFD-933C1F41B329}" presName="node" presStyleLbl="node1" presStyleIdx="2" presStyleCnt="6" custScaleX="187792" custScaleY="46319" custRadScaleRad="118621" custRadScaleInc="-79507">
        <dgm:presLayoutVars>
          <dgm:bulletEnabled val="1"/>
        </dgm:presLayoutVars>
      </dgm:prSet>
      <dgm:spPr/>
    </dgm:pt>
    <dgm:pt modelId="{3FB9D235-9247-41B4-8008-067223191060}" type="pres">
      <dgm:prSet presAssocID="{1B623354-9D92-46F5-B788-D5564F0D6528}" presName="parTrans" presStyleLbl="sibTrans2D1" presStyleIdx="3" presStyleCnt="6"/>
      <dgm:spPr/>
    </dgm:pt>
    <dgm:pt modelId="{77A390E8-9C2F-4F20-B882-65C53670692D}" type="pres">
      <dgm:prSet presAssocID="{1B623354-9D92-46F5-B788-D5564F0D6528}" presName="connectorText" presStyleLbl="sibTrans2D1" presStyleIdx="3" presStyleCnt="6"/>
      <dgm:spPr/>
    </dgm:pt>
    <dgm:pt modelId="{1AD21FFD-CAE5-4C80-B592-A6A298FD1FB5}" type="pres">
      <dgm:prSet presAssocID="{E8F50934-63C9-42DC-A87C-09172E7FCD79}" presName="node" presStyleLbl="node1" presStyleIdx="3" presStyleCnt="6" custScaleX="290627" custRadScaleRad="89483" custRadScaleInc="-45339">
        <dgm:presLayoutVars>
          <dgm:bulletEnabled val="1"/>
        </dgm:presLayoutVars>
      </dgm:prSet>
      <dgm:spPr/>
    </dgm:pt>
    <dgm:pt modelId="{A924E8AC-D857-47BF-BD82-45F2B9D2025C}" type="pres">
      <dgm:prSet presAssocID="{97735E09-C88C-4B0C-88DE-1CDFE9B1A4DB}" presName="parTrans" presStyleLbl="sibTrans2D1" presStyleIdx="4" presStyleCnt="6"/>
      <dgm:spPr/>
    </dgm:pt>
    <dgm:pt modelId="{DD111D36-EDFC-48C8-9B37-466144FB88A9}" type="pres">
      <dgm:prSet presAssocID="{97735E09-C88C-4B0C-88DE-1CDFE9B1A4DB}" presName="connectorText" presStyleLbl="sibTrans2D1" presStyleIdx="4" presStyleCnt="6"/>
      <dgm:spPr/>
    </dgm:pt>
    <dgm:pt modelId="{BB73A19A-3BEF-4035-96E3-24500B226F92}" type="pres">
      <dgm:prSet presAssocID="{CE15712B-6950-4743-8759-79A730F67EB6}" presName="node" presStyleLbl="node1" presStyleIdx="4" presStyleCnt="6" custScaleX="212772" custRadScaleRad="133065" custRadScaleInc="46491">
        <dgm:presLayoutVars>
          <dgm:bulletEnabled val="1"/>
        </dgm:presLayoutVars>
      </dgm:prSet>
      <dgm:spPr/>
    </dgm:pt>
    <dgm:pt modelId="{3C3F2313-2980-435E-8B8D-DDB011368D18}" type="pres">
      <dgm:prSet presAssocID="{4FA56562-E29A-4D43-BBE8-66873EE36CE4}" presName="parTrans" presStyleLbl="sibTrans2D1" presStyleIdx="5" presStyleCnt="6"/>
      <dgm:spPr/>
    </dgm:pt>
    <dgm:pt modelId="{CFC1017A-4D94-4CAA-863E-33C2B349797B}" type="pres">
      <dgm:prSet presAssocID="{4FA56562-E29A-4D43-BBE8-66873EE36CE4}" presName="connectorText" presStyleLbl="sibTrans2D1" presStyleIdx="5" presStyleCnt="6"/>
      <dgm:spPr/>
    </dgm:pt>
    <dgm:pt modelId="{B7ABEBF8-55B8-47AF-A5CD-E8FED3C0EE1E}" type="pres">
      <dgm:prSet presAssocID="{1F1D7DCD-5CB4-4345-9F20-96AA5DFA2AA9}" presName="node" presStyleLbl="node1" presStyleIdx="5" presStyleCnt="6" custScaleX="179697" custScaleY="57239" custRadScaleRad="133568" custRadScaleInc="-39420">
        <dgm:presLayoutVars>
          <dgm:bulletEnabled val="1"/>
        </dgm:presLayoutVars>
      </dgm:prSet>
      <dgm:spPr/>
    </dgm:pt>
  </dgm:ptLst>
  <dgm:cxnLst>
    <dgm:cxn modelId="{C7110402-A476-4160-886E-3798FE271F41}" type="presOf" srcId="{7E9BD364-72EF-4D3C-85D6-471FA4116CB7}" destId="{91BB1CCC-95D0-4C48-B37A-4762A771DCF6}" srcOrd="0" destOrd="0" presId="urn:microsoft.com/office/officeart/2005/8/layout/radial5"/>
    <dgm:cxn modelId="{56C2481F-9D63-492D-A960-8E2D792AC704}" srcId="{A89055C1-D99F-414E-BD5D-CBB5487007D2}" destId="{7E9BD364-72EF-4D3C-85D6-471FA4116CB7}" srcOrd="1" destOrd="0" parTransId="{5AA5B09B-184C-4721-81BC-DE66CFA80925}" sibTransId="{33030446-882B-49FD-A1C7-24619E0698D3}"/>
    <dgm:cxn modelId="{5341B62E-9DD7-4C7A-A13B-F79DB235CD30}" type="presOf" srcId="{0ADE3419-7796-48E2-8727-C99D120554E2}" destId="{1F4F6F04-29CB-451E-9FF2-78EE9F0549D7}" srcOrd="0" destOrd="0" presId="urn:microsoft.com/office/officeart/2005/8/layout/radial5"/>
    <dgm:cxn modelId="{D0E24C30-C8F5-4597-B404-A3B7C3F37F71}" type="presOf" srcId="{5AA5B09B-184C-4721-81BC-DE66CFA80925}" destId="{E84712F3-141F-40AF-9043-C216B73D03D8}" srcOrd="1" destOrd="0" presId="urn:microsoft.com/office/officeart/2005/8/layout/radial5"/>
    <dgm:cxn modelId="{634FEE32-3746-4440-9CED-CBAB18D1A3A4}" type="presOf" srcId="{D6A06E9A-BBCE-4057-8448-77D8DA6192B4}" destId="{9E2E75D4-1E6E-40D0-9276-0B1D4D94F41E}" srcOrd="0" destOrd="0" presId="urn:microsoft.com/office/officeart/2005/8/layout/radial5"/>
    <dgm:cxn modelId="{BE1B996D-413C-4F1C-99B4-FC6E4B9514B6}" type="presOf" srcId="{D6A06E9A-BBCE-4057-8448-77D8DA6192B4}" destId="{E9BF12E7-7525-40FE-AEEF-5CC1F2199679}" srcOrd="1" destOrd="0" presId="urn:microsoft.com/office/officeart/2005/8/layout/radial5"/>
    <dgm:cxn modelId="{F2B86252-BAD4-4466-8E0A-AC1BC87238B0}" type="presOf" srcId="{74102E5B-9BBA-4C63-BDFD-933C1F41B329}" destId="{A96E8081-2A34-49A9-8DB0-F6BD7FDF3C8E}" srcOrd="0" destOrd="0" presId="urn:microsoft.com/office/officeart/2005/8/layout/radial5"/>
    <dgm:cxn modelId="{56FE7F52-BED3-43D4-9B1A-D07D2BCBA0C2}" type="presOf" srcId="{E8F50934-63C9-42DC-A87C-09172E7FCD79}" destId="{1AD21FFD-CAE5-4C80-B592-A6A298FD1FB5}" srcOrd="0" destOrd="0" presId="urn:microsoft.com/office/officeart/2005/8/layout/radial5"/>
    <dgm:cxn modelId="{3494B152-1723-4BCB-ACAA-FADCB9BFD743}" srcId="{A89055C1-D99F-414E-BD5D-CBB5487007D2}" destId="{6BE0A075-6A3B-499E-8C88-259CE48C6E82}" srcOrd="0" destOrd="0" parTransId="{D6A06E9A-BBCE-4057-8448-77D8DA6192B4}" sibTransId="{9E9CC23E-5480-4A81-A0E8-B8211E71ABCD}"/>
    <dgm:cxn modelId="{41FC5E58-A976-462F-9167-89486DC31673}" type="presOf" srcId="{97735E09-C88C-4B0C-88DE-1CDFE9B1A4DB}" destId="{A924E8AC-D857-47BF-BD82-45F2B9D2025C}" srcOrd="0" destOrd="0" presId="urn:microsoft.com/office/officeart/2005/8/layout/radial5"/>
    <dgm:cxn modelId="{5EBB4978-1946-4E8F-8CB5-245D91E5178C}" type="presOf" srcId="{1F1D7DCD-5CB4-4345-9F20-96AA5DFA2AA9}" destId="{B7ABEBF8-55B8-47AF-A5CD-E8FED3C0EE1E}" srcOrd="0" destOrd="0" presId="urn:microsoft.com/office/officeart/2005/8/layout/radial5"/>
    <dgm:cxn modelId="{FEA12A59-922B-42CB-BB29-F447DEB189A9}" type="presOf" srcId="{1BAF669B-6E0B-4F89-B00B-7C304EB41073}" destId="{83734407-F38E-46B9-B461-E355B6014702}" srcOrd="0" destOrd="0" presId="urn:microsoft.com/office/officeart/2005/8/layout/radial5"/>
    <dgm:cxn modelId="{A66E5F59-9B8A-4721-98F3-26A75ED50C64}" srcId="{A89055C1-D99F-414E-BD5D-CBB5487007D2}" destId="{1F1D7DCD-5CB4-4345-9F20-96AA5DFA2AA9}" srcOrd="5" destOrd="0" parTransId="{4FA56562-E29A-4D43-BBE8-66873EE36CE4}" sibTransId="{48273A79-E803-4350-886E-C7722AA770C8}"/>
    <dgm:cxn modelId="{A4AB8B7E-C034-436F-95FC-9723943A3000}" type="presOf" srcId="{1B623354-9D92-46F5-B788-D5564F0D6528}" destId="{77A390E8-9C2F-4F20-B882-65C53670692D}" srcOrd="1" destOrd="0" presId="urn:microsoft.com/office/officeart/2005/8/layout/radial5"/>
    <dgm:cxn modelId="{A9000485-8835-40DA-BF30-85AB1195C477}" srcId="{A89055C1-D99F-414E-BD5D-CBB5487007D2}" destId="{CE15712B-6950-4743-8759-79A730F67EB6}" srcOrd="4" destOrd="0" parTransId="{97735E09-C88C-4B0C-88DE-1CDFE9B1A4DB}" sibTransId="{20CFA95A-B793-411C-8E51-7D509EF71314}"/>
    <dgm:cxn modelId="{DF91A392-375C-4E54-AD8D-CE59AE5F521C}" type="presOf" srcId="{4FA56562-E29A-4D43-BBE8-66873EE36CE4}" destId="{CFC1017A-4D94-4CAA-863E-33C2B349797B}" srcOrd="1" destOrd="0" presId="urn:microsoft.com/office/officeart/2005/8/layout/radial5"/>
    <dgm:cxn modelId="{1528889A-7099-44B1-8264-36C5E3F0FD0E}" type="presOf" srcId="{4FA56562-E29A-4D43-BBE8-66873EE36CE4}" destId="{3C3F2313-2980-435E-8B8D-DDB011368D18}" srcOrd="0" destOrd="0" presId="urn:microsoft.com/office/officeart/2005/8/layout/radial5"/>
    <dgm:cxn modelId="{133AA4A3-A10F-4373-9C2A-3B8E6CC9A8C8}" type="presOf" srcId="{5AA5B09B-184C-4721-81BC-DE66CFA80925}" destId="{DD6A5BF4-A8D6-4E35-B6B8-174AC1546C49}" srcOrd="0" destOrd="0" presId="urn:microsoft.com/office/officeart/2005/8/layout/radial5"/>
    <dgm:cxn modelId="{9E5AE0B0-60FD-4F72-B113-A437E25D4567}" type="presOf" srcId="{1BAF669B-6E0B-4F89-B00B-7C304EB41073}" destId="{7C229C49-E27E-42D2-B6AD-E17034A0BAD3}" srcOrd="1" destOrd="0" presId="urn:microsoft.com/office/officeart/2005/8/layout/radial5"/>
    <dgm:cxn modelId="{BD4FFCBB-B83B-436C-B0E4-72E4E9CCF1E4}" type="presOf" srcId="{A89055C1-D99F-414E-BD5D-CBB5487007D2}" destId="{5AC46551-0D14-4040-9AF5-ABC28C1F09B3}" srcOrd="0" destOrd="0" presId="urn:microsoft.com/office/officeart/2005/8/layout/radial5"/>
    <dgm:cxn modelId="{E66A4FC0-4D2D-47E6-A458-2FA99179B2D5}" srcId="{A89055C1-D99F-414E-BD5D-CBB5487007D2}" destId="{74102E5B-9BBA-4C63-BDFD-933C1F41B329}" srcOrd="2" destOrd="0" parTransId="{1BAF669B-6E0B-4F89-B00B-7C304EB41073}" sibTransId="{76ECA258-D25D-49A4-9EEF-99F671BE6843}"/>
    <dgm:cxn modelId="{22649CC9-9BC0-423C-BF37-1A4F1FC44712}" type="presOf" srcId="{1B623354-9D92-46F5-B788-D5564F0D6528}" destId="{3FB9D235-9247-41B4-8008-067223191060}" srcOrd="0" destOrd="0" presId="urn:microsoft.com/office/officeart/2005/8/layout/radial5"/>
    <dgm:cxn modelId="{064D54CD-A72D-4E9A-A0D0-A27DC71F4451}" type="presOf" srcId="{97735E09-C88C-4B0C-88DE-1CDFE9B1A4DB}" destId="{DD111D36-EDFC-48C8-9B37-466144FB88A9}" srcOrd="1" destOrd="0" presId="urn:microsoft.com/office/officeart/2005/8/layout/radial5"/>
    <dgm:cxn modelId="{C9A577D9-0D0F-4B55-BED8-662D7215AC20}" srcId="{0ADE3419-7796-48E2-8727-C99D120554E2}" destId="{A89055C1-D99F-414E-BD5D-CBB5487007D2}" srcOrd="0" destOrd="0" parTransId="{6803FBA5-FF53-40D7-8CCB-CCB7B869DFF6}" sibTransId="{D5031E7B-A4E2-4883-96B4-84E5ECF1E4B8}"/>
    <dgm:cxn modelId="{159B7BE2-01E9-4AEF-8F7C-F7C7D6F057BF}" type="presOf" srcId="{CE15712B-6950-4743-8759-79A730F67EB6}" destId="{BB73A19A-3BEF-4035-96E3-24500B226F92}" srcOrd="0" destOrd="0" presId="urn:microsoft.com/office/officeart/2005/8/layout/radial5"/>
    <dgm:cxn modelId="{C1DD8AEC-15BA-4B86-BA66-60AD4B67651B}" srcId="{A89055C1-D99F-414E-BD5D-CBB5487007D2}" destId="{E8F50934-63C9-42DC-A87C-09172E7FCD79}" srcOrd="3" destOrd="0" parTransId="{1B623354-9D92-46F5-B788-D5564F0D6528}" sibTransId="{B71F3217-5453-4108-BEB5-A7F1F07F7E3B}"/>
    <dgm:cxn modelId="{E461A5F7-A08B-4E98-B16F-737A7C0C4F3D}" type="presOf" srcId="{6BE0A075-6A3B-499E-8C88-259CE48C6E82}" destId="{20188558-DBF8-45EB-A96C-D96CF1A0C16F}" srcOrd="0" destOrd="0" presId="urn:microsoft.com/office/officeart/2005/8/layout/radial5"/>
    <dgm:cxn modelId="{12556ACF-9A9A-433A-BC4A-FDD418FC0079}" type="presParOf" srcId="{1F4F6F04-29CB-451E-9FF2-78EE9F0549D7}" destId="{5AC46551-0D14-4040-9AF5-ABC28C1F09B3}" srcOrd="0" destOrd="0" presId="urn:microsoft.com/office/officeart/2005/8/layout/radial5"/>
    <dgm:cxn modelId="{CFED966E-6D0F-4FCC-9250-22522B6D661F}" type="presParOf" srcId="{1F4F6F04-29CB-451E-9FF2-78EE9F0549D7}" destId="{9E2E75D4-1E6E-40D0-9276-0B1D4D94F41E}" srcOrd="1" destOrd="0" presId="urn:microsoft.com/office/officeart/2005/8/layout/radial5"/>
    <dgm:cxn modelId="{9B84AF14-EDAE-4A8A-8327-2037CBEC3914}" type="presParOf" srcId="{9E2E75D4-1E6E-40D0-9276-0B1D4D94F41E}" destId="{E9BF12E7-7525-40FE-AEEF-5CC1F2199679}" srcOrd="0" destOrd="0" presId="urn:microsoft.com/office/officeart/2005/8/layout/radial5"/>
    <dgm:cxn modelId="{4D4C2CD2-CE2F-4612-A1CE-5D3441C9ACA1}" type="presParOf" srcId="{1F4F6F04-29CB-451E-9FF2-78EE9F0549D7}" destId="{20188558-DBF8-45EB-A96C-D96CF1A0C16F}" srcOrd="2" destOrd="0" presId="urn:microsoft.com/office/officeart/2005/8/layout/radial5"/>
    <dgm:cxn modelId="{128D210F-8343-47A4-9A51-8A3EC20DD6C9}" type="presParOf" srcId="{1F4F6F04-29CB-451E-9FF2-78EE9F0549D7}" destId="{DD6A5BF4-A8D6-4E35-B6B8-174AC1546C49}" srcOrd="3" destOrd="0" presId="urn:microsoft.com/office/officeart/2005/8/layout/radial5"/>
    <dgm:cxn modelId="{F16B2AAD-8FEF-41BD-8BEA-36F42A067136}" type="presParOf" srcId="{DD6A5BF4-A8D6-4E35-B6B8-174AC1546C49}" destId="{E84712F3-141F-40AF-9043-C216B73D03D8}" srcOrd="0" destOrd="0" presId="urn:microsoft.com/office/officeart/2005/8/layout/radial5"/>
    <dgm:cxn modelId="{BD9BD67A-1FF7-493A-AB58-C1D062844879}" type="presParOf" srcId="{1F4F6F04-29CB-451E-9FF2-78EE9F0549D7}" destId="{91BB1CCC-95D0-4C48-B37A-4762A771DCF6}" srcOrd="4" destOrd="0" presId="urn:microsoft.com/office/officeart/2005/8/layout/radial5"/>
    <dgm:cxn modelId="{EEEC4D07-80D5-4CF6-BAFD-6EC4DD139BB7}" type="presParOf" srcId="{1F4F6F04-29CB-451E-9FF2-78EE9F0549D7}" destId="{83734407-F38E-46B9-B461-E355B6014702}" srcOrd="5" destOrd="0" presId="urn:microsoft.com/office/officeart/2005/8/layout/radial5"/>
    <dgm:cxn modelId="{3A7F4B71-6A47-4079-B5F9-5C75954A306E}" type="presParOf" srcId="{83734407-F38E-46B9-B461-E355B6014702}" destId="{7C229C49-E27E-42D2-B6AD-E17034A0BAD3}" srcOrd="0" destOrd="0" presId="urn:microsoft.com/office/officeart/2005/8/layout/radial5"/>
    <dgm:cxn modelId="{D57A8038-0BD2-4797-BEAC-E1379AF31C1B}" type="presParOf" srcId="{1F4F6F04-29CB-451E-9FF2-78EE9F0549D7}" destId="{A96E8081-2A34-49A9-8DB0-F6BD7FDF3C8E}" srcOrd="6" destOrd="0" presId="urn:microsoft.com/office/officeart/2005/8/layout/radial5"/>
    <dgm:cxn modelId="{F577E1B0-5EDB-4DB0-BCC8-176F180B1853}" type="presParOf" srcId="{1F4F6F04-29CB-451E-9FF2-78EE9F0549D7}" destId="{3FB9D235-9247-41B4-8008-067223191060}" srcOrd="7" destOrd="0" presId="urn:microsoft.com/office/officeart/2005/8/layout/radial5"/>
    <dgm:cxn modelId="{2DA6BA8C-0DCC-47A3-B2CD-49C38D41B1F7}" type="presParOf" srcId="{3FB9D235-9247-41B4-8008-067223191060}" destId="{77A390E8-9C2F-4F20-B882-65C53670692D}" srcOrd="0" destOrd="0" presId="urn:microsoft.com/office/officeart/2005/8/layout/radial5"/>
    <dgm:cxn modelId="{FE7B0DF6-0F43-4D29-B7B8-5CB5308B4098}" type="presParOf" srcId="{1F4F6F04-29CB-451E-9FF2-78EE9F0549D7}" destId="{1AD21FFD-CAE5-4C80-B592-A6A298FD1FB5}" srcOrd="8" destOrd="0" presId="urn:microsoft.com/office/officeart/2005/8/layout/radial5"/>
    <dgm:cxn modelId="{67F2E3EA-D4A0-4DDE-83F3-5B3060977FA9}" type="presParOf" srcId="{1F4F6F04-29CB-451E-9FF2-78EE9F0549D7}" destId="{A924E8AC-D857-47BF-BD82-45F2B9D2025C}" srcOrd="9" destOrd="0" presId="urn:microsoft.com/office/officeart/2005/8/layout/radial5"/>
    <dgm:cxn modelId="{C7B263C6-0DBD-43A6-A972-7DAB5D0B4248}" type="presParOf" srcId="{A924E8AC-D857-47BF-BD82-45F2B9D2025C}" destId="{DD111D36-EDFC-48C8-9B37-466144FB88A9}" srcOrd="0" destOrd="0" presId="urn:microsoft.com/office/officeart/2005/8/layout/radial5"/>
    <dgm:cxn modelId="{E1685407-E10E-45A3-AF37-D36172878578}" type="presParOf" srcId="{1F4F6F04-29CB-451E-9FF2-78EE9F0549D7}" destId="{BB73A19A-3BEF-4035-96E3-24500B226F92}" srcOrd="10" destOrd="0" presId="urn:microsoft.com/office/officeart/2005/8/layout/radial5"/>
    <dgm:cxn modelId="{14871940-C2FA-4E9A-ADED-587CDDD78E26}" type="presParOf" srcId="{1F4F6F04-29CB-451E-9FF2-78EE9F0549D7}" destId="{3C3F2313-2980-435E-8B8D-DDB011368D18}" srcOrd="11" destOrd="0" presId="urn:microsoft.com/office/officeart/2005/8/layout/radial5"/>
    <dgm:cxn modelId="{64CF5A95-3CD6-4CD7-9007-0396C5D314BC}" type="presParOf" srcId="{3C3F2313-2980-435E-8B8D-DDB011368D18}" destId="{CFC1017A-4D94-4CAA-863E-33C2B349797B}" srcOrd="0" destOrd="0" presId="urn:microsoft.com/office/officeart/2005/8/layout/radial5"/>
    <dgm:cxn modelId="{A6A832FD-5B18-490D-B9F1-CBAACB809132}" type="presParOf" srcId="{1F4F6F04-29CB-451E-9FF2-78EE9F0549D7}" destId="{B7ABEBF8-55B8-47AF-A5CD-E8FED3C0EE1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6551-0D14-4040-9AF5-ABC28C1F09B3}">
      <dsp:nvSpPr>
        <dsp:cNvPr id="0" name=""/>
        <dsp:cNvSpPr/>
      </dsp:nvSpPr>
      <dsp:spPr>
        <a:xfrm>
          <a:off x="3445365" y="1885940"/>
          <a:ext cx="1424413" cy="14244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653965" y="2094540"/>
        <a:ext cx="1007213" cy="1007213"/>
      </dsp:txXfrm>
    </dsp:sp>
    <dsp:sp modelId="{9E2E75D4-1E6E-40D0-9276-0B1D4D94F41E}">
      <dsp:nvSpPr>
        <dsp:cNvPr id="0" name=""/>
        <dsp:cNvSpPr/>
      </dsp:nvSpPr>
      <dsp:spPr>
        <a:xfrm rot="16334334">
          <a:off x="4044901" y="1367613"/>
          <a:ext cx="302626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088522" y="1509832"/>
        <a:ext cx="211838" cy="290580"/>
      </dsp:txXfrm>
    </dsp:sp>
    <dsp:sp modelId="{20188558-DBF8-45EB-A96C-D96CF1A0C16F}">
      <dsp:nvSpPr>
        <dsp:cNvPr id="0" name=""/>
        <dsp:cNvSpPr/>
      </dsp:nvSpPr>
      <dsp:spPr>
        <a:xfrm>
          <a:off x="3036190" y="336320"/>
          <a:ext cx="2381320" cy="979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১৮৯৯,২৪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4926" y="479789"/>
        <a:ext cx="1683848" cy="692730"/>
      </dsp:txXfrm>
    </dsp:sp>
    <dsp:sp modelId="{DD6A5BF4-A8D6-4E35-B6B8-174AC1546C49}">
      <dsp:nvSpPr>
        <dsp:cNvPr id="0" name=""/>
        <dsp:cNvSpPr/>
      </dsp:nvSpPr>
      <dsp:spPr>
        <a:xfrm rot="20589480">
          <a:off x="5022134" y="2020620"/>
          <a:ext cx="486647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25250" y="2138528"/>
        <a:ext cx="341357" cy="290580"/>
      </dsp:txXfrm>
    </dsp:sp>
    <dsp:sp modelId="{91BB1CCC-95D0-4C48-B37A-4762A771DCF6}">
      <dsp:nvSpPr>
        <dsp:cNvPr id="0" name=""/>
        <dsp:cNvSpPr/>
      </dsp:nvSpPr>
      <dsp:spPr>
        <a:xfrm>
          <a:off x="5459270" y="1456069"/>
          <a:ext cx="2242554" cy="817200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বিদ্রোহী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87684" y="1575745"/>
        <a:ext cx="1585726" cy="577848"/>
      </dsp:txXfrm>
    </dsp:sp>
    <dsp:sp modelId="{83734407-F38E-46B9-B461-E355B6014702}">
      <dsp:nvSpPr>
        <dsp:cNvPr id="0" name=""/>
        <dsp:cNvSpPr/>
      </dsp:nvSpPr>
      <dsp:spPr>
        <a:xfrm rot="368874">
          <a:off x="4956883" y="2454079"/>
          <a:ext cx="222531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57075" y="2547364"/>
        <a:ext cx="155772" cy="290580"/>
      </dsp:txXfrm>
    </dsp:sp>
    <dsp:sp modelId="{A96E8081-2A34-49A9-8DB0-F6BD7FDF3C8E}">
      <dsp:nvSpPr>
        <dsp:cNvPr id="0" name=""/>
        <dsp:cNvSpPr/>
      </dsp:nvSpPr>
      <dsp:spPr>
        <a:xfrm>
          <a:off x="5171358" y="2521525"/>
          <a:ext cx="2674934" cy="659774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সেনাবাহিনীতে</a:t>
          </a:r>
          <a:r>
            <a:rPr lang="en-US" sz="1400" kern="1200" dirty="0"/>
            <a:t> যোগদানঃ১৯১৭</a:t>
          </a:r>
        </a:p>
      </dsp:txBody>
      <dsp:txXfrm>
        <a:off x="5563093" y="2618147"/>
        <a:ext cx="1891464" cy="466530"/>
      </dsp:txXfrm>
    </dsp:sp>
    <dsp:sp modelId="{3FB9D235-9247-41B4-8008-067223191060}">
      <dsp:nvSpPr>
        <dsp:cNvPr id="0" name=""/>
        <dsp:cNvSpPr/>
      </dsp:nvSpPr>
      <dsp:spPr>
        <a:xfrm rot="4583898">
          <a:off x="4273514" y="3209218"/>
          <a:ext cx="181002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94279" y="3279689"/>
        <a:ext cx="126701" cy="290580"/>
      </dsp:txXfrm>
    </dsp:sp>
    <dsp:sp modelId="{1AD21FFD-CAE5-4C80-B592-A6A298FD1FB5}">
      <dsp:nvSpPr>
        <dsp:cNvPr id="0" name=""/>
        <dsp:cNvSpPr/>
      </dsp:nvSpPr>
      <dsp:spPr>
        <a:xfrm>
          <a:off x="2507241" y="3619860"/>
          <a:ext cx="4139730" cy="1424413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রিক্তের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বেদন,মৃত্যুক্ষুধা,কুহেলিকা,ব্যাথার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শিউলিমালা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3490" y="3828460"/>
        <a:ext cx="2927232" cy="1007213"/>
      </dsp:txXfrm>
    </dsp:sp>
    <dsp:sp modelId="{A924E8AC-D857-47BF-BD82-45F2B9D2025C}">
      <dsp:nvSpPr>
        <dsp:cNvPr id="0" name=""/>
        <dsp:cNvSpPr/>
      </dsp:nvSpPr>
      <dsp:spPr>
        <a:xfrm rot="9836838">
          <a:off x="3037576" y="2632837"/>
          <a:ext cx="315757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30456" y="2716600"/>
        <a:ext cx="221030" cy="290580"/>
      </dsp:txXfrm>
    </dsp:sp>
    <dsp:sp modelId="{BB73A19A-3BEF-4035-96E3-24500B226F92}">
      <dsp:nvSpPr>
        <dsp:cNvPr id="0" name=""/>
        <dsp:cNvSpPr/>
      </dsp:nvSpPr>
      <dsp:spPr>
        <a:xfrm>
          <a:off x="92822" y="2619499"/>
          <a:ext cx="3030753" cy="142441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অগ্নি-বীণা,বিষের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ছায়ানট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চক্রবাক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সিন্ধুহিন্দোল,প্রলয়শিখা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666" y="2828099"/>
        <a:ext cx="2143065" cy="1007213"/>
      </dsp:txXfrm>
    </dsp:sp>
    <dsp:sp modelId="{3C3F2313-2980-435E-8B8D-DDB011368D18}">
      <dsp:nvSpPr>
        <dsp:cNvPr id="0" name=""/>
        <dsp:cNvSpPr/>
      </dsp:nvSpPr>
      <dsp:spPr>
        <a:xfrm rot="11890440">
          <a:off x="2745933" y="1980675"/>
          <a:ext cx="536686" cy="48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87599" y="2100193"/>
        <a:ext cx="391396" cy="290580"/>
      </dsp:txXfrm>
    </dsp:sp>
    <dsp:sp modelId="{B7ABEBF8-55B8-47AF-A5CD-E8FED3C0EE1E}">
      <dsp:nvSpPr>
        <dsp:cNvPr id="0" name=""/>
        <dsp:cNvSpPr/>
      </dsp:nvSpPr>
      <dsp:spPr>
        <a:xfrm>
          <a:off x="347757" y="1359937"/>
          <a:ext cx="2559628" cy="81532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১৯৭৬,২৯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606" y="1479338"/>
        <a:ext cx="1809930" cy="57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3E563-7B3E-4A32-A9F9-F747D375BC7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6C5E8-562D-4511-883B-54B73C32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A96F-CD14-48FB-BB15-D89D7DEC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B352F-EAD0-4E2E-AB98-244C44C5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FA16E-071F-415E-924C-4C348AC4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8768-FDC0-4953-A118-82A11F86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0D96B-AE73-4622-A7CC-8F03CBBB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9649-5441-4B61-BE59-C1327207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3222F-B56E-40BF-9D85-671A3DDBE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FF5A5-9B4F-4240-A410-ACD0F75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6BB1-291D-4228-8CB9-1021DDF3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B109-8519-43C3-9865-7B40E2D3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2D2FA-0C62-41D2-996F-29B9E0AC0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370D4-9ECC-4DC8-9FCC-D52FC32AC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9267-0D01-4407-B22E-43BF08AA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07E9-D0E7-4E15-B1B8-302C1732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1457-4D73-45C1-8565-E5603962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69F5-3A0F-49BF-A87F-9E6F9C3C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C192-193C-48D0-8F74-DD10F10E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EEFB-DCA2-41F8-B3EA-E0670EB4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2A8B-221F-4E9B-A541-DF833877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6D2C-0654-4F7D-98F9-ECF160B6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DB75-822E-4E32-A65A-AE11DA42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4762C-0BF0-4579-81E4-C849EEC5F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955-5891-4ECE-A726-1250C175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4F710-79FA-4692-B597-47B3C232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E096-3E90-4533-9CA3-F4797DA2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09FE-53DC-40A5-A132-99B755B9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C242-D857-4919-AFC5-F11C39AAB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31555-444A-487F-82AB-11BD08596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01E66-ADA2-4399-AB4D-41E8D8FC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AE337-8F3F-4D30-84A2-605BBD54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F4996-6A85-447D-88CC-726E52B8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FEE0-8AE7-4127-B907-7F786ADB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28DD4-395C-489A-9E30-85A250F8F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AAC38-9653-4910-B28E-D09DE22C8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76FD0-0B19-45F7-A8AE-4CF8E13C3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73D32-1232-4A80-9862-0F533DE13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5AFA1-DF4F-496D-8952-E7A3100A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573EA-1A64-4193-80D7-642EEC3B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CF1BA-8FBC-49E0-AC04-9B6D9B34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8CFC-F3C7-455C-845C-A9373792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B087C-2022-4D8D-84C8-7AA98799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D4799-A8F5-4BBB-A97E-EA89A3E7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E4D91-F976-4A8E-8FFE-377C18C9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4FC1C-68B0-4A95-86F7-E0FC4C63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DF906-8B26-4955-A4B9-C7FB0D94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CC79-E9B0-47E6-9243-61895085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72ADF-7157-43DA-A87D-27AD89FB217A}"/>
              </a:ext>
            </a:extLst>
          </p:cNvPr>
          <p:cNvSpPr txBox="1"/>
          <p:nvPr userDrawn="1"/>
        </p:nvSpPr>
        <p:spPr>
          <a:xfrm>
            <a:off x="838200" y="6352143"/>
            <a:ext cx="928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Arifuzzaman,Asst.Teacher,Panchgaon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Dakhil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Madrasah,Nalitabar,Sherpur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5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8580-E6E2-480E-B1BE-AE6EA2D8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6767-8A11-4C0C-A40E-76E529948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CE416-2C58-44AA-A00C-AAEAC901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FCA1E-0A06-4910-8490-56E2D960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A83A6-6C14-49DE-AD86-D0C51779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078A4-7A80-41F7-9BC7-0B09F6F3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CDD0-244F-48E8-8D05-B6ED6E93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5BD3F-8AE9-447C-A1A5-B771590EF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370D6-B299-4FC4-946B-CFAF3B637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D0E1-2F7E-493A-A247-234BC9A6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72EB9-93B7-4302-81B7-FBE4EEAB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5A72-7563-420C-9015-DAA1E185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AE9ED-679C-43E3-8550-B0F6C686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EF811-7B30-45D7-A614-B39F5CEF1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9AC26-7400-450F-B91F-EC7EFD881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7DA0B-55D4-4E4F-9D07-3546F30ED60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81625-22C3-4CD1-A6BB-A9C54D32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B65E4-E34C-4CB6-9B4D-E64DC5691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47CF-E022-4557-B697-2F7EE269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AMAR ALL PICTURE\AMAR All PICTURE\Man++\598574_306981329416119_15475628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907" y="112389"/>
            <a:ext cx="8375441" cy="624373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8DB0C8-3AD6-40A2-A2A3-2584AB31F053}"/>
              </a:ext>
            </a:extLst>
          </p:cNvPr>
          <p:cNvSpPr/>
          <p:nvPr/>
        </p:nvSpPr>
        <p:spPr>
          <a:xfrm>
            <a:off x="3790121" y="284667"/>
            <a:ext cx="4071119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477030-05F7-4962-B89C-1864BAC8882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9"/>
          <a:stretch/>
        </p:blipFill>
        <p:spPr>
          <a:xfrm>
            <a:off x="647700" y="1600200"/>
            <a:ext cx="32004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BF5E95-03CD-4415-8388-19904F2EE5D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3200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D711B-5EF1-4676-8A9D-AA109971861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600200"/>
            <a:ext cx="3200400" cy="365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B43241-00E6-4281-92A8-378389C56ED5}"/>
              </a:ext>
            </a:extLst>
          </p:cNvPr>
          <p:cNvSpPr/>
          <p:nvPr/>
        </p:nvSpPr>
        <p:spPr>
          <a:xfrm>
            <a:off x="1894040" y="57388"/>
            <a:ext cx="8005333" cy="148654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ভুখারি ফিরিয়া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লে,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চলিতে চলিতে বলে-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আশিটা বছর কেটে গেল, আ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ডাকিনি তোমায় কভু,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7BD77-96CA-4A00-A730-BA48412DFD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71B0B-4B2B-43F6-971E-40A828C648C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/>
          <a:stretch/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89BB2-F30B-475E-A857-332254BE66A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937E99-13FD-47AA-ADFF-D67EA03DE430}"/>
              </a:ext>
            </a:extLst>
          </p:cNvPr>
          <p:cNvSpPr/>
          <p:nvPr/>
        </p:nvSpPr>
        <p:spPr>
          <a:xfrm>
            <a:off x="2766391" y="297663"/>
            <a:ext cx="6367670" cy="8685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ক্ষুধার অন্ন তা বলে বন্ধ করনি প্রভু।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que 3.jpg">
            <a:extLst>
              <a:ext uri="{FF2B5EF4-FFF2-40B4-BE49-F238E27FC236}">
                <a16:creationId xmlns:a16="http://schemas.microsoft.com/office/drawing/2014/main" id="{D51C834D-842D-43DF-810A-DC858E525F32}"/>
              </a:ext>
            </a:extLst>
          </p:cNvPr>
          <p:cNvPicPr>
            <a:picLocks/>
          </p:cNvPicPr>
          <p:nvPr/>
        </p:nvPicPr>
        <p:blipFill>
          <a:blip r:embed="rId2"/>
          <a:srcRect l="6522"/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76739-D35B-4DAC-83CC-D4AFE31ECCE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2E483-2BF7-4A82-BA76-18DD6DADB3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EA8BB2-A41C-42C6-A749-DF0A6339EC18}"/>
              </a:ext>
            </a:extLst>
          </p:cNvPr>
          <p:cNvSpPr/>
          <p:nvPr/>
        </p:nvSpPr>
        <p:spPr>
          <a:xfrm>
            <a:off x="2630658" y="140677"/>
            <a:ext cx="7399608" cy="113948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লাগায়েছে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</p:txBody>
      </p:sp>
    </p:spTree>
    <p:extLst>
      <p:ext uri="{BB962C8B-B14F-4D97-AF65-F5344CB8AC3E}">
        <p14:creationId xmlns:p14="http://schemas.microsoft.com/office/powerpoint/2010/main" val="15594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748549-9B76-45B0-AA02-2F6D0C200D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49E63A-65E2-4788-BBE2-6884507DA00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01013-0D59-46F0-BE8A-2C164427BB4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A0E0A1-9C6C-4867-BD91-4A8E4782DB7B}"/>
              </a:ext>
            </a:extLst>
          </p:cNvPr>
          <p:cNvSpPr/>
          <p:nvPr/>
        </p:nvSpPr>
        <p:spPr>
          <a:xfrm>
            <a:off x="990600" y="386430"/>
            <a:ext cx="10508974" cy="89903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 চেঙ্গিস,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 কালাপাহাড়?</a:t>
            </a: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FE692-9301-4D4D-90D5-A1FC2BBEA8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600200"/>
            <a:ext cx="292608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ED91B-93CD-4449-9802-B2D82A4494D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600200"/>
            <a:ext cx="2926080" cy="3657600"/>
          </a:xfrm>
          <a:prstGeom prst="rect">
            <a:avLst/>
          </a:prstGeom>
        </p:spPr>
      </p:pic>
      <p:pic>
        <p:nvPicPr>
          <p:cNvPr id="7" name="Picture 6" descr="Door-Pulls.jpg">
            <a:extLst>
              <a:ext uri="{FF2B5EF4-FFF2-40B4-BE49-F238E27FC236}">
                <a16:creationId xmlns:a16="http://schemas.microsoft.com/office/drawing/2014/main" id="{27505658-83C3-438A-9DD9-46F7A5A5E0A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0" y="1600200"/>
            <a:ext cx="292608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ABCF26-8A75-44B4-9CC3-6F80DDD27042}"/>
              </a:ext>
            </a:extLst>
          </p:cNvPr>
          <p:cNvSpPr/>
          <p:nvPr/>
        </p:nvSpPr>
        <p:spPr>
          <a:xfrm>
            <a:off x="1325217" y="386430"/>
            <a:ext cx="9501810" cy="89903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ঙে ফেল ঐ ভজনালয়ের যত তালা-দেওয়া দ্বার!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AFB4F-E03E-4F3F-BD1D-9C7B344FE6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600200"/>
            <a:ext cx="292608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12B03-2145-4765-921A-AA60EA3446D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600200"/>
            <a:ext cx="292608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4B387-771D-4003-BEC9-9B379DCE77C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600200"/>
            <a:ext cx="292608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054AA1-4C04-4F1F-AD62-2F586618DCF5}"/>
              </a:ext>
            </a:extLst>
          </p:cNvPr>
          <p:cNvSpPr/>
          <p:nvPr/>
        </p:nvSpPr>
        <p:spPr>
          <a:xfrm>
            <a:off x="1756116" y="299704"/>
            <a:ext cx="9202615" cy="9804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খোদার ঘরে কে কপাট লাগায়, কে দেয় সেখানে তালা?</a:t>
            </a:r>
          </a:p>
        </p:txBody>
      </p:sp>
    </p:spTree>
    <p:extLst>
      <p:ext uri="{BB962C8B-B14F-4D97-AF65-F5344CB8AC3E}">
        <p14:creationId xmlns:p14="http://schemas.microsoft.com/office/powerpoint/2010/main" val="3724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0A57E-52A0-4CC9-A815-79EDB2163A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600200"/>
            <a:ext cx="329184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3AACA-F0F6-4A2E-B899-9CF9EF84A97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600200"/>
            <a:ext cx="329184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2BCB7-A821-45EF-8A71-32A119BAF2D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600200"/>
            <a:ext cx="329184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4305AC-09E2-4152-B58F-43C835BF8697}"/>
              </a:ext>
            </a:extLst>
          </p:cNvPr>
          <p:cNvSpPr/>
          <p:nvPr/>
        </p:nvSpPr>
        <p:spPr>
          <a:xfrm>
            <a:off x="1657643" y="182881"/>
            <a:ext cx="8316352" cy="9847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সব দ্বার এর খোলা রবে, চালা হাতুরি শাবল চালা 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8F39-068E-4E5F-8827-8F225A66B6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6" y="1691640"/>
            <a:ext cx="2560320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1F037-AC0F-4CCE-8812-4EF618D84DB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08" y="1691640"/>
            <a:ext cx="2560320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C03AE-24E2-4647-A08C-83A4CF8B47E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691640"/>
            <a:ext cx="2560320" cy="347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77DD87-055E-49AC-99A4-FAB56C69876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691640"/>
            <a:ext cx="2560320" cy="3474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7CF01C-53E2-47E5-B228-1953E8DD18D7}"/>
              </a:ext>
            </a:extLst>
          </p:cNvPr>
          <p:cNvSpPr/>
          <p:nvPr/>
        </p:nvSpPr>
        <p:spPr>
          <a:xfrm>
            <a:off x="1649462" y="110802"/>
            <a:ext cx="7772400" cy="14794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হায় রে ভজনালয়,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মিনারে চড়িয়া ভণ্ড গাহে স্বার্থের জয়!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286000" y="2052909"/>
            <a:ext cx="1828800" cy="6400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1828800" y="3653110"/>
            <a:ext cx="2362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ভজনালয়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696200" y="1976709"/>
            <a:ext cx="2286000" cy="6400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7696200" y="3576909"/>
            <a:ext cx="26670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প্রার্থনার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2209800" y="5329510"/>
            <a:ext cx="1828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পুরুত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7696200" y="5329510"/>
            <a:ext cx="2286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পুরোহিত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7dc881436b3044bd49e7aafc22b9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768683"/>
            <a:ext cx="21336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o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3195909"/>
            <a:ext cx="1930524" cy="1315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Ramakrish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224" y="4796109"/>
            <a:ext cx="1905000" cy="153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1854B5-261F-44BB-96AB-E65612A20220}"/>
              </a:ext>
            </a:extLst>
          </p:cNvPr>
          <p:cNvSpPr/>
          <p:nvPr/>
        </p:nvSpPr>
        <p:spPr>
          <a:xfrm>
            <a:off x="4038600" y="340727"/>
            <a:ext cx="3352800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1304" y="1542987"/>
            <a:ext cx="10389705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১।“সবার উপরে মানুষ সত্য তাহার উপরে নাই”-উক্তিটি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“মানুষ” কবিতার আলোকে বিশ্লেষণ করে যুক্তি প্রদর্শন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304" y="3803853"/>
            <a:ext cx="10389705" cy="1228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14350" indent="-514350" defTabSz="525463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‘মানুষ’ কবিতা অবলম্ববে সকল মানুষের মধ্যে কীভাবে সমতা বিধান করবে তা বিশ্লেষণ কর।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C67E4-270C-42AD-926F-324F05784786}"/>
              </a:ext>
            </a:extLst>
          </p:cNvPr>
          <p:cNvSpPr/>
          <p:nvPr/>
        </p:nvSpPr>
        <p:spPr>
          <a:xfrm>
            <a:off x="3087756" y="335176"/>
            <a:ext cx="3829878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028158" y="843434"/>
            <a:ext cx="82211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873104" y="2495164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232867" y="2495164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86265" y="750592"/>
            <a:ext cx="4519741" cy="725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4602" y="784225"/>
            <a:ext cx="3586475" cy="7056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6702" y="3187662"/>
            <a:ext cx="432278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2800" dirty="0">
              <a:latin typeface="NikoshBAN" panose="02000000000000000000" pitchFamily="2" charset="0"/>
              <a:ea typeface="Microsoft YaHei" panose="020B0503020204020204" pitchFamily="34" charset="-122"/>
              <a:cs typeface="NikoshBAN" panose="02000000000000000000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369456" y="4526486"/>
            <a:ext cx="442046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51" y="1892335"/>
            <a:ext cx="2034837" cy="2509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69" y="5354051"/>
            <a:ext cx="9525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5" y="5316947"/>
            <a:ext cx="952500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99" y="4474758"/>
            <a:ext cx="952500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7" y="4357236"/>
            <a:ext cx="952500" cy="1238250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886265" y="1541053"/>
            <a:ext cx="4690509" cy="29854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আরিফুজ্জামান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পাঁচগাঁও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নালিতাবাড়ি,শেরপুর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01724737522</a:t>
            </a:r>
          </a:p>
        </p:txBody>
      </p:sp>
      <p:pic>
        <p:nvPicPr>
          <p:cNvPr id="16" name="Picture 15" descr="gfgfhghgjhgjghj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00" y="1757834"/>
            <a:ext cx="1905000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81" y="4614723"/>
            <a:ext cx="1671657" cy="2093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D21649-7C2E-41EE-9D42-0628A54B35D2}"/>
              </a:ext>
            </a:extLst>
          </p:cNvPr>
          <p:cNvSpPr/>
          <p:nvPr/>
        </p:nvSpPr>
        <p:spPr>
          <a:xfrm>
            <a:off x="3848096" y="25109"/>
            <a:ext cx="3723484" cy="66051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1">
            <a:extLst>
              <a:ext uri="{FF2B5EF4-FFF2-40B4-BE49-F238E27FC236}">
                <a16:creationId xmlns:a16="http://schemas.microsoft.com/office/drawing/2014/main" id="{B6F5D0B7-B24B-43AC-83AD-8C05AA2B432C}"/>
              </a:ext>
            </a:extLst>
          </p:cNvPr>
          <p:cNvSpPr txBox="1"/>
          <p:nvPr/>
        </p:nvSpPr>
        <p:spPr>
          <a:xfrm>
            <a:off x="1686523" y="873434"/>
            <a:ext cx="88121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মুসাফির প্রভুকে না ডেকে কত বছর কাটিয়েছে?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।ঊন আশি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একাশি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79C7452E-097E-4B26-90B7-1660378F05AC}"/>
              </a:ext>
            </a:extLst>
          </p:cNvPr>
          <p:cNvSpPr txBox="1"/>
          <p:nvPr/>
        </p:nvSpPr>
        <p:spPr>
          <a:xfrm>
            <a:off x="1714893" y="1889802"/>
            <a:ext cx="876254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মামুদ কত বার ভারত আক্রমণ 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 বার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১৭ বার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১৮ বার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2FEC35-EC76-48C6-B8B2-002E8E60A1FE}"/>
              </a:ext>
            </a:extLst>
          </p:cNvPr>
          <p:cNvSpPr/>
          <p:nvPr/>
        </p:nvSpPr>
        <p:spPr>
          <a:xfrm>
            <a:off x="4030753" y="1288149"/>
            <a:ext cx="629311" cy="5292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DE913C-4076-47DF-B0E0-A8CBABC3ADFB}"/>
              </a:ext>
            </a:extLst>
          </p:cNvPr>
          <p:cNvSpPr/>
          <p:nvPr/>
        </p:nvSpPr>
        <p:spPr>
          <a:xfrm>
            <a:off x="3619936" y="2401025"/>
            <a:ext cx="588292" cy="495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89F249AF-D0C5-437F-8CD4-8E42CEE80B79}"/>
              </a:ext>
            </a:extLst>
          </p:cNvPr>
          <p:cNvSpPr txBox="1"/>
          <p:nvPr/>
        </p:nvSpPr>
        <p:spPr>
          <a:xfrm>
            <a:off x="1763509" y="2901204"/>
            <a:ext cx="876320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দেবালয় ধবংস করেছিলেন কে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চেঙ্গিস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খ.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গজনি মামুদ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গ.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কালাপাহাড়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A80E1B-B927-4BDC-9F7B-DE1B30A1A1A0}"/>
              </a:ext>
            </a:extLst>
          </p:cNvPr>
          <p:cNvSpPr/>
          <p:nvPr/>
        </p:nvSpPr>
        <p:spPr>
          <a:xfrm>
            <a:off x="6258400" y="3317055"/>
            <a:ext cx="636856" cy="538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D5A3414E-CCAB-4A18-BEEF-B04E14A62929}"/>
              </a:ext>
            </a:extLst>
          </p:cNvPr>
          <p:cNvSpPr txBox="1"/>
          <p:nvPr/>
        </p:nvSpPr>
        <p:spPr>
          <a:xfrm>
            <a:off x="1624372" y="3969902"/>
            <a:ext cx="893645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ধর্মজাতি কেমন?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খ.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অভেদ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ভিন্ন ভিন্ন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কোনটাই 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DE47C6-8A4C-4C53-8E15-A82D4140ACB2}"/>
              </a:ext>
            </a:extLst>
          </p:cNvPr>
          <p:cNvSpPr/>
          <p:nvPr/>
        </p:nvSpPr>
        <p:spPr>
          <a:xfrm>
            <a:off x="3494434" y="4338769"/>
            <a:ext cx="650113" cy="556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41B9657C-6246-4F5A-A5F7-6D5B67669CEC}"/>
              </a:ext>
            </a:extLst>
          </p:cNvPr>
          <p:cNvSpPr txBox="1"/>
          <p:nvPr/>
        </p:nvSpPr>
        <p:spPr>
          <a:xfrm>
            <a:off x="1590261" y="4991948"/>
            <a:ext cx="878378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পূজারীর ও মোল্লা সাহেবের চরিত্রের বৈশিষ্ট্য হলো-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i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লোভ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অবজ্ঞা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ঈর্ষা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iii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iii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  ii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iii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1675C0-2B84-43B5-8EF8-DEE02CC80FA8}"/>
              </a:ext>
            </a:extLst>
          </p:cNvPr>
          <p:cNvSpPr/>
          <p:nvPr/>
        </p:nvSpPr>
        <p:spPr>
          <a:xfrm>
            <a:off x="6092599" y="6194573"/>
            <a:ext cx="650113" cy="556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2BC3CF-2D78-4605-83F3-B6610A9B6E68}"/>
              </a:ext>
            </a:extLst>
          </p:cNvPr>
          <p:cNvSpPr/>
          <p:nvPr/>
        </p:nvSpPr>
        <p:spPr>
          <a:xfrm>
            <a:off x="8115693" y="47952"/>
            <a:ext cx="3082394" cy="7520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ক্লিক করি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9A7E4E-157B-4B73-BF91-2769D3E421CF}"/>
              </a:ext>
            </a:extLst>
          </p:cNvPr>
          <p:cNvSpPr/>
          <p:nvPr/>
        </p:nvSpPr>
        <p:spPr>
          <a:xfrm>
            <a:off x="3494434" y="68410"/>
            <a:ext cx="3082394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1953" y="1370741"/>
            <a:ext cx="3839845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1020418" y="4245291"/>
            <a:ext cx="10933043" cy="15064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‘মানুষ’ কবিতাটি সাম্যবাদী চেতনার এক অনবদ্য রূপ’-উক্তিটির স্বপক্ষে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275E4-A518-4EF9-AFFC-F6B9968C554F}"/>
              </a:ext>
            </a:extLst>
          </p:cNvPr>
          <p:cNvSpPr/>
          <p:nvPr/>
        </p:nvSpPr>
        <p:spPr>
          <a:xfrm>
            <a:off x="3918032" y="384537"/>
            <a:ext cx="3208351" cy="82141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603665" y="0"/>
            <a:ext cx="8640265" cy="5910470"/>
          </a:xfrm>
          <a:prstGeom prst="irregularSeal2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-17210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46" y="4149437"/>
            <a:ext cx="2940949" cy="2202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65" y="4502427"/>
            <a:ext cx="2619375" cy="2007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2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c172e4cb0cc1a4c21e5efbf5da17087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" y="1828800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280x720-V-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0" y="1828800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engal_Tiger_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20" y="1828800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4603527082_1111c856c1_m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204960" y="1828800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D3C3CF-1CD8-4BA6-A11D-F535ECD77284}"/>
              </a:ext>
            </a:extLst>
          </p:cNvPr>
          <p:cNvSpPr/>
          <p:nvPr/>
        </p:nvSpPr>
        <p:spPr>
          <a:xfrm>
            <a:off x="1615440" y="70133"/>
            <a:ext cx="7892994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D1294-DD10-4102-8CD3-FDA917E6B7C6}"/>
              </a:ext>
            </a:extLst>
          </p:cNvPr>
          <p:cNvSpPr/>
          <p:nvPr/>
        </p:nvSpPr>
        <p:spPr>
          <a:xfrm>
            <a:off x="976685" y="5198445"/>
            <a:ext cx="917050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E676A-11A6-4D04-881A-F6131514303A}"/>
              </a:ext>
            </a:extLst>
          </p:cNvPr>
          <p:cNvSpPr/>
          <p:nvPr/>
        </p:nvSpPr>
        <p:spPr>
          <a:xfrm>
            <a:off x="4438153" y="745994"/>
            <a:ext cx="2810787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BE4D2-617A-4634-B5B2-421ACCF1DF30}"/>
              </a:ext>
            </a:extLst>
          </p:cNvPr>
          <p:cNvSpPr/>
          <p:nvPr/>
        </p:nvSpPr>
        <p:spPr>
          <a:xfrm>
            <a:off x="3432313" y="3657945"/>
            <a:ext cx="6318636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5219518"/>
              </p:ext>
            </p:extLst>
          </p:nvPr>
        </p:nvGraphicFramePr>
        <p:xfrm>
          <a:off x="1542874" y="983674"/>
          <a:ext cx="8137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9EDA2C-B687-4FAF-BF57-E963E5BE702D}"/>
              </a:ext>
            </a:extLst>
          </p:cNvPr>
          <p:cNvSpPr/>
          <p:nvPr/>
        </p:nvSpPr>
        <p:spPr>
          <a:xfrm>
            <a:off x="3392195" y="79628"/>
            <a:ext cx="4718135" cy="7520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C46551-0D14-4040-9AF5-ABC28C1F0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5AC46551-0D14-4040-9AF5-ABC28C1F0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AC46551-0D14-4040-9AF5-ABC28C1F0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2E75D4-1E6E-40D0-9276-0B1D4D94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9E2E75D4-1E6E-40D0-9276-0B1D4D94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E2E75D4-1E6E-40D0-9276-0B1D4D94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88558-DBF8-45EB-A96C-D96CF1A0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20188558-DBF8-45EB-A96C-D96CF1A0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0188558-DBF8-45EB-A96C-D96CF1A0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6A5BF4-A8D6-4E35-B6B8-174AC154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D6A5BF4-A8D6-4E35-B6B8-174AC154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DD6A5BF4-A8D6-4E35-B6B8-174AC154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BB1CCC-95D0-4C48-B37A-4762A771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91BB1CCC-95D0-4C48-B37A-4762A771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1BB1CCC-95D0-4C48-B37A-4762A771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34407-F38E-46B9-B461-E355B6014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3734407-F38E-46B9-B461-E355B6014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83734407-F38E-46B9-B461-E355B6014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6E8081-2A34-49A9-8DB0-F6BD7FDF3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96E8081-2A34-49A9-8DB0-F6BD7FDF3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96E8081-2A34-49A9-8DB0-F6BD7FDF3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B9D235-9247-41B4-8008-06722319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FB9D235-9247-41B4-8008-06722319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3FB9D235-9247-41B4-8008-06722319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21FFD-CAE5-4C80-B592-A6A298FD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1AD21FFD-CAE5-4C80-B592-A6A298FD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AD21FFD-CAE5-4C80-B592-A6A298FD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4E8AC-D857-47BF-BD82-45F2B9D2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A924E8AC-D857-47BF-BD82-45F2B9D2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A924E8AC-D857-47BF-BD82-45F2B9D2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73A19A-3BEF-4035-96E3-24500B226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B73A19A-3BEF-4035-96E3-24500B226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B73A19A-3BEF-4035-96E3-24500B226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F2313-2980-435E-8B8D-DDB011368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3C3F2313-2980-435E-8B8D-DDB011368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3C3F2313-2980-435E-8B8D-DDB011368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BEBF8-55B8-47AF-A5CD-E8FED3C0E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B7ABEBF8-55B8-47AF-A5CD-E8FED3C0E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B7ABEBF8-55B8-47AF-A5CD-E8FED3C0E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0" y="-39756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কবি পরিচিতি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দৃষ্টিভঙ্গির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‘মানুষ’ কবিতার মূলভাব বিশ্লেষণ করতে পারবে।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2" y="846431"/>
            <a:ext cx="10310725" cy="5320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B586E9-6EDC-4F4A-BBD8-9A83AA295B73}"/>
              </a:ext>
            </a:extLst>
          </p:cNvPr>
          <p:cNvSpPr/>
          <p:nvPr/>
        </p:nvSpPr>
        <p:spPr>
          <a:xfrm>
            <a:off x="3576762" y="62244"/>
            <a:ext cx="3698682" cy="69142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8" y="993048"/>
            <a:ext cx="10000224" cy="487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BD13D9-7F64-4756-957C-462A9A9FCDFF}"/>
              </a:ext>
            </a:extLst>
          </p:cNvPr>
          <p:cNvSpPr/>
          <p:nvPr/>
        </p:nvSpPr>
        <p:spPr>
          <a:xfrm>
            <a:off x="3843130" y="145774"/>
            <a:ext cx="3458818" cy="69142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que 3.jpg">
            <a:extLst>
              <a:ext uri="{FF2B5EF4-FFF2-40B4-BE49-F238E27FC236}">
                <a16:creationId xmlns:a16="http://schemas.microsoft.com/office/drawing/2014/main" id="{2566BE08-7424-4EE9-B349-0CB023A51DBE}"/>
              </a:ext>
            </a:extLst>
          </p:cNvPr>
          <p:cNvPicPr>
            <a:picLocks/>
          </p:cNvPicPr>
          <p:nvPr/>
        </p:nvPicPr>
        <p:blipFill>
          <a:blip r:embed="rId2"/>
          <a:srcRect l="6522"/>
          <a:stretch>
            <a:fillRect/>
          </a:stretch>
        </p:blipFill>
        <p:spPr>
          <a:xfrm>
            <a:off x="990600" y="1600200"/>
            <a:ext cx="32004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F93A9-C6E0-439D-984E-8CCCE887F75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32004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36336-FA7A-499D-8AC9-8C4AD0D5FC0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200400" cy="3657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348456-65DB-43C6-A189-B79787D38A0C}"/>
              </a:ext>
            </a:extLst>
          </p:cNvPr>
          <p:cNvSpPr/>
          <p:nvPr/>
        </p:nvSpPr>
        <p:spPr>
          <a:xfrm>
            <a:off x="1674056" y="86219"/>
            <a:ext cx="9087728" cy="13627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55000">
                <a:srgbClr val="FF0000">
                  <a:alpha val="43000"/>
                </a:srgbClr>
              </a:gs>
              <a:gs pos="100000">
                <a:schemeClr val="accent6"/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ভুখারি কহিল, না বাবা! মোল্লা হাঁকিল-তা হলে শালা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সোজা পথ দেখ!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গোস্ত-রুটি নিয়া মসজিদে দিল তালা।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479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Microsoft YaHei</vt:lpstr>
      <vt:lpstr>Arial</vt:lpstr>
      <vt:lpstr>Arial Rounded MT Bold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PDM</cp:lastModifiedBy>
  <cp:revision>31</cp:revision>
  <dcterms:created xsi:type="dcterms:W3CDTF">2021-06-08T23:40:04Z</dcterms:created>
  <dcterms:modified xsi:type="dcterms:W3CDTF">2022-07-30T12:09:19Z</dcterms:modified>
</cp:coreProperties>
</file>