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73" r:id="rId5"/>
    <p:sldId id="277" r:id="rId6"/>
    <p:sldId id="274" r:id="rId7"/>
    <p:sldId id="279" r:id="rId8"/>
    <p:sldId id="280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3B3CD-C263-43B5-84E8-0BF341C57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18F45-CBB5-4192-A733-14D74E2248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B7732-C888-4874-9C67-F597F93F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1E71-E02D-476B-9395-E40689A515D4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6A70E-8DA5-43DB-B0BF-2CCDA5BBF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D324D-BBAC-4A86-8214-62C4FA01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B14D-24A4-425B-BC67-7F7EFDCB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4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5377-2E0B-4E2B-9F03-C695B7B5F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21EA3-5474-4D72-8F9B-B146569FDB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583FA-90CA-4E17-AFD0-F04F40E6B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1E71-E02D-476B-9395-E40689A515D4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B58F5-9CF5-45E8-A835-C960339B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D6494-04D0-4547-A0F1-D922880CA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B14D-24A4-425B-BC67-7F7EFDCB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3BABCB-F429-42D7-A562-2BC2D986A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E2C586-B8C0-4DEA-B316-26B0BFF9C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A7884-8E36-4761-A9B7-12771221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1E71-E02D-476B-9395-E40689A515D4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5AC2D-09C9-42BE-A5DA-25CF468E3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A6511-F742-4B2E-96CF-CF10A6D1E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B14D-24A4-425B-BC67-7F7EFDCB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7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3C485-4650-4BD1-B7E5-EA9C03080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293AB-6180-4558-99B7-5ECE5DD9B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F2167-19E9-4AE7-B2BF-8E17D5C72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1E71-E02D-476B-9395-E40689A515D4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58099-FFC5-4562-89B8-4EEA7EB78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0C98D-1045-4E50-9292-541FA739E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B14D-24A4-425B-BC67-7F7EFDCB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1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DFF9A-A499-4183-BA17-3F58AA6A7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05665-C55F-4E93-910F-9E0DA71F0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D0247-44BF-41E3-98D3-417AC22DE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1E71-E02D-476B-9395-E40689A515D4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A0A2A-786D-435F-B993-1C184612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EF0E0-B03F-48FD-AE4A-D5FDD7F20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B14D-24A4-425B-BC67-7F7EFDCB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0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DDFE9-35FC-4149-8609-81D4474D4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12AE3-CA6A-4CC2-9842-977CDC913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D5B421-18AD-403F-BDBB-E09A9D54C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393F6-FB29-4080-AA14-FEBE62B7E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1E71-E02D-476B-9395-E40689A515D4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23DE8-A4CC-4C6F-A2F6-AFD49747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12A6F-51C8-4F2D-B468-27252274F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B14D-24A4-425B-BC67-7F7EFDCB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2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54962-7305-4586-8F94-7B64C840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830C71-72D6-4FB7-A353-40BB10CDE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AAB0F2-AC55-446B-9E45-EC7DA984F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058FC2-3B85-4FF3-8B30-4A9ECC40A5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690D47-F850-429F-9425-3BFB4B02E3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EC4C7F-6312-4CEB-A3DE-EE159ADA6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1E71-E02D-476B-9395-E40689A515D4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35643E-5873-4509-BE48-E5AE006F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B9C7F7-7111-4FE0-BD83-02BA7426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B14D-24A4-425B-BC67-7F7EFDCB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3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3AFFC-2C7D-41B0-B494-F675EF2FC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1852CD-8B4E-4AF0-ADDE-174D4D332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1E71-E02D-476B-9395-E40689A515D4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C0DFD-A941-454B-9746-E87B427F6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8C70F0-6F95-4B0F-BD17-B8240EBE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B14D-24A4-425B-BC67-7F7EFDCB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5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228BD7-6724-4F57-91B5-B7C374F82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1E71-E02D-476B-9395-E40689A515D4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65D0FE-26CB-4737-88DB-33630A092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B57695-3E47-4F7F-94F9-BA7FFF8C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B14D-24A4-425B-BC67-7F7EFDCB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3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4AAF9-84C7-471A-992E-B586DDDEB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56DB6-2562-422A-9F2B-0571A0991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B29575-F64F-4EE7-BFC7-F748CA8BA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35FA9-E8A6-4681-927C-B33E3D5E1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1E71-E02D-476B-9395-E40689A515D4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394A7-7D02-4819-BDB2-E219A18DE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BE518-EDED-42E1-B6C5-A20D20C7E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B14D-24A4-425B-BC67-7F7EFDCB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7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998E-6D23-4611-AF2E-CE6A1C564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3EA12-6FC4-482A-B059-D75C601B8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C511F-B3BE-4F4E-B842-CECBAF5A0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26056-71F6-499B-BDBA-9DC6A8CF9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F1E71-E02D-476B-9395-E40689A515D4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C1B85C-7C55-4F7B-973E-729B467DB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D0325-D642-4FE4-895F-3331838D2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DB14D-24A4-425B-BC67-7F7EFDCB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0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FBB14B-5D7E-47AB-8BD2-00D4FB59D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01670-0FB2-41D2-B36E-7C7E49ACB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B44F0-8282-4BB9-B15E-D07A5EFBC4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F1E71-E02D-476B-9395-E40689A515D4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241F6-8118-4091-B4C8-529978851B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00706-BF77-4B9D-A4E8-90186707D1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DB14D-24A4-425B-BC67-7F7EFDCB6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B4243-73D4-4538-96B0-05A8972E7B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60B99D-9FF8-4132-A17C-D3E769B34E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E26F11-4BAA-4984-B8B6-84C10C8BE8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63DCBA-D23C-4637-85A3-0B1ED75431D7}"/>
              </a:ext>
            </a:extLst>
          </p:cNvPr>
          <p:cNvSpPr txBox="1"/>
          <p:nvPr/>
        </p:nvSpPr>
        <p:spPr>
          <a:xfrm>
            <a:off x="291548" y="568494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57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7338" y="209005"/>
            <a:ext cx="4715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4949" y="2599509"/>
            <a:ext cx="704088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শাহ</a:t>
            </a:r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জাহান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/>
              <a:t>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গোমতি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মাটিরাংগা,খাগড়াছড়ি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" b="464"/>
          <a:stretch/>
        </p:blipFill>
        <p:spPr>
          <a:xfrm>
            <a:off x="7903030" y="1788123"/>
            <a:ext cx="2769324" cy="3683197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038376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9668" y="365760"/>
            <a:ext cx="3997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6569" y="2664824"/>
            <a:ext cx="76678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খামার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পশুপাখি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গনি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মিয়া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 --- 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উড়াউড়ি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9" t="4968" r="17018" b="4477"/>
          <a:stretch/>
        </p:blipFill>
        <p:spPr>
          <a:xfrm>
            <a:off x="8804365" y="2276280"/>
            <a:ext cx="2547257" cy="343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739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1556" y="130628"/>
            <a:ext cx="3344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শিখণফল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0939" y="2242619"/>
            <a:ext cx="114101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1.3.2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১.৩.১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নির্দেশনা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২.৪.১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2.4.4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পশুপাখি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</a:p>
          <a:p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13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A06847-2D62-49C0-A7DD-16ACB8079648}"/>
              </a:ext>
            </a:extLst>
          </p:cNvPr>
          <p:cNvSpPr txBox="1"/>
          <p:nvPr/>
        </p:nvSpPr>
        <p:spPr>
          <a:xfrm>
            <a:off x="1060174" y="198783"/>
            <a:ext cx="93162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কীনা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C9D11A-B111-4B66-A0F9-9877C8537BD1}"/>
              </a:ext>
            </a:extLst>
          </p:cNvPr>
          <p:cNvSpPr txBox="1"/>
          <p:nvPr/>
        </p:nvSpPr>
        <p:spPr>
          <a:xfrm>
            <a:off x="874643" y="2001078"/>
            <a:ext cx="96873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পাশের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নদীটির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তিতাস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সোনাইমুড়ি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তিতাস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পাড়ে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খামার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গনি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মিয়ার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খামার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</a:p>
        </p:txBody>
      </p:sp>
    </p:spTree>
    <p:extLst>
      <p:ext uri="{BB962C8B-B14F-4D97-AF65-F5344CB8AC3E}">
        <p14:creationId xmlns:p14="http://schemas.microsoft.com/office/powerpoint/2010/main" val="346332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A06D67-C306-4B13-BCD6-8EBA42BA1179}"/>
              </a:ext>
            </a:extLst>
          </p:cNvPr>
          <p:cNvSpPr txBox="1"/>
          <p:nvPr/>
        </p:nvSpPr>
        <p:spPr>
          <a:xfrm>
            <a:off x="0" y="371060"/>
            <a:ext cx="1167516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পড়ছিলাম</a:t>
            </a:r>
            <a:r>
              <a:rPr lang="en-US" sz="1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A99D5C-63C4-40DA-8720-9358E5DDF0EE}"/>
              </a:ext>
            </a:extLst>
          </p:cNvPr>
          <p:cNvSpPr txBox="1"/>
          <p:nvPr/>
        </p:nvSpPr>
        <p:spPr>
          <a:xfrm>
            <a:off x="2173357" y="3178871"/>
            <a:ext cx="73284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খামার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পশুপাখি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423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EB091D-9786-4B6B-B698-55CD3E35C6F5}"/>
              </a:ext>
            </a:extLst>
          </p:cNvPr>
          <p:cNvSpPr txBox="1"/>
          <p:nvPr/>
        </p:nvSpPr>
        <p:spPr>
          <a:xfrm>
            <a:off x="1404732" y="159027"/>
            <a:ext cx="5817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খামার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পশুপাখি</a:t>
            </a:r>
            <a:r>
              <a:rPr lang="en-US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E2A01F-3A58-46CB-9406-4D50875CC8AB}"/>
              </a:ext>
            </a:extLst>
          </p:cNvPr>
          <p:cNvSpPr txBox="1"/>
          <p:nvPr/>
        </p:nvSpPr>
        <p:spPr>
          <a:xfrm>
            <a:off x="437323" y="1431235"/>
            <a:ext cx="657307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গনি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মিয়া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শখ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কবুতর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পোষেন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কবুতরগুলো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বাকুম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বাকুম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ডাকে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গনি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মিয়ার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মেয়ে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রিতা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রিতা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শ্রেণিতে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কবুতরগুলোকে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ভালোবাসে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গম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মটর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খেতে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কবুতরগুলো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ইচ্ছে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উড়াউড়ি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405498-0C0A-4165-BAE2-45D71F8A57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31" y="1550504"/>
            <a:ext cx="4685582" cy="471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874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A06847-2D62-49C0-A7DD-16ACB8079648}"/>
              </a:ext>
            </a:extLst>
          </p:cNvPr>
          <p:cNvSpPr txBox="1"/>
          <p:nvPr/>
        </p:nvSpPr>
        <p:spPr>
          <a:xfrm>
            <a:off x="238538" y="0"/>
            <a:ext cx="1127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96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লিখি</a:t>
            </a: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C9D11A-B111-4B66-A0F9-9877C8537BD1}"/>
              </a:ext>
            </a:extLst>
          </p:cNvPr>
          <p:cNvSpPr txBox="1"/>
          <p:nvPr/>
        </p:nvSpPr>
        <p:spPr>
          <a:xfrm>
            <a:off x="808382" y="1348800"/>
            <a:ext cx="96873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গনি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মিয়া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শখ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পোষেন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কবুতর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গনি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মিয়ার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মেয়ের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রিতা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কবুতরগুলোকে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ভালোবাসেন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রিতা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ইচ্ছে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উড়াউড়ি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4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কবুতর</a:t>
            </a:r>
            <a:r>
              <a:rPr lang="en-US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</p:spTree>
    <p:extLst>
      <p:ext uri="{BB962C8B-B14F-4D97-AF65-F5344CB8AC3E}">
        <p14:creationId xmlns:p14="http://schemas.microsoft.com/office/powerpoint/2010/main" val="117628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55EB0E-0EF2-431A-8972-FF6F36092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973" y="1630018"/>
            <a:ext cx="8839199" cy="51073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A68BA6-4F00-425C-8A40-16390CBEDD14}"/>
              </a:ext>
            </a:extLst>
          </p:cNvPr>
          <p:cNvSpPr txBox="1"/>
          <p:nvPr/>
        </p:nvSpPr>
        <p:spPr>
          <a:xfrm>
            <a:off x="1364973" y="0"/>
            <a:ext cx="917050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3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3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994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213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Mohammad Sah jahan</cp:lastModifiedBy>
  <cp:revision>8</cp:revision>
  <dcterms:created xsi:type="dcterms:W3CDTF">2022-07-06T13:38:28Z</dcterms:created>
  <dcterms:modified xsi:type="dcterms:W3CDTF">2022-08-01T12:33:41Z</dcterms:modified>
</cp:coreProperties>
</file>